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81"/>
  </p:notesMasterIdLst>
  <p:sldIdLst>
    <p:sldId id="344" r:id="rId3"/>
    <p:sldId id="280" r:id="rId4"/>
    <p:sldId id="269" r:id="rId5"/>
    <p:sldId id="282" r:id="rId6"/>
    <p:sldId id="281" r:id="rId7"/>
    <p:sldId id="256" r:id="rId8"/>
    <p:sldId id="287" r:id="rId9"/>
    <p:sldId id="283" r:id="rId10"/>
    <p:sldId id="276" r:id="rId11"/>
    <p:sldId id="279" r:id="rId12"/>
    <p:sldId id="274" r:id="rId13"/>
    <p:sldId id="278" r:id="rId14"/>
    <p:sldId id="277" r:id="rId15"/>
    <p:sldId id="275" r:id="rId16"/>
    <p:sldId id="273" r:id="rId17"/>
    <p:sldId id="271" r:id="rId18"/>
    <p:sldId id="270" r:id="rId19"/>
    <p:sldId id="267" r:id="rId20"/>
    <p:sldId id="272" r:id="rId21"/>
    <p:sldId id="262" r:id="rId22"/>
    <p:sldId id="260" r:id="rId23"/>
    <p:sldId id="265" r:id="rId24"/>
    <p:sldId id="264" r:id="rId25"/>
    <p:sldId id="266" r:id="rId26"/>
    <p:sldId id="261" r:id="rId27"/>
    <p:sldId id="268" r:id="rId28"/>
    <p:sldId id="302" r:id="rId29"/>
    <p:sldId id="301" r:id="rId30"/>
    <p:sldId id="304" r:id="rId31"/>
    <p:sldId id="297" r:id="rId32"/>
    <p:sldId id="303" r:id="rId33"/>
    <p:sldId id="291" r:id="rId34"/>
    <p:sldId id="295" r:id="rId35"/>
    <p:sldId id="298" r:id="rId36"/>
    <p:sldId id="292" r:id="rId37"/>
    <p:sldId id="296" r:id="rId38"/>
    <p:sldId id="290" r:id="rId39"/>
    <p:sldId id="293" r:id="rId40"/>
    <p:sldId id="294" r:id="rId41"/>
    <p:sldId id="312" r:id="rId42"/>
    <p:sldId id="288" r:id="rId43"/>
    <p:sldId id="289" r:id="rId44"/>
    <p:sldId id="316" r:id="rId45"/>
    <p:sldId id="285" r:id="rId46"/>
    <p:sldId id="314" r:id="rId47"/>
    <p:sldId id="318" r:id="rId48"/>
    <p:sldId id="313" r:id="rId49"/>
    <p:sldId id="308" r:id="rId50"/>
    <p:sldId id="311" r:id="rId51"/>
    <p:sldId id="307" r:id="rId52"/>
    <p:sldId id="305" r:id="rId53"/>
    <p:sldId id="309" r:id="rId54"/>
    <p:sldId id="330" r:id="rId55"/>
    <p:sldId id="306" r:id="rId56"/>
    <p:sldId id="331" r:id="rId57"/>
    <p:sldId id="332" r:id="rId58"/>
    <p:sldId id="328" r:id="rId59"/>
    <p:sldId id="329" r:id="rId60"/>
    <p:sldId id="326" r:id="rId61"/>
    <p:sldId id="327" r:id="rId62"/>
    <p:sldId id="322" r:id="rId63"/>
    <p:sldId id="324" r:id="rId64"/>
    <p:sldId id="323" r:id="rId65"/>
    <p:sldId id="320" r:id="rId66"/>
    <p:sldId id="321" r:id="rId67"/>
    <p:sldId id="319" r:id="rId68"/>
    <p:sldId id="339" r:id="rId69"/>
    <p:sldId id="340" r:id="rId70"/>
    <p:sldId id="335" r:id="rId71"/>
    <p:sldId id="337" r:id="rId72"/>
    <p:sldId id="334" r:id="rId73"/>
    <p:sldId id="259" r:id="rId74"/>
    <p:sldId id="333" r:id="rId75"/>
    <p:sldId id="343" r:id="rId76"/>
    <p:sldId id="342" r:id="rId77"/>
    <p:sldId id="257" r:id="rId78"/>
    <p:sldId id="310" r:id="rId79"/>
    <p:sldId id="345" r:id="rId8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I3i2rY6J6FHEzktWe1gLA" hashData="Vy5MKF5peAwvjutF7rtVdUL4vQ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C396"/>
    <a:srgbClr val="D3CF95"/>
    <a:srgbClr val="FF3300"/>
    <a:srgbClr val="7E1800"/>
    <a:srgbClr val="473CD8"/>
    <a:srgbClr val="000099"/>
    <a:srgbClr val="BB4368"/>
    <a:srgbClr val="D1819A"/>
    <a:srgbClr val="AE507B"/>
    <a:srgbClr val="FFFF8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540" autoAdjust="0"/>
  </p:normalViewPr>
  <p:slideViewPr>
    <p:cSldViewPr>
      <p:cViewPr>
        <p:scale>
          <a:sx n="50" d="100"/>
          <a:sy n="50" d="100"/>
        </p:scale>
        <p:origin x="-1002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presProps" Target="presProp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CC4F1-96D6-48C9-9142-362A7A9B420B}" type="datetimeFigureOut">
              <a:rPr lang="es-ES" smtClean="0"/>
              <a:pPr/>
              <a:t>05/06/2014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962242-9DF0-41EA-B200-32165EE181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62242-9DF0-41EA-B200-32165EE18151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62242-9DF0-41EA-B200-32165EE18151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62242-9DF0-41EA-B200-32165EE18151}" type="slidenum">
              <a:rPr lang="es-ES" smtClean="0"/>
              <a:pPr/>
              <a:t>47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CE395-FBA8-4D9C-9B43-75709028CE69}" type="datetimeFigureOut">
              <a:rPr lang="es-ES" smtClean="0"/>
              <a:pPr/>
              <a:t>05/06/2014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954D0-DC73-40C8-93B5-3FFECA061B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CE395-FBA8-4D9C-9B43-75709028CE69}" type="datetimeFigureOut">
              <a:rPr lang="es-ES" smtClean="0"/>
              <a:pPr/>
              <a:t>05/06/2014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954D0-DC73-40C8-93B5-3FFECA061B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CE395-FBA8-4D9C-9B43-75709028CE69}" type="datetimeFigureOut">
              <a:rPr lang="es-ES" smtClean="0"/>
              <a:pPr/>
              <a:t>05/06/2014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954D0-DC73-40C8-93B5-3FFECA061B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CE395-FBA8-4D9C-9B43-75709028CE69}" type="datetimeFigureOut">
              <a:rPr lang="es-ES" smtClean="0"/>
              <a:pPr/>
              <a:t>05/06/2014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954D0-DC73-40C8-93B5-3FFECA061B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CE395-FBA8-4D9C-9B43-75709028CE69}" type="datetimeFigureOut">
              <a:rPr lang="es-ES" smtClean="0"/>
              <a:pPr/>
              <a:t>05/06/2014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954D0-DC73-40C8-93B5-3FFECA061B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CE395-FBA8-4D9C-9B43-75709028CE69}" type="datetimeFigureOut">
              <a:rPr lang="es-ES" smtClean="0"/>
              <a:pPr/>
              <a:t>05/06/2014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954D0-DC73-40C8-93B5-3FFECA061B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CE395-FBA8-4D9C-9B43-75709028CE69}" type="datetimeFigureOut">
              <a:rPr lang="es-ES" smtClean="0"/>
              <a:pPr/>
              <a:t>05/06/2014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954D0-DC73-40C8-93B5-3FFECA061B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CE395-FBA8-4D9C-9B43-75709028CE69}" type="datetimeFigureOut">
              <a:rPr lang="es-ES" smtClean="0"/>
              <a:pPr/>
              <a:t>05/06/2014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954D0-DC73-40C8-93B5-3FFECA061B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CE395-FBA8-4D9C-9B43-75709028CE69}" type="datetimeFigureOut">
              <a:rPr lang="es-ES" smtClean="0"/>
              <a:pPr/>
              <a:t>05/06/2014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954D0-DC73-40C8-93B5-3FFECA061B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CE395-FBA8-4D9C-9B43-75709028CE69}" type="datetimeFigureOut">
              <a:rPr lang="es-ES" smtClean="0"/>
              <a:pPr/>
              <a:t>05/06/2014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954D0-DC73-40C8-93B5-3FFECA061B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CE395-FBA8-4D9C-9B43-75709028CE69}" type="datetimeFigureOut">
              <a:rPr lang="es-ES" smtClean="0"/>
              <a:pPr/>
              <a:t>05/06/2014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954D0-DC73-40C8-93B5-3FFECA061B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2FB96D-A347-4E2E-B640-10F4F16203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1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6CE395-FBA8-4D9C-9B43-75709028CE69}" type="datetimeFigureOut">
              <a:rPr lang="es-ES" smtClean="0"/>
              <a:pPr/>
              <a:t>05/06/2014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2954D0-DC73-40C8-93B5-3FFECA061B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1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1E058F0-835E-4748-BC97-E243F00D5E9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4.png"/><Relationship Id="rId7" Type="http://schemas.openxmlformats.org/officeDocument/2006/relationships/image" Target="../media/image9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catua-doucorps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Luna"/>
          <p:cNvSpPr/>
          <p:nvPr/>
        </p:nvSpPr>
        <p:spPr>
          <a:xfrm rot="14512456">
            <a:off x="2783841" y="-126762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3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7914259">
            <a:off x="4810257" y="-114221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3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4512456">
            <a:off x="2926717" y="-55326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3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7553188">
            <a:off x="4667380" y="-42785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3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5012114">
            <a:off x="2934906" y="184827"/>
            <a:ext cx="1437128" cy="3511316"/>
          </a:xfrm>
          <a:prstGeom prst="moon">
            <a:avLst>
              <a:gd name="adj" fmla="val 22372"/>
            </a:avLst>
          </a:prstGeom>
          <a:gradFill flip="none" rotWithShape="1">
            <a:gsLst>
              <a:gs pos="23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086677">
            <a:off x="4662737" y="24419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3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239179">
            <a:off x="2996836" y="80347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23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974747">
            <a:off x="4591299" y="958572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3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5239179">
            <a:off x="3068274" y="1446413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23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795143">
            <a:off x="4635057" y="1683457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3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5432695">
            <a:off x="3068273" y="2160794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23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617679">
            <a:off x="4683110" y="231364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3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5432695">
            <a:off x="3125116" y="278952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23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470693">
            <a:off x="4683109" y="2956583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3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5683396">
            <a:off x="3053678" y="3432464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23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6470693">
            <a:off x="4660045" y="3599350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3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5683396">
            <a:off x="3117607" y="4220835"/>
            <a:ext cx="1471111" cy="3380854"/>
          </a:xfrm>
          <a:prstGeom prst="moon">
            <a:avLst>
              <a:gd name="adj" fmla="val 19658"/>
            </a:avLst>
          </a:prstGeom>
          <a:gradFill flip="none" rotWithShape="1">
            <a:gsLst>
              <a:gs pos="23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6030572">
            <a:off x="4913567" y="4208696"/>
            <a:ext cx="1358712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3000">
                <a:schemeClr val="tx2">
                  <a:lumMod val="2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6274" name="Picture 18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14282" y="500042"/>
            <a:ext cx="342900" cy="619126"/>
          </a:xfrm>
          <a:prstGeom prst="rect">
            <a:avLst/>
          </a:prstGeom>
          <a:noFill/>
        </p:spPr>
      </p:pic>
      <p:pic>
        <p:nvPicPr>
          <p:cNvPr id="96276" name="Picture 20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71472" y="714356"/>
            <a:ext cx="314325" cy="628651"/>
          </a:xfrm>
          <a:prstGeom prst="rect">
            <a:avLst/>
          </a:prstGeom>
          <a:noFill/>
        </p:spPr>
      </p:pic>
      <p:pic>
        <p:nvPicPr>
          <p:cNvPr id="96278" name="Picture 22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857224" y="1000108"/>
            <a:ext cx="419100" cy="628651"/>
          </a:xfrm>
          <a:prstGeom prst="rect">
            <a:avLst/>
          </a:prstGeom>
          <a:noFill/>
        </p:spPr>
      </p:pic>
      <p:pic>
        <p:nvPicPr>
          <p:cNvPr id="48" name="Picture 20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1285852" y="1285860"/>
            <a:ext cx="314325" cy="628651"/>
          </a:xfrm>
          <a:prstGeom prst="rect">
            <a:avLst/>
          </a:prstGeom>
          <a:noFill/>
        </p:spPr>
      </p:pic>
      <p:pic>
        <p:nvPicPr>
          <p:cNvPr id="96280" name="Picture 24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1643042" y="1571612"/>
            <a:ext cx="314325" cy="628651"/>
          </a:xfrm>
          <a:prstGeom prst="rect">
            <a:avLst/>
          </a:prstGeom>
          <a:noFill/>
        </p:spPr>
      </p:pic>
      <p:pic>
        <p:nvPicPr>
          <p:cNvPr id="50" name="Picture 18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14282" y="1714488"/>
            <a:ext cx="342900" cy="619126"/>
          </a:xfrm>
          <a:prstGeom prst="rect">
            <a:avLst/>
          </a:prstGeom>
          <a:noFill/>
        </p:spPr>
      </p:pic>
      <p:pic>
        <p:nvPicPr>
          <p:cNvPr id="51" name="Picture 20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71472" y="1928802"/>
            <a:ext cx="314325" cy="628651"/>
          </a:xfrm>
          <a:prstGeom prst="rect">
            <a:avLst/>
          </a:prstGeom>
          <a:noFill/>
        </p:spPr>
      </p:pic>
      <p:pic>
        <p:nvPicPr>
          <p:cNvPr id="52" name="Picture 22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857224" y="2214554"/>
            <a:ext cx="419100" cy="628651"/>
          </a:xfrm>
          <a:prstGeom prst="rect">
            <a:avLst/>
          </a:prstGeom>
          <a:noFill/>
        </p:spPr>
      </p:pic>
      <p:pic>
        <p:nvPicPr>
          <p:cNvPr id="96282" name="Picture 26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1285852" y="2357430"/>
            <a:ext cx="180975" cy="723900"/>
          </a:xfrm>
          <a:prstGeom prst="rect">
            <a:avLst/>
          </a:prstGeom>
          <a:noFill/>
        </p:spPr>
      </p:pic>
      <p:pic>
        <p:nvPicPr>
          <p:cNvPr id="96284" name="Picture 28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1500166" y="2714620"/>
            <a:ext cx="390525" cy="638175"/>
          </a:xfrm>
          <a:prstGeom prst="rect">
            <a:avLst/>
          </a:prstGeom>
          <a:noFill/>
        </p:spPr>
      </p:pic>
      <p:pic>
        <p:nvPicPr>
          <p:cNvPr id="55" name="Picture 20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1928794" y="2928934"/>
            <a:ext cx="314325" cy="628651"/>
          </a:xfrm>
          <a:prstGeom prst="rect">
            <a:avLst/>
          </a:prstGeom>
          <a:noFill/>
        </p:spPr>
      </p:pic>
      <p:pic>
        <p:nvPicPr>
          <p:cNvPr id="56" name="Picture 24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2285984" y="3143248"/>
            <a:ext cx="314325" cy="628651"/>
          </a:xfrm>
          <a:prstGeom prst="rect">
            <a:avLst/>
          </a:prstGeom>
          <a:noFill/>
        </p:spPr>
      </p:pic>
      <p:pic>
        <p:nvPicPr>
          <p:cNvPr id="96286" name="Picture 30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214282" y="3214686"/>
            <a:ext cx="361950" cy="638175"/>
          </a:xfrm>
          <a:prstGeom prst="rect">
            <a:avLst/>
          </a:prstGeom>
          <a:noFill/>
        </p:spPr>
      </p:pic>
      <p:pic>
        <p:nvPicPr>
          <p:cNvPr id="96288" name="Picture 32" descr="Rendered Image"/>
          <p:cNvPicPr>
            <a:picLocks noChangeAspect="1" noChangeArrowheads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500034" y="3571876"/>
            <a:ext cx="323850" cy="628651"/>
          </a:xfrm>
          <a:prstGeom prst="rect">
            <a:avLst/>
          </a:prstGeom>
          <a:noFill/>
        </p:spPr>
      </p:pic>
      <p:pic>
        <p:nvPicPr>
          <p:cNvPr id="59" name="Picture 22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857224" y="3857628"/>
            <a:ext cx="419100" cy="628651"/>
          </a:xfrm>
          <a:prstGeom prst="rect">
            <a:avLst/>
          </a:prstGeom>
          <a:noFill/>
        </p:spPr>
      </p:pic>
      <p:pic>
        <p:nvPicPr>
          <p:cNvPr id="60" name="Picture 26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1285852" y="4071942"/>
            <a:ext cx="180975" cy="723900"/>
          </a:xfrm>
          <a:prstGeom prst="rect">
            <a:avLst/>
          </a:prstGeom>
          <a:noFill/>
        </p:spPr>
      </p:pic>
      <p:pic>
        <p:nvPicPr>
          <p:cNvPr id="96290" name="Picture 34" descr="Rendered Image"/>
          <p:cNvPicPr>
            <a:picLocks noChangeAspect="1" noChangeArrowheads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1428728" y="4357694"/>
            <a:ext cx="504825" cy="800100"/>
          </a:xfrm>
          <a:prstGeom prst="rect">
            <a:avLst/>
          </a:prstGeom>
          <a:noFill/>
        </p:spPr>
      </p:pic>
      <p:pic>
        <p:nvPicPr>
          <p:cNvPr id="96292" name="Picture 36" descr="Rendered Image"/>
          <p:cNvPicPr>
            <a:picLocks noChangeAspect="1" noChangeArrowheads="1"/>
          </p:cNvPicPr>
          <p:nvPr/>
        </p:nvPicPr>
        <p:blipFill>
          <a:blip r:embed="rId13">
            <a:lum contrast="20000"/>
          </a:blip>
          <a:srcRect/>
          <a:stretch>
            <a:fillRect/>
          </a:stretch>
        </p:blipFill>
        <p:spPr bwMode="auto">
          <a:xfrm>
            <a:off x="1928794" y="4786322"/>
            <a:ext cx="419100" cy="638175"/>
          </a:xfrm>
          <a:prstGeom prst="rect">
            <a:avLst/>
          </a:prstGeom>
          <a:noFill/>
        </p:spPr>
      </p:pic>
      <p:pic>
        <p:nvPicPr>
          <p:cNvPr id="63" name="Picture 26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2357422" y="4857760"/>
            <a:ext cx="180975" cy="723900"/>
          </a:xfrm>
          <a:prstGeom prst="rect">
            <a:avLst/>
          </a:prstGeom>
          <a:noFill/>
        </p:spPr>
      </p:pic>
      <p:pic>
        <p:nvPicPr>
          <p:cNvPr id="64" name="Picture 28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2571736" y="5143512"/>
            <a:ext cx="390525" cy="638175"/>
          </a:xfrm>
          <a:prstGeom prst="rect">
            <a:avLst/>
          </a:prstGeom>
          <a:noFill/>
        </p:spPr>
      </p:pic>
      <p:pic>
        <p:nvPicPr>
          <p:cNvPr id="65" name="Picture 20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3000364" y="5429264"/>
            <a:ext cx="314325" cy="628651"/>
          </a:xfrm>
          <a:prstGeom prst="rect">
            <a:avLst/>
          </a:prstGeom>
          <a:noFill/>
        </p:spPr>
      </p:pic>
      <p:pic>
        <p:nvPicPr>
          <p:cNvPr id="66" name="Picture 24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28992" y="5715016"/>
            <a:ext cx="314325" cy="628651"/>
          </a:xfrm>
          <a:prstGeom prst="rect">
            <a:avLst/>
          </a:prstGeom>
          <a:noFill/>
        </p:spPr>
      </p:pic>
      <p:pic>
        <p:nvPicPr>
          <p:cNvPr id="96294" name="Picture 38" descr="Rendered Image"/>
          <p:cNvPicPr>
            <a:picLocks noChangeAspect="1" noChangeArrowheads="1"/>
          </p:cNvPicPr>
          <p:nvPr/>
        </p:nvPicPr>
        <p:blipFill>
          <a:blip r:embed="rId14">
            <a:lum contrast="20000"/>
          </a:blip>
          <a:srcRect/>
          <a:stretch>
            <a:fillRect/>
          </a:stretch>
        </p:blipFill>
        <p:spPr bwMode="auto">
          <a:xfrm>
            <a:off x="7858148" y="857232"/>
            <a:ext cx="504825" cy="628651"/>
          </a:xfrm>
          <a:prstGeom prst="rect">
            <a:avLst/>
          </a:prstGeom>
          <a:noFill/>
        </p:spPr>
      </p:pic>
      <p:pic>
        <p:nvPicPr>
          <p:cNvPr id="96296" name="Picture 40" descr="Rendered Image"/>
          <p:cNvPicPr>
            <a:picLocks noChangeAspect="1" noChangeArrowheads="1"/>
          </p:cNvPicPr>
          <p:nvPr/>
        </p:nvPicPr>
        <p:blipFill>
          <a:blip r:embed="rId15">
            <a:lum contrast="20000"/>
          </a:blip>
          <a:srcRect/>
          <a:stretch>
            <a:fillRect/>
          </a:stretch>
        </p:blipFill>
        <p:spPr bwMode="auto">
          <a:xfrm>
            <a:off x="5786446" y="500042"/>
            <a:ext cx="314325" cy="628651"/>
          </a:xfrm>
          <a:prstGeom prst="rect">
            <a:avLst/>
          </a:prstGeom>
          <a:noFill/>
        </p:spPr>
      </p:pic>
      <p:pic>
        <p:nvPicPr>
          <p:cNvPr id="96298" name="Picture 42" descr="Rendered Image"/>
          <p:cNvPicPr>
            <a:picLocks noChangeAspect="1" noChangeArrowheads="1"/>
          </p:cNvPicPr>
          <p:nvPr/>
        </p:nvPicPr>
        <p:blipFill>
          <a:blip r:embed="rId16">
            <a:lum contrast="20000"/>
          </a:blip>
          <a:srcRect/>
          <a:stretch>
            <a:fillRect/>
          </a:stretch>
        </p:blipFill>
        <p:spPr bwMode="auto">
          <a:xfrm>
            <a:off x="6072198" y="928670"/>
            <a:ext cx="466725" cy="647700"/>
          </a:xfrm>
          <a:prstGeom prst="rect">
            <a:avLst/>
          </a:prstGeom>
          <a:noFill/>
        </p:spPr>
      </p:pic>
      <p:pic>
        <p:nvPicPr>
          <p:cNvPr id="70" name="Picture 40" descr="Rendered Image"/>
          <p:cNvPicPr>
            <a:picLocks noChangeAspect="1" noChangeArrowheads="1"/>
          </p:cNvPicPr>
          <p:nvPr/>
        </p:nvPicPr>
        <p:blipFill>
          <a:blip r:embed="rId15">
            <a:lum contrast="20000"/>
          </a:blip>
          <a:srcRect/>
          <a:stretch>
            <a:fillRect/>
          </a:stretch>
        </p:blipFill>
        <p:spPr bwMode="auto">
          <a:xfrm>
            <a:off x="6643702" y="1357298"/>
            <a:ext cx="314325" cy="628651"/>
          </a:xfrm>
          <a:prstGeom prst="rect">
            <a:avLst/>
          </a:prstGeom>
          <a:noFill/>
        </p:spPr>
      </p:pic>
      <p:pic>
        <p:nvPicPr>
          <p:cNvPr id="71" name="Picture 42" descr="Rendered Image"/>
          <p:cNvPicPr>
            <a:picLocks noChangeAspect="1" noChangeArrowheads="1"/>
          </p:cNvPicPr>
          <p:nvPr/>
        </p:nvPicPr>
        <p:blipFill>
          <a:blip r:embed="rId16">
            <a:lum contrast="20000"/>
          </a:blip>
          <a:srcRect/>
          <a:stretch>
            <a:fillRect/>
          </a:stretch>
        </p:blipFill>
        <p:spPr bwMode="auto">
          <a:xfrm>
            <a:off x="6929454" y="1714488"/>
            <a:ext cx="466725" cy="647700"/>
          </a:xfrm>
          <a:prstGeom prst="rect">
            <a:avLst/>
          </a:prstGeom>
          <a:noFill/>
        </p:spPr>
      </p:pic>
      <p:pic>
        <p:nvPicPr>
          <p:cNvPr id="72" name="Picture 28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7429520" y="2143116"/>
            <a:ext cx="390525" cy="638175"/>
          </a:xfrm>
          <a:prstGeom prst="rect">
            <a:avLst/>
          </a:prstGeom>
          <a:noFill/>
        </p:spPr>
      </p:pic>
      <p:pic>
        <p:nvPicPr>
          <p:cNvPr id="73" name="Picture 36" descr="Rendered Image"/>
          <p:cNvPicPr>
            <a:picLocks noChangeAspect="1" noChangeArrowheads="1"/>
          </p:cNvPicPr>
          <p:nvPr/>
        </p:nvPicPr>
        <p:blipFill>
          <a:blip r:embed="rId13">
            <a:lum contrast="20000"/>
          </a:blip>
          <a:srcRect/>
          <a:stretch>
            <a:fillRect/>
          </a:stretch>
        </p:blipFill>
        <p:spPr bwMode="auto">
          <a:xfrm>
            <a:off x="7786710" y="2500306"/>
            <a:ext cx="419100" cy="638175"/>
          </a:xfrm>
          <a:prstGeom prst="rect">
            <a:avLst/>
          </a:prstGeom>
          <a:noFill/>
        </p:spPr>
      </p:pic>
      <p:pic>
        <p:nvPicPr>
          <p:cNvPr id="74" name="Picture 42" descr="Rendered Image"/>
          <p:cNvPicPr>
            <a:picLocks noChangeAspect="1" noChangeArrowheads="1"/>
          </p:cNvPicPr>
          <p:nvPr/>
        </p:nvPicPr>
        <p:blipFill>
          <a:blip r:embed="rId16">
            <a:lum contrast="20000"/>
          </a:blip>
          <a:srcRect/>
          <a:stretch>
            <a:fillRect/>
          </a:stretch>
        </p:blipFill>
        <p:spPr bwMode="auto">
          <a:xfrm>
            <a:off x="8072462" y="2786058"/>
            <a:ext cx="466725" cy="647700"/>
          </a:xfrm>
          <a:prstGeom prst="rect">
            <a:avLst/>
          </a:prstGeom>
          <a:noFill/>
        </p:spPr>
      </p:pic>
      <p:pic>
        <p:nvPicPr>
          <p:cNvPr id="75" name="Picture 24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8572528" y="3143248"/>
            <a:ext cx="314325" cy="628651"/>
          </a:xfrm>
          <a:prstGeom prst="rect">
            <a:avLst/>
          </a:prstGeom>
          <a:noFill/>
        </p:spPr>
      </p:pic>
      <p:pic>
        <p:nvPicPr>
          <p:cNvPr id="96302" name="Picture 46" descr="Rendered Image"/>
          <p:cNvPicPr>
            <a:picLocks noChangeAspect="1" noChangeArrowheads="1"/>
          </p:cNvPicPr>
          <p:nvPr/>
        </p:nvPicPr>
        <p:blipFill>
          <a:blip r:embed="rId17">
            <a:lum bright="40000" contrast="40000"/>
          </a:blip>
          <a:srcRect/>
          <a:stretch>
            <a:fillRect/>
          </a:stretch>
        </p:blipFill>
        <p:spPr bwMode="auto">
          <a:xfrm>
            <a:off x="285720" y="6286520"/>
            <a:ext cx="2181225" cy="219075"/>
          </a:xfrm>
          <a:prstGeom prst="rect">
            <a:avLst/>
          </a:prstGeom>
          <a:noFill/>
        </p:spPr>
      </p:pic>
      <p:pic>
        <p:nvPicPr>
          <p:cNvPr id="54" name="3 Marcador de contenido" descr="cacatua-doucorp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22000">
    <p:sndAc>
      <p:stSnd loop="1">
        <p:snd r:embed="rId2" name="Aves do Paraíso - Birds of Paradise!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96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 fill="hold"/>
                                        <p:tgtEl>
                                          <p:spTgt spid="96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96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96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96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96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96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96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96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96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96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96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96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96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96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96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96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96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96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96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962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962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962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2000" fill="hold"/>
                                        <p:tgtEl>
                                          <p:spTgt spid="962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2000" fill="hold"/>
                                        <p:tgtEl>
                                          <p:spTgt spid="962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2000" fill="hold"/>
                                        <p:tgtEl>
                                          <p:spTgt spid="962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2000" fill="hold"/>
                                        <p:tgtEl>
                                          <p:spTgt spid="962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2000" fill="hold"/>
                                        <p:tgtEl>
                                          <p:spTgt spid="962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2000" fill="hold"/>
                                        <p:tgtEl>
                                          <p:spTgt spid="96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2000" fill="hold"/>
                                        <p:tgtEl>
                                          <p:spTgt spid="962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6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96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96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96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96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96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96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962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962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962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4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3" dur="2000" fill="hold"/>
                                        <p:tgtEl>
                                          <p:spTgt spid="96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 fill="hold"/>
                                        <p:tgtEl>
                                          <p:spTgt spid="96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5" dur="2000"/>
                                        <p:tgtEl>
                                          <p:spTgt spid="96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11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00034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57224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357322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857356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214546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786082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286116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643306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4143404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643438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5000628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5429288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5929322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286512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786610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7286644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7643834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8072462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4" name="23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"/>
                            </p:stCondLst>
                            <p:childTnLst>
                              <p:par>
                                <p:cTn id="12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a-cabeza-de-un-loro-verde-88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16" name="15 Lágrima"/>
          <p:cNvSpPr/>
          <p:nvPr/>
        </p:nvSpPr>
        <p:spPr>
          <a:xfrm rot="21358751">
            <a:off x="38665" y="3824857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339933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200000">
            <a:off x="7812713" y="3688749"/>
            <a:ext cx="1168743" cy="1077872"/>
          </a:xfrm>
          <a:prstGeom prst="teardrop">
            <a:avLst/>
          </a:prstGeom>
          <a:gradFill flip="none" rotWithShape="1">
            <a:gsLst>
              <a:gs pos="18000">
                <a:srgbClr val="339933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358751">
            <a:off x="538699" y="3181916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339933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525108">
            <a:off x="7417301" y="3123257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339933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1358751">
            <a:off x="967327" y="2610411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339933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21358751">
            <a:off x="1395956" y="2038906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339933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6525108">
            <a:off x="7028715" y="2663219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339933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6525108">
            <a:off x="6560045" y="2194563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339933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21358751">
            <a:off x="1753177" y="1612224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339933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21358751">
            <a:off x="2189590" y="1038800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339933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21358751">
            <a:off x="2610435" y="612091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339933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21358751">
            <a:off x="3046848" y="38667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339933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6525108">
            <a:off x="6195037" y="1765912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339933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6525108">
            <a:off x="5766409" y="1265846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339933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6525108">
            <a:off x="5266343" y="694342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339933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6525108">
            <a:off x="4766277" y="51424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339933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31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5000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 r="-100000" b="-10000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0.02.20-sulphur-crested-cockato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52000">
                <a:srgbClr val="FFC000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</a:gradFill>
        </p:spPr>
      </p:pic>
      <p:sp>
        <p:nvSpPr>
          <p:cNvPr id="9" name="8 Triángulo rectángulo"/>
          <p:cNvSpPr/>
          <p:nvPr/>
        </p:nvSpPr>
        <p:spPr>
          <a:xfrm>
            <a:off x="0" y="0"/>
            <a:ext cx="1285852" cy="1214422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858084" y="0"/>
            <a:ext cx="1285916" cy="1214422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642910" y="571480"/>
            <a:ext cx="1285852" cy="1214422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7429520" y="428604"/>
            <a:ext cx="1285916" cy="1214422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1214414" y="1142984"/>
            <a:ext cx="1285852" cy="1214422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15140" y="1071546"/>
            <a:ext cx="1285916" cy="1214422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1857356" y="1714488"/>
            <a:ext cx="1285852" cy="1214422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5929322" y="1785926"/>
            <a:ext cx="1285916" cy="1214422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21313465">
            <a:off x="2617455" y="2328614"/>
            <a:ext cx="1071570" cy="1142984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5429256" y="2357430"/>
            <a:ext cx="1143040" cy="1142984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2714612" y="3429000"/>
            <a:ext cx="1000132" cy="1071570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1928826" y="3929066"/>
            <a:ext cx="1285916" cy="1214422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1357322" y="4429132"/>
            <a:ext cx="1285916" cy="1214422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642942" y="5072074"/>
            <a:ext cx="1285916" cy="1214422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0" y="5643578"/>
            <a:ext cx="1285916" cy="1214422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5429256" y="3500438"/>
            <a:ext cx="1214446" cy="1071546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5929322" y="3929066"/>
            <a:ext cx="1357258" cy="1214422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6572232" y="4500570"/>
            <a:ext cx="1285852" cy="1214422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7215174" y="5072074"/>
            <a:ext cx="1285852" cy="1214422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7929554" y="5715016"/>
            <a:ext cx="1214446" cy="1142984"/>
          </a:xfrm>
          <a:prstGeom prst="rtTriangle">
            <a:avLst/>
          </a:prstGeom>
          <a:gradFill flip="none" rotWithShape="1">
            <a:gsLst>
              <a:gs pos="53000">
                <a:srgbClr val="00009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28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1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750475" y="3679021"/>
            <a:ext cx="2000240" cy="4357718"/>
          </a:xfrm>
          <a:prstGeom prst="chevron">
            <a:avLst>
              <a:gd name="adj" fmla="val 85239"/>
            </a:avLst>
          </a:prstGeom>
          <a:gradFill>
            <a:gsLst>
              <a:gs pos="0">
                <a:srgbClr val="FF33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750475" y="-1178739"/>
            <a:ext cx="2000240" cy="4357718"/>
          </a:xfrm>
          <a:prstGeom prst="chevron">
            <a:avLst>
              <a:gd name="adj" fmla="val 85239"/>
            </a:avLst>
          </a:prstGeom>
          <a:gradFill>
            <a:gsLst>
              <a:gs pos="0">
                <a:srgbClr val="FF33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750475" y="-607259"/>
            <a:ext cx="2000240" cy="4357718"/>
          </a:xfrm>
          <a:prstGeom prst="chevron">
            <a:avLst>
              <a:gd name="adj" fmla="val 85239"/>
            </a:avLst>
          </a:prstGeom>
          <a:gradFill>
            <a:gsLst>
              <a:gs pos="0">
                <a:srgbClr val="FF33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50475" y="3107517"/>
            <a:ext cx="2000240" cy="4357718"/>
          </a:xfrm>
          <a:prstGeom prst="chevron">
            <a:avLst>
              <a:gd name="adj" fmla="val 85239"/>
            </a:avLst>
          </a:prstGeom>
          <a:gradFill>
            <a:gsLst>
              <a:gs pos="0">
                <a:srgbClr val="FF33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750475" y="-107169"/>
            <a:ext cx="2000240" cy="4357718"/>
          </a:xfrm>
          <a:prstGeom prst="chevron">
            <a:avLst>
              <a:gd name="adj" fmla="val 86191"/>
            </a:avLst>
          </a:prstGeom>
          <a:gradFill>
            <a:gsLst>
              <a:gs pos="0">
                <a:srgbClr val="FF33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750475" y="464311"/>
            <a:ext cx="2000240" cy="4357718"/>
          </a:xfrm>
          <a:prstGeom prst="chevron">
            <a:avLst>
              <a:gd name="adj" fmla="val 84286"/>
            </a:avLst>
          </a:prstGeom>
          <a:gradFill>
            <a:gsLst>
              <a:gs pos="0">
                <a:srgbClr val="FF33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750475" y="2607451"/>
            <a:ext cx="2000240" cy="4357718"/>
          </a:xfrm>
          <a:prstGeom prst="chevron">
            <a:avLst>
              <a:gd name="adj" fmla="val 86191"/>
            </a:avLst>
          </a:prstGeom>
          <a:gradFill>
            <a:gsLst>
              <a:gs pos="0">
                <a:srgbClr val="FF33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750475" y="2035947"/>
            <a:ext cx="2000240" cy="4357718"/>
          </a:xfrm>
          <a:prstGeom prst="chevron">
            <a:avLst>
              <a:gd name="adj" fmla="val 85239"/>
            </a:avLst>
          </a:prstGeom>
          <a:gradFill>
            <a:gsLst>
              <a:gs pos="0">
                <a:srgbClr val="FF33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75000">
                <a:srgbClr val="92D050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rect">
              <a:fillToRect r="100000" b="100000"/>
            </a:path>
            <a:tileRect l="-100000" t="-10000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e3fbd756c702b916718b42de17d72e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3015019">
            <a:off x="3497697" y="-43938"/>
            <a:ext cx="100605" cy="3854328"/>
          </a:xfrm>
          <a:prstGeom prst="rect">
            <a:avLst/>
          </a:prstGeom>
          <a:solidFill>
            <a:srgbClr val="00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987304" flipH="1">
            <a:off x="5947137" y="2974604"/>
            <a:ext cx="109110" cy="3764736"/>
          </a:xfrm>
          <a:prstGeom prst="rect">
            <a:avLst/>
          </a:prstGeom>
          <a:solidFill>
            <a:srgbClr val="00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425943">
            <a:off x="6061853" y="140723"/>
            <a:ext cx="140863" cy="4055578"/>
          </a:xfrm>
          <a:prstGeom prst="rect">
            <a:avLst/>
          </a:prstGeom>
          <a:solidFill>
            <a:srgbClr val="00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425943">
            <a:off x="3194895" y="2548259"/>
            <a:ext cx="146079" cy="4089943"/>
          </a:xfrm>
          <a:prstGeom prst="rect">
            <a:avLst/>
          </a:prstGeom>
          <a:solidFill>
            <a:srgbClr val="00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015019">
            <a:off x="3525035" y="137711"/>
            <a:ext cx="128085" cy="3867934"/>
          </a:xfrm>
          <a:prstGeom prst="rect">
            <a:avLst/>
          </a:prstGeom>
          <a:solidFill>
            <a:srgbClr val="DBD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987304" flipH="1">
            <a:off x="5795002" y="2777305"/>
            <a:ext cx="103598" cy="3901114"/>
          </a:xfrm>
          <a:prstGeom prst="rect">
            <a:avLst/>
          </a:prstGeom>
          <a:solidFill>
            <a:srgbClr val="DBD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425943">
            <a:off x="5924191" y="298091"/>
            <a:ext cx="95357" cy="4055578"/>
          </a:xfrm>
          <a:prstGeom prst="rect">
            <a:avLst/>
          </a:prstGeom>
          <a:solidFill>
            <a:srgbClr val="DBD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425943">
            <a:off x="3357438" y="2420697"/>
            <a:ext cx="105764" cy="4106755"/>
          </a:xfrm>
          <a:prstGeom prst="rect">
            <a:avLst/>
          </a:prstGeom>
          <a:solidFill>
            <a:srgbClr val="DBD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015019">
            <a:off x="3676774" y="275305"/>
            <a:ext cx="107960" cy="3854328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987304" flipH="1">
            <a:off x="5682176" y="2637865"/>
            <a:ext cx="109110" cy="3893590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425943">
            <a:off x="3506182" y="2295101"/>
            <a:ext cx="95903" cy="4089943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425943">
            <a:off x="5782596" y="378633"/>
            <a:ext cx="100790" cy="4055578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3015019">
            <a:off x="3776885" y="385082"/>
            <a:ext cx="71278" cy="3850712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987304" flipH="1">
            <a:off x="5574589" y="2494121"/>
            <a:ext cx="100674" cy="391258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425943">
            <a:off x="3649057" y="2152224"/>
            <a:ext cx="95903" cy="4089943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425943">
            <a:off x="5563827" y="530072"/>
            <a:ext cx="96607" cy="4046067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015019">
            <a:off x="3861994" y="450217"/>
            <a:ext cx="100605" cy="3854328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987304">
            <a:off x="5497680" y="2331637"/>
            <a:ext cx="72856" cy="3948143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8425943">
            <a:off x="5427580" y="706747"/>
            <a:ext cx="74790" cy="401574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8425943">
            <a:off x="3791934" y="2009348"/>
            <a:ext cx="95903" cy="4089943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24 Imagen" descr="8f92908645ae7ac1edfd905c6c12423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2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00"/>
              </a:gs>
              <a:gs pos="50000">
                <a:srgbClr val="7E1800">
                  <a:shade val="67500"/>
                  <a:satMod val="115000"/>
                </a:srgbClr>
              </a:gs>
              <a:gs pos="100000">
                <a:srgbClr val="7E18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214338"/>
            <a:ext cx="9143999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Luna"/>
          <p:cNvSpPr/>
          <p:nvPr/>
        </p:nvSpPr>
        <p:spPr>
          <a:xfrm rot="14512456">
            <a:off x="2783841" y="-126762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17000">
                <a:srgbClr val="FF0000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7914259">
            <a:off x="4810257" y="-114221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17000">
                <a:srgbClr val="FF0000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4512456">
            <a:off x="2926717" y="-55326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17000">
                <a:srgbClr val="FF0000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7553188">
            <a:off x="4667380" y="-42785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17000">
                <a:srgbClr val="FF0000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5012114">
            <a:off x="2934906" y="184827"/>
            <a:ext cx="1437128" cy="3511316"/>
          </a:xfrm>
          <a:prstGeom prst="moon">
            <a:avLst>
              <a:gd name="adj" fmla="val 22372"/>
            </a:avLst>
          </a:prstGeom>
          <a:gradFill flip="none" rotWithShape="1">
            <a:gsLst>
              <a:gs pos="17000">
                <a:srgbClr val="FF0000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086677">
            <a:off x="4662737" y="24419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17000">
                <a:srgbClr val="FF0000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239179">
            <a:off x="2996836" y="80347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17000">
                <a:srgbClr val="FF0000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974747">
            <a:off x="4591299" y="958572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17000">
                <a:srgbClr val="FF0000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5239179">
            <a:off x="3068274" y="1446413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17000">
                <a:srgbClr val="FF0000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795143">
            <a:off x="4635057" y="1683457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17000">
                <a:srgbClr val="FF0000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5432695">
            <a:off x="3068273" y="2160794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17000">
                <a:srgbClr val="FF0000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617679">
            <a:off x="4683110" y="231364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17000">
                <a:srgbClr val="FF0000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5432695">
            <a:off x="3125116" y="278952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17000">
                <a:srgbClr val="FF0000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470693">
            <a:off x="4683109" y="2956583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17000">
                <a:srgbClr val="FF0000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5683396">
            <a:off x="3053678" y="3432464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17000">
                <a:srgbClr val="FF0000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6470693">
            <a:off x="4660045" y="3599350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17000">
                <a:srgbClr val="FF0000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5683396">
            <a:off x="3117607" y="4220835"/>
            <a:ext cx="1471111" cy="3380854"/>
          </a:xfrm>
          <a:prstGeom prst="moon">
            <a:avLst>
              <a:gd name="adj" fmla="val 19658"/>
            </a:avLst>
          </a:prstGeom>
          <a:gradFill flip="none" rotWithShape="1">
            <a:gsLst>
              <a:gs pos="17000">
                <a:srgbClr val="FF0000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6030572">
            <a:off x="4913567" y="4208696"/>
            <a:ext cx="1358712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17000">
                <a:srgbClr val="FF0000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03704" y="0"/>
            <a:ext cx="9847704" cy="7997687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37px-Amazona_aestiva_-pet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Trapecio"/>
          <p:cNvSpPr/>
          <p:nvPr/>
        </p:nvSpPr>
        <p:spPr>
          <a:xfrm>
            <a:off x="0" y="3857628"/>
            <a:ext cx="9144000" cy="3000372"/>
          </a:xfrm>
          <a:prstGeom prst="trapezoid">
            <a:avLst>
              <a:gd name="adj" fmla="val 138117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flipV="1">
            <a:off x="0" y="0"/>
            <a:ext cx="9144000" cy="3000372"/>
          </a:xfrm>
          <a:prstGeom prst="trapezoid">
            <a:avLst>
              <a:gd name="adj" fmla="val 13734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5400000">
            <a:off x="-1393033" y="1393033"/>
            <a:ext cx="6858000" cy="4071934"/>
          </a:xfrm>
          <a:prstGeom prst="trapezoid">
            <a:avLst>
              <a:gd name="adj" fmla="val 73475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5400000" flipV="1">
            <a:off x="3643314" y="1357314"/>
            <a:ext cx="6858000" cy="4143372"/>
          </a:xfrm>
          <a:prstGeom prst="trapezoid">
            <a:avLst>
              <a:gd name="adj" fmla="val 72609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2682156_belohohlyy-kakad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57158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14380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071538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428760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785918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143140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00298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857520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214678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571900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929058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286280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4643438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000660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357818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5715008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6072166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6429388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6715140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7143768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7500926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7858148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8215306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8501090" y="2071678"/>
            <a:ext cx="285752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8786842" y="207167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0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357158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14380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1071538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1428760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1785918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2143140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2500298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2857520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3214678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3571900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3929058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4286280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4643438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5000660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5357818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5715008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6072166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6429388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6786546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143768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500926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858148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8215306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501090" y="3500438"/>
            <a:ext cx="285752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786842" y="3500438"/>
            <a:ext cx="357158" cy="1000132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7" name="76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75278_573367416064299_201151870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4714876" y="0"/>
            <a:ext cx="4429124" cy="6858000"/>
          </a:xfrm>
          <a:prstGeom prst="moon">
            <a:avLst>
              <a:gd name="adj" fmla="val 24141"/>
            </a:avLst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4714876" cy="6858000"/>
          </a:xfrm>
          <a:prstGeom prst="moon">
            <a:avLst>
              <a:gd name="adj" fmla="val 24141"/>
            </a:avLst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143636" y="500042"/>
            <a:ext cx="3000364" cy="5929354"/>
          </a:xfrm>
          <a:prstGeom prst="moon">
            <a:avLst>
              <a:gd name="adj" fmla="val 31125"/>
            </a:avLst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428604"/>
            <a:ext cx="3214646" cy="6000792"/>
          </a:xfrm>
          <a:prstGeom prst="moon">
            <a:avLst>
              <a:gd name="adj" fmla="val 27104"/>
            </a:avLst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0" y="857232"/>
            <a:ext cx="2143076" cy="5000660"/>
          </a:xfrm>
          <a:prstGeom prst="moon">
            <a:avLst>
              <a:gd name="adj" fmla="val 32437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215206" y="1071546"/>
            <a:ext cx="1928794" cy="4714908"/>
          </a:xfrm>
          <a:prstGeom prst="moon">
            <a:avLst>
              <a:gd name="adj" fmla="val 34088"/>
            </a:avLst>
          </a:prstGeom>
          <a:gradFill flip="none" rotWithShape="1">
            <a:gsLst>
              <a:gs pos="25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3d81e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642408">
            <a:off x="138946" y="5346640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1356767">
            <a:off x="7450175" y="11596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168792">
            <a:off x="86673" y="17717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7489715" y="520144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168792">
            <a:off x="801021" y="66063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1356767">
            <a:off x="6837328" y="616004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929025">
            <a:off x="619398" y="5034957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6893735" y="489347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168792">
            <a:off x="1515401" y="116069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1356767">
            <a:off x="6194387" y="1258947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200000">
            <a:off x="6322231" y="453628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072017">
            <a:off x="1285693" y="4630606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5168792">
            <a:off x="2372657" y="180364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1356767">
            <a:off x="5408568" y="190188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5962554">
            <a:off x="5588687" y="4162486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02962">
            <a:off x="2097604" y="4231513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5168792">
            <a:off x="3087037" y="2232270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1356767">
            <a:off x="4908504" y="2259077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5962554">
            <a:off x="4731432" y="3733858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561235">
            <a:off x="2909128" y="3760111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50000"/>
                </a:schemeClr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4" grpId="0" animBg="1"/>
      <p:bldP spid="24" grpId="1" animBg="1"/>
      <p:bldP spid="25" grpId="0" animBg="1"/>
      <p:bldP spid="2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02000"/>
              </a:gs>
              <a:gs pos="50000">
                <a:srgbClr val="D5630D">
                  <a:shade val="67500"/>
                  <a:satMod val="115000"/>
                </a:srgbClr>
              </a:gs>
              <a:gs pos="100000">
                <a:srgbClr val="D5630D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176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4512456">
            <a:off x="2783841" y="-126762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7914259">
            <a:off x="4810257" y="-114221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4512456">
            <a:off x="2926717" y="-55326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7553188">
            <a:off x="4667380" y="-42785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5012114">
            <a:off x="2934906" y="184827"/>
            <a:ext cx="1437128" cy="3511316"/>
          </a:xfrm>
          <a:prstGeom prst="moon">
            <a:avLst>
              <a:gd name="adj" fmla="val 22372"/>
            </a:avLst>
          </a:prstGeom>
          <a:gradFill flip="none" rotWithShape="1">
            <a:gsLst>
              <a:gs pos="22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086677">
            <a:off x="4662737" y="24419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239179">
            <a:off x="2996836" y="80347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22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974747">
            <a:off x="4591299" y="958572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5239179">
            <a:off x="3068274" y="1446413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22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795143">
            <a:off x="4635057" y="1683457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5432695">
            <a:off x="3068273" y="2160794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22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617679">
            <a:off x="4683110" y="231364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5432695">
            <a:off x="3125116" y="278952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22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470693">
            <a:off x="4683109" y="2956583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5683396">
            <a:off x="3053678" y="3432464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22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6470693">
            <a:off x="4660045" y="3599350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5683396">
            <a:off x="3117607" y="4220835"/>
            <a:ext cx="1471111" cy="3380854"/>
          </a:xfrm>
          <a:prstGeom prst="moon">
            <a:avLst>
              <a:gd name="adj" fmla="val 19658"/>
            </a:avLst>
          </a:prstGeom>
          <a:gradFill flip="none" rotWithShape="1">
            <a:gsLst>
              <a:gs pos="22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6030572">
            <a:off x="4913567" y="4208696"/>
            <a:ext cx="1358712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13053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</a:gradFill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1285852" cy="1214422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7858084" y="0"/>
            <a:ext cx="1285916" cy="1214422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642910" y="571480"/>
            <a:ext cx="1285852" cy="1214422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429520" y="428604"/>
            <a:ext cx="1285916" cy="1214422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214414" y="1142984"/>
            <a:ext cx="1285852" cy="1214422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6715140" y="1071546"/>
            <a:ext cx="1285916" cy="1214422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1857356" y="1714488"/>
            <a:ext cx="1285852" cy="1214422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5929322" y="1785926"/>
            <a:ext cx="1285916" cy="1214422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21313465">
            <a:off x="2617455" y="2328614"/>
            <a:ext cx="1071570" cy="1142984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5429256" y="2357430"/>
            <a:ext cx="1143040" cy="1142984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714612" y="3429000"/>
            <a:ext cx="1000132" cy="1071570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1928826" y="3929066"/>
            <a:ext cx="1285916" cy="1214422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1357322" y="4429132"/>
            <a:ext cx="1285916" cy="1214422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642942" y="5072074"/>
            <a:ext cx="1285916" cy="1214422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0" y="5643578"/>
            <a:ext cx="1285916" cy="1214422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5429256" y="3500438"/>
            <a:ext cx="1214446" cy="1071546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5929322" y="3929066"/>
            <a:ext cx="1357258" cy="1214422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6572232" y="4500570"/>
            <a:ext cx="1285852" cy="1214422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7215174" y="5072074"/>
            <a:ext cx="1285852" cy="1214422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7929554" y="5715016"/>
            <a:ext cx="1214446" cy="1142984"/>
          </a:xfrm>
          <a:prstGeom prst="rtTriangle">
            <a:avLst/>
          </a:prstGeom>
          <a:gradFill flip="none" rotWithShape="1">
            <a:gsLst>
              <a:gs pos="53000">
                <a:srgbClr val="FF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12201013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00034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57224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357322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857356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214546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82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286116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643306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143404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643438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000628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429288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929322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286512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786610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44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643834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8072462" y="1643050"/>
            <a:ext cx="1071538" cy="3143272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4" name="23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"/>
                            </p:stCondLst>
                            <p:childTnLst>
                              <p:par>
                                <p:cTn id="12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58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335a7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358751">
            <a:off x="38665" y="3824857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7812713" y="3688749"/>
            <a:ext cx="1168743" cy="1077872"/>
          </a:xfrm>
          <a:prstGeom prst="teardrop">
            <a:avLst/>
          </a:prstGeom>
          <a:gradFill flip="none" rotWithShape="1">
            <a:gsLst>
              <a:gs pos="18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358751">
            <a:off x="538699" y="3181916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525108">
            <a:off x="7417301" y="3123257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358751">
            <a:off x="967327" y="2610411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358751">
            <a:off x="1395956" y="2038906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525108">
            <a:off x="7028715" y="2663219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525108">
            <a:off x="6560045" y="2194563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358751">
            <a:off x="1753177" y="1612224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58751">
            <a:off x="2189590" y="1038800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358751">
            <a:off x="2610435" y="612091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358751">
            <a:off x="3046848" y="38667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525108">
            <a:off x="6195037" y="1765912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25108">
            <a:off x="5766409" y="1265846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525108">
            <a:off x="5266343" y="694342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525108">
            <a:off x="4766277" y="51424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rgbClr val="FF33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C003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hFzfm5hdHVyYXNjb3BlLWhyZHITCxIKSG9zdGVkRmlsZRi6v40B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750475" y="3679021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3000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750475" y="-1178739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3000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750475" y="-607259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3000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50475" y="3107517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3000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750475" y="-107169"/>
            <a:ext cx="2000240" cy="4357718"/>
          </a:xfrm>
          <a:prstGeom prst="chevron">
            <a:avLst>
              <a:gd name="adj" fmla="val 86191"/>
            </a:avLst>
          </a:prstGeom>
          <a:gradFill flip="none" rotWithShape="1">
            <a:gsLst>
              <a:gs pos="3000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750475" y="464311"/>
            <a:ext cx="2000240" cy="4357718"/>
          </a:xfrm>
          <a:prstGeom prst="chevron">
            <a:avLst>
              <a:gd name="adj" fmla="val 84286"/>
            </a:avLst>
          </a:prstGeom>
          <a:gradFill flip="none" rotWithShape="1">
            <a:gsLst>
              <a:gs pos="3000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750475" y="2607451"/>
            <a:ext cx="2000240" cy="4357718"/>
          </a:xfrm>
          <a:prstGeom prst="chevron">
            <a:avLst>
              <a:gd name="adj" fmla="val 86191"/>
            </a:avLst>
          </a:prstGeom>
          <a:gradFill flip="none" rotWithShape="1">
            <a:gsLst>
              <a:gs pos="3000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750475" y="2035947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3000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hFzfm5hdHVyYXNjb3BlLWhyZHITCxIKSG9zdGVkRmlsZRitiIgB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5" name="64 Rectángulo"/>
          <p:cNvSpPr/>
          <p:nvPr/>
        </p:nvSpPr>
        <p:spPr>
          <a:xfrm rot="3015019">
            <a:off x="3497697" y="-43938"/>
            <a:ext cx="100605" cy="385432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987304" flipH="1">
            <a:off x="5947137" y="2974604"/>
            <a:ext cx="109110" cy="37647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8425943">
            <a:off x="6061853" y="140723"/>
            <a:ext cx="140863" cy="40555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8425943">
            <a:off x="3194895" y="2548259"/>
            <a:ext cx="146079" cy="408994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3015019">
            <a:off x="3525035" y="137711"/>
            <a:ext cx="128085" cy="386793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987304" flipH="1">
            <a:off x="5795002" y="2777305"/>
            <a:ext cx="103598" cy="390111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8425943">
            <a:off x="5924191" y="298091"/>
            <a:ext cx="95357" cy="405557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8425943">
            <a:off x="3357438" y="2420697"/>
            <a:ext cx="105764" cy="410675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3015019">
            <a:off x="3676774" y="275305"/>
            <a:ext cx="107960" cy="385432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987304" flipH="1">
            <a:off x="5682176" y="2637865"/>
            <a:ext cx="109110" cy="389359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8425943">
            <a:off x="3506182" y="2295101"/>
            <a:ext cx="95903" cy="408994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8425943">
            <a:off x="5782596" y="378633"/>
            <a:ext cx="100790" cy="40555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3015019" flipH="1">
            <a:off x="3771598" y="396356"/>
            <a:ext cx="100604" cy="385071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987304" flipH="1">
            <a:off x="5574589" y="2494121"/>
            <a:ext cx="100674" cy="391258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8425943">
            <a:off x="3649057" y="2152224"/>
            <a:ext cx="95903" cy="408994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8425943">
            <a:off x="5563827" y="530072"/>
            <a:ext cx="96607" cy="404606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3015019">
            <a:off x="3892414" y="486790"/>
            <a:ext cx="100605" cy="385432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987304">
            <a:off x="5497680" y="2331637"/>
            <a:ext cx="72856" cy="394814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8425943">
            <a:off x="5427580" y="706747"/>
            <a:ext cx="74790" cy="401574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 rot="8425943">
            <a:off x="3791934" y="2009348"/>
            <a:ext cx="95903" cy="408994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24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2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9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2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5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8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1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4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7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0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3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6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9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2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5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8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1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4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7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5" grpId="1" animBg="1"/>
      <p:bldP spid="65" grpId="2" animBg="1"/>
      <p:bldP spid="65" grpId="3" animBg="1"/>
      <p:bldP spid="65" grpId="4" animBg="1"/>
      <p:bldP spid="65" grpId="5" animBg="1"/>
      <p:bldP spid="66" grpId="0" animBg="1"/>
      <p:bldP spid="66" grpId="1" animBg="1"/>
      <p:bldP spid="66" grpId="2" animBg="1"/>
      <p:bldP spid="66" grpId="3" animBg="1"/>
      <p:bldP spid="66" grpId="4" animBg="1"/>
      <p:bldP spid="66" grpId="5" animBg="1"/>
      <p:bldP spid="67" grpId="0" animBg="1"/>
      <p:bldP spid="67" grpId="1" animBg="1"/>
      <p:bldP spid="67" grpId="2" animBg="1"/>
      <p:bldP spid="67" grpId="3" animBg="1"/>
      <p:bldP spid="67" grpId="4" animBg="1"/>
      <p:bldP spid="67" grpId="5" animBg="1"/>
      <p:bldP spid="68" grpId="0" animBg="1"/>
      <p:bldP spid="68" grpId="1" animBg="1"/>
      <p:bldP spid="68" grpId="2" animBg="1"/>
      <p:bldP spid="68" grpId="3" animBg="1"/>
      <p:bldP spid="68" grpId="4" animBg="1"/>
      <p:bldP spid="68" grpId="5" animBg="1"/>
      <p:bldP spid="69" grpId="0" animBg="1"/>
      <p:bldP spid="69" grpId="1" animBg="1"/>
      <p:bldP spid="69" grpId="2" animBg="1"/>
      <p:bldP spid="69" grpId="3" animBg="1"/>
      <p:bldP spid="69" grpId="4" animBg="1"/>
      <p:bldP spid="69" grpId="5" animBg="1"/>
      <p:bldP spid="70" grpId="0" animBg="1"/>
      <p:bldP spid="70" grpId="1" animBg="1"/>
      <p:bldP spid="70" grpId="2" animBg="1"/>
      <p:bldP spid="70" grpId="3" animBg="1"/>
      <p:bldP spid="70" grpId="4" animBg="1"/>
      <p:bldP spid="70" grpId="5" animBg="1"/>
      <p:bldP spid="71" grpId="0" animBg="1"/>
      <p:bldP spid="71" grpId="1" animBg="1"/>
      <p:bldP spid="71" grpId="2" animBg="1"/>
      <p:bldP spid="71" grpId="3" animBg="1"/>
      <p:bldP spid="71" grpId="4" animBg="1"/>
      <p:bldP spid="71" grpId="5" animBg="1"/>
      <p:bldP spid="72" grpId="0" animBg="1"/>
      <p:bldP spid="72" grpId="1" animBg="1"/>
      <p:bldP spid="72" grpId="2" animBg="1"/>
      <p:bldP spid="72" grpId="3" animBg="1"/>
      <p:bldP spid="72" grpId="4" animBg="1"/>
      <p:bldP spid="72" grpId="5" animBg="1"/>
      <p:bldP spid="73" grpId="0" animBg="1"/>
      <p:bldP spid="73" grpId="1" animBg="1"/>
      <p:bldP spid="73" grpId="2" animBg="1"/>
      <p:bldP spid="73" grpId="3" animBg="1"/>
      <p:bldP spid="73" grpId="4" animBg="1"/>
      <p:bldP spid="73" grpId="5" animBg="1"/>
      <p:bldP spid="74" grpId="0" animBg="1"/>
      <p:bldP spid="74" grpId="1" animBg="1"/>
      <p:bldP spid="74" grpId="2" animBg="1"/>
      <p:bldP spid="74" grpId="3" animBg="1"/>
      <p:bldP spid="74" grpId="4" animBg="1"/>
      <p:bldP spid="74" grpId="5" animBg="1"/>
      <p:bldP spid="75" grpId="0" animBg="1"/>
      <p:bldP spid="75" grpId="1" animBg="1"/>
      <p:bldP spid="75" grpId="2" animBg="1"/>
      <p:bldP spid="75" grpId="3" animBg="1"/>
      <p:bldP spid="75" grpId="4" animBg="1"/>
      <p:bldP spid="75" grpId="5" animBg="1"/>
      <p:bldP spid="76" grpId="0" animBg="1"/>
      <p:bldP spid="76" grpId="1" animBg="1"/>
      <p:bldP spid="76" grpId="2" animBg="1"/>
      <p:bldP spid="76" grpId="3" animBg="1"/>
      <p:bldP spid="76" grpId="4" animBg="1"/>
      <p:bldP spid="76" grpId="5" animBg="1"/>
      <p:bldP spid="77" grpId="0" animBg="1"/>
      <p:bldP spid="77" grpId="1" animBg="1"/>
      <p:bldP spid="77" grpId="2" animBg="1"/>
      <p:bldP spid="77" grpId="3" animBg="1"/>
      <p:bldP spid="77" grpId="4" animBg="1"/>
      <p:bldP spid="77" grpId="5" animBg="1"/>
      <p:bldP spid="78" grpId="0" animBg="1"/>
      <p:bldP spid="78" grpId="1" animBg="1"/>
      <p:bldP spid="78" grpId="2" animBg="1"/>
      <p:bldP spid="78" grpId="3" animBg="1"/>
      <p:bldP spid="78" grpId="4" animBg="1"/>
      <p:bldP spid="78" grpId="5" animBg="1"/>
      <p:bldP spid="79" grpId="0" animBg="1"/>
      <p:bldP spid="79" grpId="1" animBg="1"/>
      <p:bldP spid="79" grpId="2" animBg="1"/>
      <p:bldP spid="79" grpId="3" animBg="1"/>
      <p:bldP spid="79" grpId="4" animBg="1"/>
      <p:bldP spid="79" grpId="5" animBg="1"/>
      <p:bldP spid="80" grpId="0" animBg="1"/>
      <p:bldP spid="80" grpId="1" animBg="1"/>
      <p:bldP spid="80" grpId="2" animBg="1"/>
      <p:bldP spid="80" grpId="3" animBg="1"/>
      <p:bldP spid="80" grpId="4" animBg="1"/>
      <p:bldP spid="80" grpId="5" animBg="1"/>
      <p:bldP spid="81" grpId="0" animBg="1"/>
      <p:bldP spid="81" grpId="1" animBg="1"/>
      <p:bldP spid="81" grpId="2" animBg="1"/>
      <p:bldP spid="81" grpId="3" animBg="1"/>
      <p:bldP spid="81" grpId="4" animBg="1"/>
      <p:bldP spid="81" grpId="5" animBg="1"/>
      <p:bldP spid="82" grpId="0" animBg="1"/>
      <p:bldP spid="82" grpId="1" animBg="1"/>
      <p:bldP spid="82" grpId="2" animBg="1"/>
      <p:bldP spid="82" grpId="3" animBg="1"/>
      <p:bldP spid="82" grpId="4" animBg="1"/>
      <p:bldP spid="82" grpId="5" animBg="1"/>
      <p:bldP spid="83" grpId="0" animBg="1"/>
      <p:bldP spid="83" grpId="1" animBg="1"/>
      <p:bldP spid="83" grpId="2" animBg="1"/>
      <p:bldP spid="83" grpId="3" animBg="1"/>
      <p:bldP spid="83" grpId="4" animBg="1"/>
      <p:bldP spid="83" grpId="5" animBg="1"/>
      <p:bldP spid="84" grpId="0" animBg="1"/>
      <p:bldP spid="84" grpId="1" animBg="1"/>
      <p:bldP spid="84" grpId="2" animBg="1"/>
      <p:bldP spid="84" grpId="3" animBg="1"/>
      <p:bldP spid="84" grpId="4" animBg="1"/>
      <p:bldP spid="84" grpId="5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_150_20120723_15576614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3857628"/>
            <a:ext cx="9144000" cy="3000372"/>
          </a:xfrm>
          <a:prstGeom prst="trapezoid">
            <a:avLst>
              <a:gd name="adj" fmla="val 138117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3000372"/>
          </a:xfrm>
          <a:prstGeom prst="trapezoid">
            <a:avLst>
              <a:gd name="adj" fmla="val 13734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1393033" y="1393033"/>
            <a:ext cx="6858000" cy="4071934"/>
          </a:xfrm>
          <a:prstGeom prst="trapezoid">
            <a:avLst>
              <a:gd name="adj" fmla="val 73475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3643314" y="1357314"/>
            <a:ext cx="6858000" cy="4143372"/>
          </a:xfrm>
          <a:prstGeom prst="trapezoid">
            <a:avLst>
              <a:gd name="adj" fmla="val 72609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ee8f4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08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66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388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15140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768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26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48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06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01090" y="2071678"/>
            <a:ext cx="285752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42" y="207167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58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38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18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298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678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58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18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715008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072166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429388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786546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143768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500926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858148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215306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501090" y="3500438"/>
            <a:ext cx="285752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42" y="3500438"/>
            <a:ext cx="357158" cy="1000132"/>
          </a:xfrm>
          <a:prstGeom prst="rect">
            <a:avLst/>
          </a:prstGeom>
          <a:gradFill flip="none" rotWithShape="1">
            <a:gsLst>
              <a:gs pos="6000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7" name="56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58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hFzfm5hdHVyYXNjb3BlLWhyZHITCxIKSG9zdGVkRmlsZRiYyYwB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5774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714876" y="0"/>
            <a:ext cx="4429124" cy="6858000"/>
          </a:xfrm>
          <a:prstGeom prst="moon">
            <a:avLst>
              <a:gd name="adj" fmla="val 24141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4714876" cy="6858000"/>
          </a:xfrm>
          <a:prstGeom prst="moon">
            <a:avLst>
              <a:gd name="adj" fmla="val 24141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143636" y="500042"/>
            <a:ext cx="3000364" cy="5929354"/>
          </a:xfrm>
          <a:prstGeom prst="moon">
            <a:avLst>
              <a:gd name="adj" fmla="val 31125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0" y="428604"/>
            <a:ext cx="3214646" cy="6000792"/>
          </a:xfrm>
          <a:prstGeom prst="moon">
            <a:avLst>
              <a:gd name="adj" fmla="val 27104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857232"/>
            <a:ext cx="2143076" cy="5000660"/>
          </a:xfrm>
          <a:prstGeom prst="moon">
            <a:avLst>
              <a:gd name="adj" fmla="val 32437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215206" y="1071546"/>
            <a:ext cx="1928794" cy="4714908"/>
          </a:xfrm>
          <a:prstGeom prst="moon">
            <a:avLst>
              <a:gd name="adj" fmla="val 34088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99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rd-wallpaper-1440x900-0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621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642408">
            <a:off x="138946" y="5346640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356767">
            <a:off x="7450175" y="11596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168792">
            <a:off x="86673" y="17717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7489715" y="520144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168792">
            <a:off x="801021" y="66063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1356767">
            <a:off x="6837328" y="616004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929025">
            <a:off x="619398" y="5034957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200000">
            <a:off x="6893735" y="489347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168792">
            <a:off x="1515401" y="116069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356767">
            <a:off x="6194387" y="1258947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6322231" y="453628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072017">
            <a:off x="1285693" y="4630606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5168792">
            <a:off x="2372657" y="180364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1356767">
            <a:off x="5408568" y="190188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5962554">
            <a:off x="5588687" y="4162486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02962">
            <a:off x="2097604" y="4231513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5168792">
            <a:off x="3087037" y="2232270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1356767">
            <a:off x="4908504" y="2259077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5962554">
            <a:off x="4731432" y="3733858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561235">
            <a:off x="2909128" y="3760111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ARAJU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4512456">
            <a:off x="2783841" y="-126762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7914259">
            <a:off x="4810257" y="-114221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4512456">
            <a:off x="2926717" y="-55326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7553188">
            <a:off x="4667380" y="-42785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5012114">
            <a:off x="2934906" y="184827"/>
            <a:ext cx="1437128" cy="3511316"/>
          </a:xfrm>
          <a:prstGeom prst="moon">
            <a:avLst>
              <a:gd name="adj" fmla="val 22372"/>
            </a:avLst>
          </a:prstGeom>
          <a:gradFill flip="none" rotWithShape="1">
            <a:gsLst>
              <a:gs pos="22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086677">
            <a:off x="4662737" y="24419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239179">
            <a:off x="2996836" y="80347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22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974747">
            <a:off x="4591299" y="958572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5239179">
            <a:off x="3068274" y="1446413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22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795143">
            <a:off x="4635057" y="1683457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5432695">
            <a:off x="3068273" y="2160794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22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617679">
            <a:off x="4683110" y="231364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5432695">
            <a:off x="3125116" y="278952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22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470693">
            <a:off x="4683109" y="2956583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5683396">
            <a:off x="3053678" y="3432464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22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6470693">
            <a:off x="4660045" y="3599350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5683396">
            <a:off x="3117607" y="4220835"/>
            <a:ext cx="1471111" cy="3380854"/>
          </a:xfrm>
          <a:prstGeom prst="moon">
            <a:avLst>
              <a:gd name="adj" fmla="val 19658"/>
            </a:avLst>
          </a:prstGeom>
          <a:gradFill flip="none" rotWithShape="1">
            <a:gsLst>
              <a:gs pos="22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6030572">
            <a:off x="4913567" y="4208696"/>
            <a:ext cx="1358712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22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-568183"/>
            <a:ext cx="9358346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4da94c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7858084" y="0"/>
            <a:ext cx="1285916" cy="1214422"/>
          </a:xfrm>
          <a:prstGeom prst="rtTriangle">
            <a:avLst/>
          </a:prstGeom>
          <a:gradFill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642910" y="571480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429520" y="428604"/>
            <a:ext cx="1285916" cy="1214422"/>
          </a:xfrm>
          <a:prstGeom prst="rtTriangle">
            <a:avLst/>
          </a:prstGeom>
          <a:gradFill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214414" y="1142984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6715140" y="1071546"/>
            <a:ext cx="1285916" cy="1214422"/>
          </a:xfrm>
          <a:prstGeom prst="rtTriangle">
            <a:avLst/>
          </a:prstGeom>
          <a:gradFill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1857356" y="1714488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5929322" y="1785926"/>
            <a:ext cx="1285916" cy="1214422"/>
          </a:xfrm>
          <a:prstGeom prst="rtTriangle">
            <a:avLst/>
          </a:prstGeom>
          <a:gradFill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21313465">
            <a:off x="2617455" y="2328614"/>
            <a:ext cx="1071570" cy="1142984"/>
          </a:xfrm>
          <a:prstGeom prst="rtTriangle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5429256" y="2357430"/>
            <a:ext cx="1143040" cy="1142984"/>
          </a:xfrm>
          <a:prstGeom prst="rtTriangle">
            <a:avLst/>
          </a:prstGeom>
          <a:gradFill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714612" y="3429000"/>
            <a:ext cx="1000132" cy="1071570"/>
          </a:xfrm>
          <a:prstGeom prst="rtTriangle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1928826" y="3929066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1357322" y="4429132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642942" y="5072074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0" y="5643578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5429256" y="3500438"/>
            <a:ext cx="1214446" cy="1071546"/>
          </a:xfrm>
          <a:prstGeom prst="rtTriangle">
            <a:avLst/>
          </a:prstGeom>
          <a:gradFill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5929322" y="3929066"/>
            <a:ext cx="1357258" cy="1214422"/>
          </a:xfrm>
          <a:prstGeom prst="rtTriangle">
            <a:avLst/>
          </a:prstGeom>
          <a:gradFill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6572232" y="4500570"/>
            <a:ext cx="1285852" cy="1214422"/>
          </a:xfrm>
          <a:prstGeom prst="rtTriangle">
            <a:avLst/>
          </a:prstGeom>
          <a:gradFill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7215174" y="5072074"/>
            <a:ext cx="1285852" cy="1214422"/>
          </a:xfrm>
          <a:prstGeom prst="rtTriangle">
            <a:avLst/>
          </a:prstGeom>
          <a:gradFill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7929554" y="5715016"/>
            <a:ext cx="1214446" cy="1142984"/>
          </a:xfrm>
          <a:prstGeom prst="rtTriangle">
            <a:avLst/>
          </a:prstGeom>
          <a:gradFill>
            <a:gsLst>
              <a:gs pos="0">
                <a:srgbClr val="0066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ypics.ru_45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00034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57224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357322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857356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214546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82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286116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643306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143404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643438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000628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429288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929322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286512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786610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44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643834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8072462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4" name="23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"/>
                            </p:stCondLst>
                            <p:childTnLst>
                              <p:par>
                                <p:cTn id="12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r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358751">
            <a:off x="38665" y="3824857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7812713" y="3688749"/>
            <a:ext cx="1168743" cy="1077872"/>
          </a:xfrm>
          <a:prstGeom prst="teardrop">
            <a:avLst/>
          </a:prstGeom>
          <a:gradFill flip="none" rotWithShape="1">
            <a:gsLst>
              <a:gs pos="1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358751">
            <a:off x="538699" y="3181916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525108">
            <a:off x="7417301" y="3123257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358751">
            <a:off x="967327" y="2610411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358751">
            <a:off x="1395956" y="2038906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525108">
            <a:off x="7028715" y="2663219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525108">
            <a:off x="6560045" y="2194563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358751">
            <a:off x="1753177" y="1612224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58751">
            <a:off x="2189590" y="1038800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358751">
            <a:off x="2610435" y="612091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358751">
            <a:off x="3046848" y="38667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525108">
            <a:off x="6195037" y="1765912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25108">
            <a:off x="5766409" y="1265846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525108">
            <a:off x="5266343" y="694342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525108">
            <a:off x="4766277" y="51424"/>
            <a:ext cx="1143008" cy="1142984"/>
          </a:xfrm>
          <a:prstGeom prst="teardrop">
            <a:avLst/>
          </a:prstGeom>
          <a:gradFill flip="none" rotWithShape="1">
            <a:gsLst>
              <a:gs pos="18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azone à front jaune 11 X 17  P12507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750475" y="3679021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40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750475" y="-1178739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40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750475" y="-607259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40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50475" y="3107517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40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750475" y="-107169"/>
            <a:ext cx="2000240" cy="4357718"/>
          </a:xfrm>
          <a:prstGeom prst="chevron">
            <a:avLst>
              <a:gd name="adj" fmla="val 86191"/>
            </a:avLst>
          </a:prstGeom>
          <a:gradFill flip="none" rotWithShape="1">
            <a:gsLst>
              <a:gs pos="40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750475" y="464311"/>
            <a:ext cx="2000240" cy="4357718"/>
          </a:xfrm>
          <a:prstGeom prst="chevron">
            <a:avLst>
              <a:gd name="adj" fmla="val 84286"/>
            </a:avLst>
          </a:prstGeom>
          <a:gradFill flip="none" rotWithShape="1">
            <a:gsLst>
              <a:gs pos="40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750475" y="2607451"/>
            <a:ext cx="2000240" cy="4357718"/>
          </a:xfrm>
          <a:prstGeom prst="chevron">
            <a:avLst>
              <a:gd name="adj" fmla="val 86191"/>
            </a:avLst>
          </a:prstGeom>
          <a:gradFill flip="none" rotWithShape="1">
            <a:gsLst>
              <a:gs pos="40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750475" y="2035947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40000">
                <a:srgbClr val="0058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7a081b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3015019">
            <a:off x="3426260" y="-115376"/>
            <a:ext cx="100605" cy="3854328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987304" flipH="1">
            <a:off x="5947137" y="2974604"/>
            <a:ext cx="109110" cy="3764736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425943">
            <a:off x="6061853" y="140723"/>
            <a:ext cx="140863" cy="4055578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425943">
            <a:off x="3194895" y="2548259"/>
            <a:ext cx="146079" cy="4089943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015019">
            <a:off x="3453598" y="66273"/>
            <a:ext cx="128085" cy="386793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987304" flipH="1">
            <a:off x="5795002" y="2777305"/>
            <a:ext cx="103598" cy="390111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425943">
            <a:off x="5924191" y="298091"/>
            <a:ext cx="95357" cy="405557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425943">
            <a:off x="3357438" y="2420697"/>
            <a:ext cx="105764" cy="410675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015019">
            <a:off x="3605337" y="203867"/>
            <a:ext cx="107960" cy="3854328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987304" flipH="1">
            <a:off x="5682176" y="2637865"/>
            <a:ext cx="109110" cy="389359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425943">
            <a:off x="3506182" y="2295101"/>
            <a:ext cx="95903" cy="4089943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425943">
            <a:off x="5782596" y="378633"/>
            <a:ext cx="100790" cy="4055578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3015019" flipH="1">
            <a:off x="3700161" y="324918"/>
            <a:ext cx="100604" cy="3850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987304" flipH="1">
            <a:off x="5574589" y="2494121"/>
            <a:ext cx="100674" cy="391258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425943">
            <a:off x="3649057" y="2152224"/>
            <a:ext cx="95903" cy="408994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425943">
            <a:off x="5563827" y="530072"/>
            <a:ext cx="96607" cy="404606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015019">
            <a:off x="3820977" y="415352"/>
            <a:ext cx="100605" cy="3854328"/>
          </a:xfrm>
          <a:prstGeom prst="rect">
            <a:avLst/>
          </a:prstGeom>
          <a:solidFill>
            <a:srgbClr val="0058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987304">
            <a:off x="5497680" y="2331637"/>
            <a:ext cx="72856" cy="3948143"/>
          </a:xfrm>
          <a:prstGeom prst="rect">
            <a:avLst/>
          </a:prstGeom>
          <a:solidFill>
            <a:srgbClr val="0058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8425943">
            <a:off x="5407795" y="723427"/>
            <a:ext cx="100575" cy="4006181"/>
          </a:xfrm>
          <a:prstGeom prst="rect">
            <a:avLst/>
          </a:prstGeom>
          <a:solidFill>
            <a:srgbClr val="0058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8425943">
            <a:off x="3791934" y="2009348"/>
            <a:ext cx="95903" cy="4089943"/>
          </a:xfrm>
          <a:prstGeom prst="rect">
            <a:avLst/>
          </a:prstGeom>
          <a:solidFill>
            <a:srgbClr val="0058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24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2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5" animBg="1"/>
      <p:bldP spid="6" grpId="0" animBg="1"/>
      <p:bldP spid="6" grpId="1" animBg="1"/>
      <p:bldP spid="6" grpId="2" animBg="1"/>
      <p:bldP spid="6" grpId="3" animBg="1"/>
      <p:bldP spid="6" grpId="5" animBg="1"/>
      <p:bldP spid="7" grpId="0" animBg="1"/>
      <p:bldP spid="7" grpId="1" animBg="1"/>
      <p:bldP spid="7" grpId="2" animBg="1"/>
      <p:bldP spid="7" grpId="3" animBg="1"/>
      <p:bldP spid="7" grpId="5" animBg="1"/>
      <p:bldP spid="8" grpId="0" animBg="1"/>
      <p:bldP spid="8" grpId="1" animBg="1"/>
      <p:bldP spid="8" grpId="2" animBg="1"/>
      <p:bldP spid="8" grpId="3" animBg="1"/>
      <p:bldP spid="8" grpId="5" animBg="1"/>
      <p:bldP spid="9" grpId="0" animBg="1"/>
      <p:bldP spid="9" grpId="1" animBg="1"/>
      <p:bldP spid="9" grpId="2" animBg="1"/>
      <p:bldP spid="9" grpId="3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5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catua galerita eleonora ab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3857628"/>
            <a:ext cx="9144000" cy="3000372"/>
          </a:xfrm>
          <a:prstGeom prst="trapezoid">
            <a:avLst>
              <a:gd name="adj" fmla="val 138117"/>
            </a:avLst>
          </a:prstGeom>
          <a:gradFill>
            <a:gsLst>
              <a:gs pos="0">
                <a:srgbClr val="FFFF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3000372"/>
          </a:xfrm>
          <a:prstGeom prst="trapezoid">
            <a:avLst>
              <a:gd name="adj" fmla="val 137340"/>
            </a:avLst>
          </a:prstGeom>
          <a:gradFill>
            <a:gsLst>
              <a:gs pos="0">
                <a:srgbClr val="FFFF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1393033" y="1393033"/>
            <a:ext cx="6858000" cy="4071934"/>
          </a:xfrm>
          <a:prstGeom prst="trapezoid">
            <a:avLst>
              <a:gd name="adj" fmla="val 73475"/>
            </a:avLst>
          </a:prstGeom>
          <a:gradFill>
            <a:gsLst>
              <a:gs pos="0">
                <a:srgbClr val="FFFF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3643314" y="1357314"/>
            <a:ext cx="6858000" cy="4143372"/>
          </a:xfrm>
          <a:prstGeom prst="trapezoid">
            <a:avLst>
              <a:gd name="adj" fmla="val 72609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rd-wallpaper-parrot-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08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66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388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15140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768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26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48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06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01090" y="2071678"/>
            <a:ext cx="285752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42" y="207167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58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38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18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298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678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58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18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715008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072166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429388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786546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143768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500926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858148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215306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501090" y="3500438"/>
            <a:ext cx="285752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42" y="3500438"/>
            <a:ext cx="357158" cy="1000132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7" name="56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39207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4714876" y="0"/>
            <a:ext cx="4429124" cy="6858000"/>
          </a:xfrm>
          <a:prstGeom prst="moon">
            <a:avLst>
              <a:gd name="adj" fmla="val 24141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0"/>
            <a:ext cx="4714876" cy="6858000"/>
          </a:xfrm>
          <a:prstGeom prst="moon">
            <a:avLst>
              <a:gd name="adj" fmla="val 24141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143636" y="500042"/>
            <a:ext cx="3000364" cy="5929354"/>
          </a:xfrm>
          <a:prstGeom prst="moon">
            <a:avLst>
              <a:gd name="adj" fmla="val 31125"/>
            </a:avLst>
          </a:prstGeom>
          <a:solidFill>
            <a:srgbClr val="FA9A1A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428604"/>
            <a:ext cx="3214646" cy="6000792"/>
          </a:xfrm>
          <a:prstGeom prst="moon">
            <a:avLst>
              <a:gd name="adj" fmla="val 27104"/>
            </a:avLst>
          </a:prstGeom>
          <a:solidFill>
            <a:srgbClr val="FA9A1A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0" y="857232"/>
            <a:ext cx="2143076" cy="5000660"/>
          </a:xfrm>
          <a:prstGeom prst="moon">
            <a:avLst>
              <a:gd name="adj" fmla="val 32437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215206" y="1071546"/>
            <a:ext cx="1928794" cy="4714908"/>
          </a:xfrm>
          <a:prstGeom prst="moon">
            <a:avLst>
              <a:gd name="adj" fmla="val 34088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ue-Maca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642408">
            <a:off x="138946" y="5346640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356767">
            <a:off x="7450175" y="11596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168792">
            <a:off x="86673" y="17717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7489715" y="520144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168792">
            <a:off x="801021" y="66063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1356767">
            <a:off x="6837328" y="616004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929025">
            <a:off x="619398" y="5034957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200000">
            <a:off x="6893735" y="489347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168792">
            <a:off x="1515401" y="116069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356767">
            <a:off x="6194387" y="1258947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6322231" y="453628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072017">
            <a:off x="1285693" y="4630606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5168792">
            <a:off x="2372657" y="180364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1356767">
            <a:off x="5408568" y="190188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5962554">
            <a:off x="5588687" y="4162486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02962">
            <a:off x="2097604" y="4231513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5168792">
            <a:off x="3087037" y="2232270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1356767">
            <a:off x="4908504" y="2259077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5962554">
            <a:off x="4731432" y="3733858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561235">
            <a:off x="2909128" y="3760111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947A3">
                  <a:shade val="67500"/>
                  <a:satMod val="115000"/>
                </a:srgbClr>
              </a:gs>
              <a:gs pos="100000">
                <a:srgbClr val="0947A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99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revnya-popugae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1285852" cy="1214422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7858084" y="0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642910" y="571480"/>
            <a:ext cx="1285852" cy="1214422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429520" y="428604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214414" y="1142984"/>
            <a:ext cx="1285852" cy="1214422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6715140" y="1071546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1857356" y="1714488"/>
            <a:ext cx="1285852" cy="1214422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5929322" y="1785926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21313465">
            <a:off x="2617455" y="2328614"/>
            <a:ext cx="1071570" cy="1142984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5429256" y="2357430"/>
            <a:ext cx="1143040" cy="114298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714612" y="3429000"/>
            <a:ext cx="1000132" cy="1071570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1928826" y="3929066"/>
            <a:ext cx="1285916" cy="1214422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1357322" y="4429132"/>
            <a:ext cx="1285916" cy="1214422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642942" y="5072074"/>
            <a:ext cx="1285916" cy="1214422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0" y="5643578"/>
            <a:ext cx="1285916" cy="1214422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5429256" y="3500438"/>
            <a:ext cx="1214446" cy="107154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5929322" y="3929066"/>
            <a:ext cx="1357258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6572232" y="4500570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7215174" y="5072074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7929554" y="5715016"/>
            <a:ext cx="1214446" cy="114298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8f92908645ae7ac1edfd905c6c12423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ckatoos-wallpaper-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00034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57224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357322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857356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214546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82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286116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643306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143404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643438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000628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429288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929322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286512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786610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44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643834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8072462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4" name="23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"/>
                            </p:stCondLst>
                            <p:childTnLst>
                              <p:par>
                                <p:cTn id="12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opsi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358751">
            <a:off x="38665" y="3824857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7812713" y="3688749"/>
            <a:ext cx="1168743" cy="1077872"/>
          </a:xfrm>
          <a:prstGeom prst="teardrop">
            <a:avLst/>
          </a:prstGeom>
          <a:gradFill flip="none" rotWithShape="1">
            <a:gsLst>
              <a:gs pos="70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358751">
            <a:off x="538699" y="3181916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525108">
            <a:off x="7417301" y="3123257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358751">
            <a:off x="967327" y="2610411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358751">
            <a:off x="1395956" y="2038906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525108">
            <a:off x="7028715" y="2663219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525108">
            <a:off x="6560045" y="2194563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358751">
            <a:off x="1753177" y="1612224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58751">
            <a:off x="2189590" y="1038800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358751">
            <a:off x="2610435" y="612091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358751">
            <a:off x="3046848" y="38667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525108">
            <a:off x="6195037" y="1765912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25108">
            <a:off x="5766409" y="1265846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525108">
            <a:off x="5266343" y="694342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525108">
            <a:off x="4766277" y="51424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C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d47c19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750475" y="3679021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8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750475" y="-1178739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8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750475" y="-607259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8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50475" y="3107517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8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750475" y="-107169"/>
            <a:ext cx="2000240" cy="4357718"/>
          </a:xfrm>
          <a:prstGeom prst="chevron">
            <a:avLst>
              <a:gd name="adj" fmla="val 86191"/>
            </a:avLst>
          </a:prstGeom>
          <a:gradFill flip="none" rotWithShape="1">
            <a:gsLst>
              <a:gs pos="28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750475" y="464311"/>
            <a:ext cx="2000240" cy="4357718"/>
          </a:xfrm>
          <a:prstGeom prst="chevron">
            <a:avLst>
              <a:gd name="adj" fmla="val 84286"/>
            </a:avLst>
          </a:prstGeom>
          <a:gradFill flip="none" rotWithShape="1">
            <a:gsLst>
              <a:gs pos="28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750475" y="2607451"/>
            <a:ext cx="2000240" cy="4357718"/>
          </a:xfrm>
          <a:prstGeom prst="chevron">
            <a:avLst>
              <a:gd name="adj" fmla="val 86191"/>
            </a:avLst>
          </a:prstGeom>
          <a:gradFill flip="none" rotWithShape="1">
            <a:gsLst>
              <a:gs pos="28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750475" y="2035947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8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ckatoo,_Sulphur-crested_TatianaGeru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3015019">
            <a:off x="3426260" y="-115376"/>
            <a:ext cx="100605" cy="3854328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987304" flipH="1">
            <a:off x="5947137" y="2974604"/>
            <a:ext cx="109110" cy="3764736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425943">
            <a:off x="6061853" y="140723"/>
            <a:ext cx="140863" cy="4055578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425943">
            <a:off x="3194895" y="2548259"/>
            <a:ext cx="146079" cy="4089943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015019">
            <a:off x="3453598" y="66273"/>
            <a:ext cx="128085" cy="3867934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987304" flipH="1">
            <a:off x="5795002" y="2777305"/>
            <a:ext cx="103598" cy="3901114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425943">
            <a:off x="5924191" y="298091"/>
            <a:ext cx="95357" cy="4055578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425943">
            <a:off x="3357438" y="2420697"/>
            <a:ext cx="105764" cy="4106755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015019">
            <a:off x="3605337" y="203867"/>
            <a:ext cx="107960" cy="3854328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987304" flipH="1">
            <a:off x="5682176" y="2637865"/>
            <a:ext cx="109110" cy="3893590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425943">
            <a:off x="3506182" y="2295101"/>
            <a:ext cx="95903" cy="4089943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425943">
            <a:off x="5782596" y="378633"/>
            <a:ext cx="100790" cy="4055578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3015019" flipH="1">
            <a:off x="3700161" y="324918"/>
            <a:ext cx="100604" cy="3850712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987304" flipH="1">
            <a:off x="5574589" y="2494121"/>
            <a:ext cx="100674" cy="3912584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425943">
            <a:off x="3649057" y="2152224"/>
            <a:ext cx="95903" cy="4089943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425943">
            <a:off x="5563827" y="530072"/>
            <a:ext cx="96607" cy="4046067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015019">
            <a:off x="3820977" y="415352"/>
            <a:ext cx="100605" cy="3854328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987304">
            <a:off x="5497680" y="2331637"/>
            <a:ext cx="72856" cy="3948143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8425943">
            <a:off x="5407795" y="723427"/>
            <a:ext cx="100575" cy="4006181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8425943">
            <a:off x="3791934" y="2009348"/>
            <a:ext cx="95903" cy="4089943"/>
          </a:xfrm>
          <a:prstGeom prst="rect">
            <a:avLst/>
          </a:prstGeom>
          <a:solidFill>
            <a:srgbClr val="FFFF8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24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2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A9A1A">
                  <a:shade val="67500"/>
                  <a:satMod val="115000"/>
                </a:srgbClr>
              </a:gs>
              <a:gs pos="100000">
                <a:srgbClr val="FA9A1A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87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3857628"/>
            <a:ext cx="9144000" cy="3000372"/>
          </a:xfrm>
          <a:prstGeom prst="trapezoid">
            <a:avLst>
              <a:gd name="adj" fmla="val 1381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A9A1A">
                  <a:shade val="67500"/>
                  <a:satMod val="115000"/>
                </a:srgbClr>
              </a:gs>
              <a:gs pos="100000">
                <a:srgbClr val="FA9A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3000372"/>
          </a:xfrm>
          <a:prstGeom prst="trapezoid">
            <a:avLst>
              <a:gd name="adj" fmla="val 13734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A9A1A">
                  <a:shade val="67500"/>
                  <a:satMod val="115000"/>
                </a:srgbClr>
              </a:gs>
              <a:gs pos="100000">
                <a:srgbClr val="FA9A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1393033" y="1393033"/>
            <a:ext cx="6858000" cy="4071934"/>
          </a:xfrm>
          <a:prstGeom prst="trapezoid">
            <a:avLst>
              <a:gd name="adj" fmla="val 7347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A9A1A">
                  <a:shade val="67500"/>
                  <a:satMod val="115000"/>
                </a:srgbClr>
              </a:gs>
              <a:gs pos="100000">
                <a:srgbClr val="FA9A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3643314" y="1357314"/>
            <a:ext cx="6858000" cy="4143372"/>
          </a:xfrm>
          <a:prstGeom prst="trapezoid">
            <a:avLst>
              <a:gd name="adj" fmla="val 7260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A9A1A">
                  <a:shade val="67500"/>
                  <a:satMod val="115000"/>
                </a:srgbClr>
              </a:gs>
              <a:gs pos="100000">
                <a:srgbClr val="FA9A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me-allevare-i-calopsite_6694fc1e673db5b0e24697c08437ced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14380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071538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428760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785918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143140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00298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857520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678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71900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929058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286280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643438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000660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357818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715008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072166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715140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143768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500926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858148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215306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501090" y="2071678"/>
            <a:ext cx="285752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8786842" y="207167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0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57158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14380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071538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428760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1785918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143140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500298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2857520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214678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571900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3929058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286280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000660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357818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715008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072166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429388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6786546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143768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500926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858148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215306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501090" y="3500438"/>
            <a:ext cx="285752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8786842" y="3500438"/>
            <a:ext cx="357158" cy="1000132"/>
          </a:xfrm>
          <a:prstGeom prst="rect">
            <a:avLst/>
          </a:prstGeom>
          <a:gradFill flip="none" rotWithShape="1">
            <a:gsLst>
              <a:gs pos="58000">
                <a:srgbClr val="FF33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8" name="57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ckatoo-wallpaper-43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714876" y="0"/>
            <a:ext cx="4429124" cy="6858000"/>
          </a:xfrm>
          <a:prstGeom prst="moon">
            <a:avLst>
              <a:gd name="adj" fmla="val 24141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4714876" cy="6858000"/>
          </a:xfrm>
          <a:prstGeom prst="moon">
            <a:avLst>
              <a:gd name="adj" fmla="val 24141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143636" y="571480"/>
            <a:ext cx="3000364" cy="5929354"/>
          </a:xfrm>
          <a:prstGeom prst="moon">
            <a:avLst>
              <a:gd name="adj" fmla="val 31125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0" y="428604"/>
            <a:ext cx="3214646" cy="6000792"/>
          </a:xfrm>
          <a:prstGeom prst="moon">
            <a:avLst>
              <a:gd name="adj" fmla="val 27104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857232"/>
            <a:ext cx="2143076" cy="5000660"/>
          </a:xfrm>
          <a:prstGeom prst="moon">
            <a:avLst>
              <a:gd name="adj" fmla="val 3243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215206" y="1071546"/>
            <a:ext cx="1928794" cy="4714908"/>
          </a:xfrm>
          <a:prstGeom prst="moon">
            <a:avLst>
              <a:gd name="adj" fmla="val 34088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8011354891_21ab53420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  <a:effectLst/>
        </p:spPr>
      </p:pic>
      <p:sp>
        <p:nvSpPr>
          <p:cNvPr id="7" name="6 Luna"/>
          <p:cNvSpPr/>
          <p:nvPr/>
        </p:nvSpPr>
        <p:spPr>
          <a:xfrm rot="14512456">
            <a:off x="2783841" y="-126762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7914259">
            <a:off x="4810257" y="-114221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4512456">
            <a:off x="2926717" y="-55326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7553188">
            <a:off x="4667380" y="-42785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5012114">
            <a:off x="2934906" y="184827"/>
            <a:ext cx="1437128" cy="3511316"/>
          </a:xfrm>
          <a:prstGeom prst="moon">
            <a:avLst>
              <a:gd name="adj" fmla="val 22372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7086677">
            <a:off x="4662737" y="24419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5239179">
            <a:off x="2996836" y="80347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974747">
            <a:off x="4591299" y="958572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5239179">
            <a:off x="3068274" y="1446413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795143">
            <a:off x="4635057" y="1683457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5432695">
            <a:off x="3068273" y="2160794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6617679">
            <a:off x="4683110" y="231364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5432695">
            <a:off x="3125116" y="278952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6470693">
            <a:off x="4683109" y="2956583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5683396">
            <a:off x="3053678" y="3432464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6470693">
            <a:off x="4660045" y="3599350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5683396">
            <a:off x="3117607" y="4220835"/>
            <a:ext cx="1471111" cy="3380854"/>
          </a:xfrm>
          <a:prstGeom prst="moon">
            <a:avLst>
              <a:gd name="adj" fmla="val 1965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6030572">
            <a:off x="4913567" y="4208696"/>
            <a:ext cx="1358712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" name="26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000155"/>
            <a:ext cx="9144000" cy="8429684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F92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642408">
            <a:off x="138946" y="5346640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356767">
            <a:off x="7450175" y="11596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168792">
            <a:off x="86673" y="17717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7489715" y="520144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168792">
            <a:off x="801021" y="66063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1356767">
            <a:off x="6837328" y="616004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929025">
            <a:off x="619398" y="5034957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200000">
            <a:off x="6893735" y="489347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168792">
            <a:off x="1515401" y="116069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356767">
            <a:off x="6126699" y="1116376"/>
            <a:ext cx="1571636" cy="159656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6322231" y="453628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072017">
            <a:off x="1285693" y="4630606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5168792">
            <a:off x="2372657" y="180364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1356767">
            <a:off x="5265694" y="1759013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5962554">
            <a:off x="5588687" y="4162486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02962">
            <a:off x="2097604" y="4231513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5168792">
            <a:off x="3087037" y="2232270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1356767">
            <a:off x="4837065" y="2187641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5962554">
            <a:off x="4731432" y="3733858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561235">
            <a:off x="2909128" y="3760111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A9A1A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rgbClr val="007000">
                  <a:shade val="67500"/>
                  <a:satMod val="115000"/>
                </a:srgbClr>
              </a:gs>
              <a:gs pos="100000">
                <a:srgbClr val="007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120ae17f3e31a94687dea10376726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1285852" cy="1214422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7858084" y="0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642910" y="571480"/>
            <a:ext cx="1285852" cy="1214422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429520" y="428604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214414" y="1142984"/>
            <a:ext cx="1285852" cy="1214422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6715140" y="1071546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1857356" y="1714488"/>
            <a:ext cx="1285852" cy="1214422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5929322" y="1785926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21313465">
            <a:off x="2617455" y="2328614"/>
            <a:ext cx="1071570" cy="1142984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5429256" y="2357430"/>
            <a:ext cx="1143040" cy="114298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714612" y="3429000"/>
            <a:ext cx="1000132" cy="1071570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1928826" y="3929066"/>
            <a:ext cx="1285916" cy="1214422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1357322" y="4429132"/>
            <a:ext cx="1285916" cy="1214422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642942" y="5072074"/>
            <a:ext cx="1285916" cy="1214422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0" y="5643578"/>
            <a:ext cx="1285916" cy="1214422"/>
          </a:xfrm>
          <a:prstGeom prst="rtTriangle">
            <a:avLst/>
          </a:prstGeom>
          <a:gradFill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5429256" y="3500438"/>
            <a:ext cx="1214446" cy="107154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5929322" y="3929066"/>
            <a:ext cx="1357258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6572232" y="4500570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7215174" y="5072074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7929554" y="5715016"/>
            <a:ext cx="1214446" cy="114298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rgbClr val="007000">
                  <a:shade val="67500"/>
                  <a:satMod val="115000"/>
                </a:srgbClr>
              </a:gs>
              <a:gs pos="100000">
                <a:srgbClr val="007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n-Macaws-1024x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00034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57224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357322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857356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214546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82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286116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643306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143404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643438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000628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429288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929322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286512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786610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44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643834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8072462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4" name="23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"/>
                            </p:stCondLst>
                            <p:childTnLst>
                              <p:par>
                                <p:cTn id="12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8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jGRv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358751">
            <a:off x="38665" y="3824857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FF8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8020693" y="3688749"/>
            <a:ext cx="1168743" cy="1077872"/>
          </a:xfrm>
          <a:prstGeom prst="teardrop">
            <a:avLst/>
          </a:prstGeom>
          <a:gradFill flip="none" rotWithShape="1">
            <a:gsLst>
              <a:gs pos="70000">
                <a:srgbClr val="FFFF8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358751">
            <a:off x="538699" y="3181916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FF8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525108">
            <a:off x="7625281" y="3123257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FF8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358751">
            <a:off x="967327" y="2610411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FF8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358751">
            <a:off x="1395956" y="2038906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FF8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525108">
            <a:off x="7236695" y="2663219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FF8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525108">
            <a:off x="6768025" y="2194563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FF8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358751">
            <a:off x="1753177" y="1612224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FF8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58751">
            <a:off x="2189590" y="1038800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FF8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358751">
            <a:off x="2610435" y="612091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FF8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358751">
            <a:off x="3046848" y="38667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FF8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525108">
            <a:off x="6403017" y="1765912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FF8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25108">
            <a:off x="5974389" y="1265846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FF8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525108">
            <a:off x="5474323" y="694342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FF8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525108">
            <a:off x="4974257" y="51424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FFFF8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8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yacinth-maca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750475" y="3679021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9000">
                <a:srgbClr val="FFFF8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750475" y="-1178739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9000">
                <a:srgbClr val="FFFF8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750475" y="-607259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9000">
                <a:srgbClr val="FFFF8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50475" y="3107517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9000">
                <a:srgbClr val="FFFF8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750475" y="-107169"/>
            <a:ext cx="2000240" cy="4357718"/>
          </a:xfrm>
          <a:prstGeom prst="chevron">
            <a:avLst>
              <a:gd name="adj" fmla="val 86191"/>
            </a:avLst>
          </a:prstGeom>
          <a:gradFill flip="none" rotWithShape="1">
            <a:gsLst>
              <a:gs pos="29000">
                <a:srgbClr val="FFFF8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750475" y="464311"/>
            <a:ext cx="2000240" cy="4357718"/>
          </a:xfrm>
          <a:prstGeom prst="chevron">
            <a:avLst>
              <a:gd name="adj" fmla="val 84286"/>
            </a:avLst>
          </a:prstGeom>
          <a:gradFill flip="none" rotWithShape="1">
            <a:gsLst>
              <a:gs pos="29000">
                <a:srgbClr val="FFFF8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750475" y="2607451"/>
            <a:ext cx="2000240" cy="4357718"/>
          </a:xfrm>
          <a:prstGeom prst="chevron">
            <a:avLst>
              <a:gd name="adj" fmla="val 86191"/>
            </a:avLst>
          </a:prstGeom>
          <a:gradFill flip="none" rotWithShape="1">
            <a:gsLst>
              <a:gs pos="29000">
                <a:srgbClr val="FFFF8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750475" y="2035947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9000">
                <a:srgbClr val="FFFF8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yik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3015019">
            <a:off x="3426260" y="-115376"/>
            <a:ext cx="100605" cy="3854328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987304" flipH="1">
            <a:off x="5947137" y="2974604"/>
            <a:ext cx="109110" cy="3764736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425943">
            <a:off x="6061853" y="140723"/>
            <a:ext cx="140863" cy="4055578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425943">
            <a:off x="3194895" y="2548259"/>
            <a:ext cx="146079" cy="4089943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015019">
            <a:off x="3453598" y="66273"/>
            <a:ext cx="128085" cy="3867934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987304" flipH="1">
            <a:off x="5795002" y="2777305"/>
            <a:ext cx="103598" cy="3901114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425943">
            <a:off x="5924191" y="298091"/>
            <a:ext cx="95357" cy="4055578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425943">
            <a:off x="3357438" y="2420697"/>
            <a:ext cx="105764" cy="4106755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015019">
            <a:off x="3605337" y="203867"/>
            <a:ext cx="107960" cy="3854328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987304" flipH="1">
            <a:off x="5682176" y="2637865"/>
            <a:ext cx="109110" cy="3893590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425943">
            <a:off x="3506182" y="2295101"/>
            <a:ext cx="95903" cy="4089943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425943">
            <a:off x="5782596" y="378633"/>
            <a:ext cx="100790" cy="4055578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3015019" flipH="1">
            <a:off x="3700161" y="324918"/>
            <a:ext cx="100604" cy="3850712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987304" flipH="1">
            <a:off x="5574589" y="2494121"/>
            <a:ext cx="100674" cy="3912584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425943">
            <a:off x="3649057" y="2152224"/>
            <a:ext cx="95903" cy="4089943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425943">
            <a:off x="5563827" y="530072"/>
            <a:ext cx="96607" cy="4046067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015019">
            <a:off x="3820977" y="415352"/>
            <a:ext cx="100605" cy="3854328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987304">
            <a:off x="5497680" y="2331637"/>
            <a:ext cx="72856" cy="3948143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8425943">
            <a:off x="5407795" y="723427"/>
            <a:ext cx="100575" cy="4006181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8425943">
            <a:off x="3791934" y="2009348"/>
            <a:ext cx="95903" cy="4089943"/>
          </a:xfrm>
          <a:prstGeom prst="rect">
            <a:avLst/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24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2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2B0D6">
                  <a:shade val="67500"/>
                  <a:satMod val="115000"/>
                </a:srgbClr>
              </a:gs>
              <a:gs pos="100000">
                <a:srgbClr val="A2B0D6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76j9z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3857628"/>
            <a:ext cx="9144000" cy="3000372"/>
          </a:xfrm>
          <a:prstGeom prst="trapezoid">
            <a:avLst>
              <a:gd name="adj" fmla="val 1381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B0D6">
                  <a:shade val="67500"/>
                  <a:satMod val="115000"/>
                </a:srgbClr>
              </a:gs>
              <a:gs pos="100000">
                <a:srgbClr val="A2B0D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3000372"/>
          </a:xfrm>
          <a:prstGeom prst="trapezoid">
            <a:avLst>
              <a:gd name="adj" fmla="val 13734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B0D6">
                  <a:shade val="67500"/>
                  <a:satMod val="115000"/>
                </a:srgbClr>
              </a:gs>
              <a:gs pos="100000">
                <a:srgbClr val="A2B0D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1393033" y="1393033"/>
            <a:ext cx="6858000" cy="4071934"/>
          </a:xfrm>
          <a:prstGeom prst="trapezoid">
            <a:avLst>
              <a:gd name="adj" fmla="val 7347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B0D6">
                  <a:shade val="67500"/>
                  <a:satMod val="115000"/>
                </a:srgbClr>
              </a:gs>
              <a:gs pos="100000">
                <a:srgbClr val="A2B0D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3643314" y="1357314"/>
            <a:ext cx="6858000" cy="4143372"/>
          </a:xfrm>
          <a:prstGeom prst="trapezoid">
            <a:avLst>
              <a:gd name="adj" fmla="val 7260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B0D6">
                  <a:shade val="67500"/>
                  <a:satMod val="115000"/>
                </a:srgbClr>
              </a:gs>
              <a:gs pos="100000">
                <a:srgbClr val="A2B0D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8f92908645ae7ac1edfd905c6c12423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oo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08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66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388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15140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768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26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48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06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01090" y="2071678"/>
            <a:ext cx="285752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42" y="207167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58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38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18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298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678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58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18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715008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072166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429388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786546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143768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500926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858148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215306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501090" y="3500438"/>
            <a:ext cx="285752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42" y="3500438"/>
            <a:ext cx="357158" cy="1000132"/>
          </a:xfrm>
          <a:prstGeom prst="rect">
            <a:avLst/>
          </a:prstGeom>
          <a:gradFill flip="none" rotWithShape="1">
            <a:gsLst>
              <a:gs pos="59000">
                <a:schemeClr val="tx2">
                  <a:lumMod val="90000"/>
                </a:schemeClr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7" name="56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A00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y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714876" y="0"/>
            <a:ext cx="4429124" cy="6858000"/>
          </a:xfrm>
          <a:prstGeom prst="moon">
            <a:avLst>
              <a:gd name="adj" fmla="val 24141"/>
            </a:avLst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4714876" cy="6858000"/>
          </a:xfrm>
          <a:prstGeom prst="moon">
            <a:avLst>
              <a:gd name="adj" fmla="val 24141"/>
            </a:avLst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143636" y="571480"/>
            <a:ext cx="3000364" cy="5929354"/>
          </a:xfrm>
          <a:prstGeom prst="moon">
            <a:avLst>
              <a:gd name="adj" fmla="val 31125"/>
            </a:avLst>
          </a:prstGeom>
          <a:solidFill>
            <a:srgbClr val="9A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0" y="428604"/>
            <a:ext cx="3214646" cy="6000792"/>
          </a:xfrm>
          <a:prstGeom prst="moon">
            <a:avLst>
              <a:gd name="adj" fmla="val 27104"/>
            </a:avLst>
          </a:prstGeom>
          <a:solidFill>
            <a:srgbClr val="9A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857232"/>
            <a:ext cx="2143076" cy="5000660"/>
          </a:xfrm>
          <a:prstGeom prst="moon">
            <a:avLst>
              <a:gd name="adj" fmla="val 3243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215206" y="1071546"/>
            <a:ext cx="1928794" cy="4714908"/>
          </a:xfrm>
          <a:prstGeom prst="moon">
            <a:avLst>
              <a:gd name="adj" fmla="val 34088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ooooooooooooo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642408">
            <a:off x="138946" y="5346640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356767">
            <a:off x="7450175" y="11596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168792">
            <a:off x="86673" y="17717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7489715" y="520144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168792">
            <a:off x="801021" y="66063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1356767">
            <a:off x="6837328" y="616004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929025">
            <a:off x="619398" y="5034957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200000">
            <a:off x="6893735" y="489347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168792">
            <a:off x="1515401" y="116069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356767">
            <a:off x="6126699" y="1116376"/>
            <a:ext cx="1571636" cy="159656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6322231" y="453628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072017">
            <a:off x="1285693" y="4630606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5168792">
            <a:off x="2372657" y="180364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1356767">
            <a:off x="5265694" y="1759013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5962554">
            <a:off x="5588687" y="4162486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02962">
            <a:off x="2097604" y="4231513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5168792">
            <a:off x="3087037" y="2232270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1356767">
            <a:off x="4837065" y="2187641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5962554">
            <a:off x="4731432" y="3733858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561235">
            <a:off x="2909128" y="3760111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B3376C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r5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4512456">
            <a:off x="2783841" y="-126762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31000">
                <a:srgbClr val="A2B0D6"/>
              </a:gs>
              <a:gs pos="50000">
                <a:srgbClr val="B3376C">
                  <a:shade val="67500"/>
                  <a:satMod val="115000"/>
                </a:srgbClr>
              </a:gs>
              <a:gs pos="100000">
                <a:srgbClr val="B33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7914259">
            <a:off x="4810257" y="-114221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31000">
                <a:srgbClr val="A2B0D6"/>
              </a:gs>
              <a:gs pos="50000">
                <a:srgbClr val="B3376C">
                  <a:shade val="67500"/>
                  <a:satMod val="115000"/>
                </a:srgbClr>
              </a:gs>
              <a:gs pos="100000">
                <a:srgbClr val="B33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4512456">
            <a:off x="2926717" y="-55326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31000">
                <a:srgbClr val="A2B0D6"/>
              </a:gs>
              <a:gs pos="50000">
                <a:srgbClr val="B3376C">
                  <a:shade val="67500"/>
                  <a:satMod val="115000"/>
                </a:srgbClr>
              </a:gs>
              <a:gs pos="100000">
                <a:srgbClr val="B33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7553188">
            <a:off x="4667380" y="-42785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31000">
                <a:srgbClr val="A2B0D6"/>
              </a:gs>
              <a:gs pos="50000">
                <a:srgbClr val="B3376C">
                  <a:shade val="67500"/>
                  <a:satMod val="115000"/>
                </a:srgbClr>
              </a:gs>
              <a:gs pos="100000">
                <a:srgbClr val="B33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5012114">
            <a:off x="2934906" y="184827"/>
            <a:ext cx="1437128" cy="3511316"/>
          </a:xfrm>
          <a:prstGeom prst="moon">
            <a:avLst>
              <a:gd name="adj" fmla="val 22372"/>
            </a:avLst>
          </a:prstGeom>
          <a:gradFill flip="none" rotWithShape="1">
            <a:gsLst>
              <a:gs pos="31000">
                <a:srgbClr val="A2B0D6"/>
              </a:gs>
              <a:gs pos="50000">
                <a:srgbClr val="B3376C">
                  <a:shade val="67500"/>
                  <a:satMod val="115000"/>
                </a:srgbClr>
              </a:gs>
              <a:gs pos="100000">
                <a:srgbClr val="B33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086677">
            <a:off x="4662737" y="24419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31000">
                <a:srgbClr val="A2B0D6"/>
              </a:gs>
              <a:gs pos="50000">
                <a:srgbClr val="B3376C">
                  <a:shade val="67500"/>
                  <a:satMod val="115000"/>
                </a:srgbClr>
              </a:gs>
              <a:gs pos="100000">
                <a:srgbClr val="B33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239179">
            <a:off x="2996836" y="80347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31000">
                <a:srgbClr val="A2B0D6"/>
              </a:gs>
              <a:gs pos="50000">
                <a:srgbClr val="B3376C">
                  <a:shade val="67500"/>
                  <a:satMod val="115000"/>
                </a:srgbClr>
              </a:gs>
              <a:gs pos="100000">
                <a:srgbClr val="B33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974747">
            <a:off x="4591299" y="958572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31000">
                <a:srgbClr val="A2B0D6"/>
              </a:gs>
              <a:gs pos="50000">
                <a:srgbClr val="B3376C">
                  <a:shade val="67500"/>
                  <a:satMod val="115000"/>
                </a:srgbClr>
              </a:gs>
              <a:gs pos="100000">
                <a:srgbClr val="B33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5239179">
            <a:off x="3068274" y="1446413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31000">
                <a:srgbClr val="A2B0D6"/>
              </a:gs>
              <a:gs pos="50000">
                <a:srgbClr val="B3376C">
                  <a:shade val="67500"/>
                  <a:satMod val="115000"/>
                </a:srgbClr>
              </a:gs>
              <a:gs pos="100000">
                <a:srgbClr val="B33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795143">
            <a:off x="4635057" y="1683457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31000">
                <a:srgbClr val="A2B0D6"/>
              </a:gs>
              <a:gs pos="50000">
                <a:srgbClr val="B3376C">
                  <a:shade val="67500"/>
                  <a:satMod val="115000"/>
                </a:srgbClr>
              </a:gs>
              <a:gs pos="100000">
                <a:srgbClr val="B33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5432695">
            <a:off x="3068273" y="2160794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31000">
                <a:srgbClr val="A2B0D6"/>
              </a:gs>
              <a:gs pos="50000">
                <a:srgbClr val="B3376C">
                  <a:shade val="67500"/>
                  <a:satMod val="115000"/>
                </a:srgbClr>
              </a:gs>
              <a:gs pos="100000">
                <a:srgbClr val="B33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617679">
            <a:off x="4683110" y="231364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31000">
                <a:srgbClr val="A2B0D6"/>
              </a:gs>
              <a:gs pos="50000">
                <a:srgbClr val="B3376C">
                  <a:shade val="67500"/>
                  <a:satMod val="115000"/>
                </a:srgbClr>
              </a:gs>
              <a:gs pos="100000">
                <a:srgbClr val="B33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5432695">
            <a:off x="3125116" y="278952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31000">
                <a:srgbClr val="A2B0D6"/>
              </a:gs>
              <a:gs pos="50000">
                <a:srgbClr val="B3376C">
                  <a:shade val="67500"/>
                  <a:satMod val="115000"/>
                </a:srgbClr>
              </a:gs>
              <a:gs pos="100000">
                <a:srgbClr val="B33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470693">
            <a:off x="4683109" y="2956583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31000">
                <a:srgbClr val="A2B0D6"/>
              </a:gs>
              <a:gs pos="50000">
                <a:srgbClr val="B3376C">
                  <a:shade val="67500"/>
                  <a:satMod val="115000"/>
                </a:srgbClr>
              </a:gs>
              <a:gs pos="100000">
                <a:srgbClr val="B33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5683396">
            <a:off x="3053678" y="3432464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31000">
                <a:srgbClr val="A2B0D6"/>
              </a:gs>
              <a:gs pos="50000">
                <a:srgbClr val="B3376C">
                  <a:shade val="67500"/>
                  <a:satMod val="115000"/>
                </a:srgbClr>
              </a:gs>
              <a:gs pos="100000">
                <a:srgbClr val="B33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6470693">
            <a:off x="4660045" y="3599350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31000">
                <a:srgbClr val="A2B0D6"/>
              </a:gs>
              <a:gs pos="50000">
                <a:srgbClr val="B3376C">
                  <a:shade val="67500"/>
                  <a:satMod val="115000"/>
                </a:srgbClr>
              </a:gs>
              <a:gs pos="100000">
                <a:srgbClr val="B33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5683396">
            <a:off x="3117607" y="4220835"/>
            <a:ext cx="1471111" cy="3380854"/>
          </a:xfrm>
          <a:prstGeom prst="moon">
            <a:avLst>
              <a:gd name="adj" fmla="val 19658"/>
            </a:avLst>
          </a:prstGeom>
          <a:gradFill flip="none" rotWithShape="1">
            <a:gsLst>
              <a:gs pos="31000">
                <a:srgbClr val="A2B0D6"/>
              </a:gs>
              <a:gs pos="50000">
                <a:srgbClr val="B3376C">
                  <a:shade val="67500"/>
                  <a:satMod val="115000"/>
                </a:srgbClr>
              </a:gs>
              <a:gs pos="100000">
                <a:srgbClr val="B33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6030572">
            <a:off x="4913567" y="4208696"/>
            <a:ext cx="1358712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31000">
                <a:srgbClr val="A2B0D6"/>
              </a:gs>
              <a:gs pos="50000">
                <a:srgbClr val="B3376C">
                  <a:shade val="67500"/>
                  <a:satMod val="115000"/>
                </a:srgbClr>
              </a:gs>
              <a:gs pos="100000">
                <a:srgbClr val="B33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071593"/>
            <a:ext cx="9144000" cy="8501122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o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789"/>
            <a:ext cx="9144000" cy="6831211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1285852" cy="1214422"/>
          </a:xfrm>
          <a:prstGeom prst="rtTriangle">
            <a:avLst/>
          </a:prstGeom>
          <a:gradFill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7858084" y="0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642910" y="571480"/>
            <a:ext cx="1285852" cy="1214422"/>
          </a:xfrm>
          <a:prstGeom prst="rtTriangle">
            <a:avLst/>
          </a:prstGeom>
          <a:gradFill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429520" y="428604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214414" y="1142984"/>
            <a:ext cx="1285852" cy="1214422"/>
          </a:xfrm>
          <a:prstGeom prst="rtTriangle">
            <a:avLst/>
          </a:prstGeom>
          <a:gradFill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6715140" y="1071546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1857356" y="1714488"/>
            <a:ext cx="1285852" cy="1214422"/>
          </a:xfrm>
          <a:prstGeom prst="rtTriangle">
            <a:avLst/>
          </a:prstGeom>
          <a:gradFill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5929322" y="1785926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21313465">
            <a:off x="2617455" y="2328614"/>
            <a:ext cx="1071570" cy="1142984"/>
          </a:xfrm>
          <a:prstGeom prst="rtTriangle">
            <a:avLst/>
          </a:prstGeom>
          <a:gradFill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5429256" y="2357430"/>
            <a:ext cx="1143040" cy="1142984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714612" y="3429000"/>
            <a:ext cx="1000132" cy="1071570"/>
          </a:xfrm>
          <a:prstGeom prst="rtTriangle">
            <a:avLst/>
          </a:prstGeom>
          <a:gradFill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1928826" y="3929066"/>
            <a:ext cx="1285916" cy="1214422"/>
          </a:xfrm>
          <a:prstGeom prst="rtTriangle">
            <a:avLst/>
          </a:prstGeom>
          <a:gradFill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1357322" y="4429132"/>
            <a:ext cx="1285916" cy="1214422"/>
          </a:xfrm>
          <a:prstGeom prst="rtTriangle">
            <a:avLst/>
          </a:prstGeom>
          <a:gradFill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642942" y="5072074"/>
            <a:ext cx="1285916" cy="1214422"/>
          </a:xfrm>
          <a:prstGeom prst="rtTriangle">
            <a:avLst/>
          </a:prstGeom>
          <a:gradFill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0" y="5643578"/>
            <a:ext cx="1285916" cy="1214422"/>
          </a:xfrm>
          <a:prstGeom prst="rtTriangle">
            <a:avLst/>
          </a:prstGeom>
          <a:gradFill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5429256" y="3500438"/>
            <a:ext cx="1214446" cy="107154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5929322" y="3929066"/>
            <a:ext cx="1357258" cy="1214422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6572232" y="4500570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7215174" y="5072074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7929554" y="5715016"/>
            <a:ext cx="1214446" cy="1142984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09E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u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00034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57224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357322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857356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214546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82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286116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643306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143404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643438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000628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429288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929322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286512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786610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44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643834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8072462" y="2214554"/>
            <a:ext cx="1071538" cy="2571768"/>
          </a:xfrm>
          <a:prstGeom prst="donut">
            <a:avLst>
              <a:gd name="adj" fmla="val 124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4" name="23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"/>
                            </p:stCondLst>
                            <p:childTnLst>
                              <p:par>
                                <p:cTn id="12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09E00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ooo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358751">
            <a:off x="38665" y="3824857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D09E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8020693" y="3688749"/>
            <a:ext cx="1168743" cy="1077872"/>
          </a:xfrm>
          <a:prstGeom prst="teardrop">
            <a:avLst/>
          </a:prstGeom>
          <a:gradFill flip="none" rotWithShape="1">
            <a:gsLst>
              <a:gs pos="70000">
                <a:srgbClr val="D09E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358751">
            <a:off x="538699" y="3181916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D09E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525108">
            <a:off x="7625281" y="3123257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D09E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358751">
            <a:off x="967327" y="2610411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D09E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358751">
            <a:off x="1395956" y="2038906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D09E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525108">
            <a:off x="7236695" y="2663219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D09E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525108">
            <a:off x="6768025" y="2194563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D09E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358751">
            <a:off x="1753177" y="1612224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D09E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58751">
            <a:off x="2189590" y="1038800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D09E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358751">
            <a:off x="2610435" y="612091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D09E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358751">
            <a:off x="3046848" y="38667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D09E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525108">
            <a:off x="6403017" y="1765912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D09E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25108">
            <a:off x="5974389" y="1265846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D09E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525108">
            <a:off x="5474323" y="694342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D09E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525108">
            <a:off x="4974257" y="51424"/>
            <a:ext cx="1143008" cy="1142984"/>
          </a:xfrm>
          <a:prstGeom prst="teardrop">
            <a:avLst/>
          </a:prstGeom>
          <a:gradFill flip="none" rotWithShape="1">
            <a:gsLst>
              <a:gs pos="70000">
                <a:srgbClr val="D09E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uy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750475" y="3679021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750475" y="-1178739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750475" y="-607259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750475" y="3107517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750475" y="-107169"/>
            <a:ext cx="2000240" cy="4357718"/>
          </a:xfrm>
          <a:prstGeom prst="chevron">
            <a:avLst>
              <a:gd name="adj" fmla="val 86191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750475" y="464311"/>
            <a:ext cx="2000240" cy="4357718"/>
          </a:xfrm>
          <a:prstGeom prst="chevron">
            <a:avLst>
              <a:gd name="adj" fmla="val 84286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750475" y="2607451"/>
            <a:ext cx="2000240" cy="4357718"/>
          </a:xfrm>
          <a:prstGeom prst="chevron">
            <a:avLst>
              <a:gd name="adj" fmla="val 86191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750475" y="2035947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13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y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3015019">
            <a:off x="3426260" y="-115376"/>
            <a:ext cx="100605" cy="3854328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987304" flipH="1">
            <a:off x="5947137" y="2974604"/>
            <a:ext cx="109110" cy="3764736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425943">
            <a:off x="6061853" y="140723"/>
            <a:ext cx="140863" cy="4055578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425943">
            <a:off x="3194895" y="2548259"/>
            <a:ext cx="146079" cy="4089943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015019">
            <a:off x="3453598" y="66273"/>
            <a:ext cx="128085" cy="3867934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987304" flipH="1">
            <a:off x="5795002" y="2777305"/>
            <a:ext cx="103598" cy="3901114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425943">
            <a:off x="5924191" y="298091"/>
            <a:ext cx="95357" cy="4055578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425943">
            <a:off x="3357438" y="2420697"/>
            <a:ext cx="105764" cy="4106755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015019">
            <a:off x="3605337" y="203867"/>
            <a:ext cx="107960" cy="3854328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987304" flipH="1">
            <a:off x="5682176" y="2637865"/>
            <a:ext cx="109110" cy="3893590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425943">
            <a:off x="3506182" y="2295101"/>
            <a:ext cx="95903" cy="4089943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425943">
            <a:off x="5782596" y="378633"/>
            <a:ext cx="100790" cy="4055578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3015019" flipH="1">
            <a:off x="3700161" y="324918"/>
            <a:ext cx="100604" cy="3850712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987304" flipH="1">
            <a:off x="5574589" y="2494121"/>
            <a:ext cx="100674" cy="3912584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425943">
            <a:off x="3649057" y="2152224"/>
            <a:ext cx="95903" cy="4089943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425943">
            <a:off x="5563827" y="530072"/>
            <a:ext cx="96607" cy="4046067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015019">
            <a:off x="3820977" y="415352"/>
            <a:ext cx="100605" cy="3854328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987304">
            <a:off x="5497680" y="2331637"/>
            <a:ext cx="72856" cy="3948143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8425943">
            <a:off x="5407795" y="723427"/>
            <a:ext cx="100575" cy="4006181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8425943">
            <a:off x="3791934" y="2009348"/>
            <a:ext cx="95903" cy="4089943"/>
          </a:xfrm>
          <a:prstGeom prst="rect">
            <a:avLst/>
          </a:prstGeom>
          <a:gradFill flip="none" rotWithShape="1">
            <a:gsLst>
              <a:gs pos="4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24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2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25552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3857628"/>
            <a:ext cx="9144000" cy="3000372"/>
          </a:xfrm>
          <a:prstGeom prst="trapezoid">
            <a:avLst>
              <a:gd name="adj" fmla="val 138117"/>
            </a:avLst>
          </a:prstGeom>
          <a:gradFill flip="none" rotWithShape="1">
            <a:gsLst>
              <a:gs pos="0">
                <a:srgbClr val="C25552"/>
              </a:gs>
              <a:gs pos="50000">
                <a:srgbClr val="A2B0D6">
                  <a:shade val="67500"/>
                  <a:satMod val="115000"/>
                </a:srgbClr>
              </a:gs>
              <a:gs pos="100000">
                <a:srgbClr val="A2B0D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3000372"/>
          </a:xfrm>
          <a:prstGeom prst="trapezoid">
            <a:avLst>
              <a:gd name="adj" fmla="val 137340"/>
            </a:avLst>
          </a:prstGeom>
          <a:gradFill flip="none" rotWithShape="1">
            <a:gsLst>
              <a:gs pos="0">
                <a:srgbClr val="C25552"/>
              </a:gs>
              <a:gs pos="50000">
                <a:srgbClr val="A2B0D6">
                  <a:shade val="67500"/>
                  <a:satMod val="115000"/>
                </a:srgbClr>
              </a:gs>
              <a:gs pos="100000">
                <a:srgbClr val="A2B0D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1393033" y="1393033"/>
            <a:ext cx="6858000" cy="4071934"/>
          </a:xfrm>
          <a:prstGeom prst="trapezoid">
            <a:avLst>
              <a:gd name="adj" fmla="val 73475"/>
            </a:avLst>
          </a:prstGeom>
          <a:gradFill flip="none" rotWithShape="1">
            <a:gsLst>
              <a:gs pos="0">
                <a:srgbClr val="C25552"/>
              </a:gs>
              <a:gs pos="50000">
                <a:srgbClr val="A2B0D6">
                  <a:shade val="67500"/>
                  <a:satMod val="115000"/>
                </a:srgbClr>
              </a:gs>
              <a:gs pos="100000">
                <a:srgbClr val="A2B0D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3643314" y="1357314"/>
            <a:ext cx="6858000" cy="4143372"/>
          </a:xfrm>
          <a:prstGeom prst="trapezoid">
            <a:avLst>
              <a:gd name="adj" fmla="val 72609"/>
            </a:avLst>
          </a:prstGeom>
          <a:gradFill flip="none" rotWithShape="1">
            <a:gsLst>
              <a:gs pos="0">
                <a:srgbClr val="C25552"/>
              </a:gs>
              <a:gs pos="50000">
                <a:srgbClr val="A2B0D6">
                  <a:shade val="67500"/>
                  <a:satMod val="115000"/>
                </a:srgbClr>
              </a:gs>
              <a:gs pos="100000">
                <a:srgbClr val="A2B0D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yyyyyyyyyyy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08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66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388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15140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768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26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48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06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01090" y="2071678"/>
            <a:ext cx="285752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42" y="207167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58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38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18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298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678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58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18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715008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072166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429388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786546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143768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500926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858148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215306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501090" y="3500438"/>
            <a:ext cx="285752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42" y="3500438"/>
            <a:ext cx="357158" cy="1000132"/>
          </a:xfrm>
          <a:prstGeom prst="rect">
            <a:avLst/>
          </a:prstGeom>
          <a:gradFill flip="none" rotWithShape="1">
            <a:gsLst>
              <a:gs pos="18000">
                <a:srgbClr val="04475C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7" name="56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¡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714876" y="0"/>
            <a:ext cx="4429124" cy="6858000"/>
          </a:xfrm>
          <a:prstGeom prst="moon">
            <a:avLst>
              <a:gd name="adj" fmla="val 24141"/>
            </a:avLst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4714876" cy="6858000"/>
          </a:xfrm>
          <a:prstGeom prst="moon">
            <a:avLst>
              <a:gd name="adj" fmla="val 24141"/>
            </a:avLst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143636" y="571480"/>
            <a:ext cx="3000364" cy="5929354"/>
          </a:xfrm>
          <a:prstGeom prst="moon">
            <a:avLst>
              <a:gd name="adj" fmla="val 31125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0" y="428604"/>
            <a:ext cx="3214646" cy="6000792"/>
          </a:xfrm>
          <a:prstGeom prst="moon">
            <a:avLst>
              <a:gd name="adj" fmla="val 27104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857232"/>
            <a:ext cx="2143076" cy="5000660"/>
          </a:xfrm>
          <a:prstGeom prst="moon">
            <a:avLst>
              <a:gd name="adj" fmla="val 32437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215206" y="1071546"/>
            <a:ext cx="1928794" cy="4714908"/>
          </a:xfrm>
          <a:prstGeom prst="moon">
            <a:avLst>
              <a:gd name="adj" fmla="val 34088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B361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63" y="0"/>
            <a:ext cx="9096437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642408">
            <a:off x="138946" y="5346640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356767">
            <a:off x="7450175" y="11596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168792">
            <a:off x="86673" y="17717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7489715" y="520144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168792">
            <a:off x="801021" y="66063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1356767">
            <a:off x="6837328" y="616004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929025">
            <a:off x="619398" y="5034957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200000">
            <a:off x="6893735" y="489347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168792">
            <a:off x="1515401" y="116069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356767">
            <a:off x="6126699" y="1116376"/>
            <a:ext cx="1571636" cy="159656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6322231" y="4536289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072017">
            <a:off x="1285693" y="4630606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5168792">
            <a:off x="2372657" y="1803642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1356767">
            <a:off x="5265694" y="1759013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5962554">
            <a:off x="5588687" y="4162486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02962">
            <a:off x="2097604" y="4231513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5168792">
            <a:off x="3087037" y="2232270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1356767">
            <a:off x="4837065" y="2187641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5962554">
            <a:off x="4731432" y="3733858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561235">
            <a:off x="2909128" y="3760111"/>
            <a:ext cx="1571636" cy="1643074"/>
          </a:xfrm>
          <a:prstGeom prst="teardrop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4512456">
            <a:off x="2783841" y="-126762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51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7914259">
            <a:off x="4810257" y="-114221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51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4512456">
            <a:off x="2926717" y="-55326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51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7553188">
            <a:off x="4667380" y="-42785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51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5012114">
            <a:off x="2934906" y="184827"/>
            <a:ext cx="1437128" cy="3511316"/>
          </a:xfrm>
          <a:prstGeom prst="moon">
            <a:avLst>
              <a:gd name="adj" fmla="val 22372"/>
            </a:avLst>
          </a:prstGeom>
          <a:gradFill flip="none" rotWithShape="1">
            <a:gsLst>
              <a:gs pos="51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086677">
            <a:off x="4662737" y="24419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51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239179">
            <a:off x="2996836" y="80347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51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974747">
            <a:off x="4591299" y="958572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51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5239179">
            <a:off x="3068274" y="1446413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51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795143">
            <a:off x="4635057" y="1683457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51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5432695">
            <a:off x="3068273" y="2160794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51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617679">
            <a:off x="4683110" y="231364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51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5432695">
            <a:off x="3125116" y="278952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51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470693">
            <a:off x="4683109" y="2956583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51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5683396">
            <a:off x="3053678" y="3432464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51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6470693">
            <a:off x="4660045" y="3599350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51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5683396">
            <a:off x="3117607" y="4220835"/>
            <a:ext cx="1471111" cy="3380854"/>
          </a:xfrm>
          <a:prstGeom prst="moon">
            <a:avLst>
              <a:gd name="adj" fmla="val 19658"/>
            </a:avLst>
          </a:prstGeom>
          <a:gradFill flip="none" rotWithShape="1">
            <a:gsLst>
              <a:gs pos="51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6030572">
            <a:off x="4913567" y="4208696"/>
            <a:ext cx="1358712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51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7858084" y="0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642910" y="571480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429520" y="428604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214414" y="1142984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6715140" y="1071546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1857356" y="1714488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5929322" y="1785926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21313465">
            <a:off x="2617455" y="2328614"/>
            <a:ext cx="1071570" cy="114298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5429256" y="2357430"/>
            <a:ext cx="1143040" cy="114298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714612" y="3429000"/>
            <a:ext cx="1000132" cy="107157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1928826" y="3929066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1357322" y="4429132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642942" y="5072074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0" y="5643578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5429256" y="3500438"/>
            <a:ext cx="1214446" cy="107154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5929322" y="3929066"/>
            <a:ext cx="1357258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6572232" y="4500570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7215174" y="5072074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7929554" y="5715016"/>
            <a:ext cx="1214446" cy="114298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00034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57224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357322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857356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214546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82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286116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643306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143404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643438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000628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429288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929322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286512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786610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44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643834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8072462" y="2214554"/>
            <a:ext cx="1071538" cy="2571768"/>
          </a:xfrm>
          <a:prstGeom prst="donut">
            <a:avLst>
              <a:gd name="adj" fmla="val 1242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4" name="23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"/>
                            </p:stCondLst>
                            <p:childTnLst>
                              <p:par>
                                <p:cTn id="12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akadu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358751">
            <a:off x="38665" y="3824857"/>
            <a:ext cx="1143008" cy="1142984"/>
          </a:xfrm>
          <a:prstGeom prst="teardrop">
            <a:avLst/>
          </a:prstGeom>
          <a:gradFill flip="none" rotWithShape="1">
            <a:gsLst>
              <a:gs pos="22000">
                <a:srgbClr val="FF9900"/>
              </a:gs>
              <a:gs pos="50000">
                <a:srgbClr val="DAB48E">
                  <a:shade val="67500"/>
                  <a:satMod val="115000"/>
                </a:srgbClr>
              </a:gs>
              <a:gs pos="100000">
                <a:srgbClr val="DAB4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8020693" y="3688749"/>
            <a:ext cx="1168743" cy="1077872"/>
          </a:xfrm>
          <a:prstGeom prst="teardrop">
            <a:avLst/>
          </a:prstGeom>
          <a:gradFill flip="none" rotWithShape="1">
            <a:gsLst>
              <a:gs pos="22000">
                <a:srgbClr val="FF9900"/>
              </a:gs>
              <a:gs pos="50000">
                <a:srgbClr val="DAB48E">
                  <a:shade val="67500"/>
                  <a:satMod val="115000"/>
                </a:srgbClr>
              </a:gs>
              <a:gs pos="100000">
                <a:srgbClr val="DAB4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358751">
            <a:off x="538699" y="3181916"/>
            <a:ext cx="1143008" cy="1142984"/>
          </a:xfrm>
          <a:prstGeom prst="teardrop">
            <a:avLst/>
          </a:prstGeom>
          <a:gradFill flip="none" rotWithShape="1">
            <a:gsLst>
              <a:gs pos="22000">
                <a:srgbClr val="FF9900"/>
              </a:gs>
              <a:gs pos="50000">
                <a:srgbClr val="DAB48E">
                  <a:shade val="67500"/>
                  <a:satMod val="115000"/>
                </a:srgbClr>
              </a:gs>
              <a:gs pos="100000">
                <a:srgbClr val="DAB4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525108">
            <a:off x="7625281" y="3123257"/>
            <a:ext cx="1143008" cy="1142984"/>
          </a:xfrm>
          <a:prstGeom prst="teardrop">
            <a:avLst/>
          </a:prstGeom>
          <a:gradFill flip="none" rotWithShape="1">
            <a:gsLst>
              <a:gs pos="22000">
                <a:srgbClr val="FF9900"/>
              </a:gs>
              <a:gs pos="50000">
                <a:srgbClr val="DAB48E">
                  <a:shade val="67500"/>
                  <a:satMod val="115000"/>
                </a:srgbClr>
              </a:gs>
              <a:gs pos="100000">
                <a:srgbClr val="DAB4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358751">
            <a:off x="967327" y="2610411"/>
            <a:ext cx="1143008" cy="1142984"/>
          </a:xfrm>
          <a:prstGeom prst="teardrop">
            <a:avLst/>
          </a:prstGeom>
          <a:gradFill flip="none" rotWithShape="1">
            <a:gsLst>
              <a:gs pos="22000">
                <a:srgbClr val="FF9900"/>
              </a:gs>
              <a:gs pos="50000">
                <a:srgbClr val="DAB48E">
                  <a:shade val="67500"/>
                  <a:satMod val="115000"/>
                </a:srgbClr>
              </a:gs>
              <a:gs pos="100000">
                <a:srgbClr val="DAB4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358751">
            <a:off x="1395956" y="2038906"/>
            <a:ext cx="1143008" cy="1142984"/>
          </a:xfrm>
          <a:prstGeom prst="teardrop">
            <a:avLst/>
          </a:prstGeom>
          <a:gradFill flip="none" rotWithShape="1">
            <a:gsLst>
              <a:gs pos="22000">
                <a:srgbClr val="FF9900"/>
              </a:gs>
              <a:gs pos="50000">
                <a:srgbClr val="DAB48E">
                  <a:shade val="67500"/>
                  <a:satMod val="115000"/>
                </a:srgbClr>
              </a:gs>
              <a:gs pos="100000">
                <a:srgbClr val="DAB4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525108">
            <a:off x="7236695" y="2663219"/>
            <a:ext cx="1143008" cy="1142984"/>
          </a:xfrm>
          <a:prstGeom prst="teardrop">
            <a:avLst/>
          </a:prstGeom>
          <a:gradFill flip="none" rotWithShape="1">
            <a:gsLst>
              <a:gs pos="22000">
                <a:srgbClr val="FF9900"/>
              </a:gs>
              <a:gs pos="50000">
                <a:srgbClr val="DAB48E">
                  <a:shade val="67500"/>
                  <a:satMod val="115000"/>
                </a:srgbClr>
              </a:gs>
              <a:gs pos="100000">
                <a:srgbClr val="DAB4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525108">
            <a:off x="6768025" y="2194563"/>
            <a:ext cx="1143008" cy="1142984"/>
          </a:xfrm>
          <a:prstGeom prst="teardrop">
            <a:avLst/>
          </a:prstGeom>
          <a:gradFill flip="none" rotWithShape="1">
            <a:gsLst>
              <a:gs pos="22000">
                <a:srgbClr val="FF9900"/>
              </a:gs>
              <a:gs pos="50000">
                <a:srgbClr val="DAB48E">
                  <a:shade val="67500"/>
                  <a:satMod val="115000"/>
                </a:srgbClr>
              </a:gs>
              <a:gs pos="100000">
                <a:srgbClr val="DAB4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358751">
            <a:off x="1753177" y="1612224"/>
            <a:ext cx="1143008" cy="1142984"/>
          </a:xfrm>
          <a:prstGeom prst="teardrop">
            <a:avLst/>
          </a:prstGeom>
          <a:gradFill flip="none" rotWithShape="1">
            <a:gsLst>
              <a:gs pos="22000">
                <a:srgbClr val="FF9900"/>
              </a:gs>
              <a:gs pos="50000">
                <a:srgbClr val="DAB48E">
                  <a:shade val="67500"/>
                  <a:satMod val="115000"/>
                </a:srgbClr>
              </a:gs>
              <a:gs pos="100000">
                <a:srgbClr val="DAB4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58751">
            <a:off x="2189590" y="1038800"/>
            <a:ext cx="1143008" cy="1142984"/>
          </a:xfrm>
          <a:prstGeom prst="teardrop">
            <a:avLst/>
          </a:prstGeom>
          <a:gradFill flip="none" rotWithShape="1">
            <a:gsLst>
              <a:gs pos="22000">
                <a:srgbClr val="FF9900"/>
              </a:gs>
              <a:gs pos="50000">
                <a:srgbClr val="DAB48E">
                  <a:shade val="67500"/>
                  <a:satMod val="115000"/>
                </a:srgbClr>
              </a:gs>
              <a:gs pos="100000">
                <a:srgbClr val="DAB4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358751">
            <a:off x="2610435" y="612091"/>
            <a:ext cx="1143008" cy="1142984"/>
          </a:xfrm>
          <a:prstGeom prst="teardrop">
            <a:avLst/>
          </a:prstGeom>
          <a:gradFill flip="none" rotWithShape="1">
            <a:gsLst>
              <a:gs pos="22000">
                <a:srgbClr val="FF9900"/>
              </a:gs>
              <a:gs pos="50000">
                <a:srgbClr val="DAB48E">
                  <a:shade val="67500"/>
                  <a:satMod val="115000"/>
                </a:srgbClr>
              </a:gs>
              <a:gs pos="100000">
                <a:srgbClr val="DAB4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358751">
            <a:off x="3046848" y="38667"/>
            <a:ext cx="1143008" cy="1142984"/>
          </a:xfrm>
          <a:prstGeom prst="teardrop">
            <a:avLst/>
          </a:prstGeom>
          <a:gradFill flip="none" rotWithShape="1">
            <a:gsLst>
              <a:gs pos="22000">
                <a:srgbClr val="FF9900"/>
              </a:gs>
              <a:gs pos="50000">
                <a:srgbClr val="DAB48E">
                  <a:shade val="67500"/>
                  <a:satMod val="115000"/>
                </a:srgbClr>
              </a:gs>
              <a:gs pos="100000">
                <a:srgbClr val="DAB4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525108">
            <a:off x="6403017" y="1765912"/>
            <a:ext cx="1143008" cy="1142984"/>
          </a:xfrm>
          <a:prstGeom prst="teardrop">
            <a:avLst/>
          </a:prstGeom>
          <a:gradFill flip="none" rotWithShape="1">
            <a:gsLst>
              <a:gs pos="22000">
                <a:srgbClr val="FF9900"/>
              </a:gs>
              <a:gs pos="50000">
                <a:srgbClr val="DAB48E">
                  <a:shade val="67500"/>
                  <a:satMod val="115000"/>
                </a:srgbClr>
              </a:gs>
              <a:gs pos="100000">
                <a:srgbClr val="DAB4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25108">
            <a:off x="5974389" y="1265846"/>
            <a:ext cx="1143008" cy="1142984"/>
          </a:xfrm>
          <a:prstGeom prst="teardrop">
            <a:avLst/>
          </a:prstGeom>
          <a:gradFill flip="none" rotWithShape="1">
            <a:gsLst>
              <a:gs pos="22000">
                <a:srgbClr val="FF9900"/>
              </a:gs>
              <a:gs pos="50000">
                <a:srgbClr val="DAB48E">
                  <a:shade val="67500"/>
                  <a:satMod val="115000"/>
                </a:srgbClr>
              </a:gs>
              <a:gs pos="100000">
                <a:srgbClr val="DAB4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525108">
            <a:off x="5474323" y="694342"/>
            <a:ext cx="1143008" cy="1142984"/>
          </a:xfrm>
          <a:prstGeom prst="teardrop">
            <a:avLst/>
          </a:prstGeom>
          <a:gradFill flip="none" rotWithShape="1">
            <a:gsLst>
              <a:gs pos="22000">
                <a:srgbClr val="FF9900"/>
              </a:gs>
              <a:gs pos="50000">
                <a:srgbClr val="DAB48E">
                  <a:shade val="67500"/>
                  <a:satMod val="115000"/>
                </a:srgbClr>
              </a:gs>
              <a:gs pos="100000">
                <a:srgbClr val="DAB4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525108">
            <a:off x="4974257" y="51424"/>
            <a:ext cx="1143008" cy="1142984"/>
          </a:xfrm>
          <a:prstGeom prst="teardrop">
            <a:avLst/>
          </a:prstGeom>
          <a:gradFill flip="none" rotWithShape="1">
            <a:gsLst>
              <a:gs pos="22000">
                <a:srgbClr val="FF9900"/>
              </a:gs>
              <a:gs pos="50000">
                <a:srgbClr val="DAB48E">
                  <a:shade val="67500"/>
                  <a:satMod val="115000"/>
                </a:srgbClr>
              </a:gs>
              <a:gs pos="100000">
                <a:srgbClr val="DAB4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573A1D">
                  <a:shade val="67500"/>
                  <a:satMod val="115000"/>
                </a:srgbClr>
              </a:gs>
              <a:gs pos="100000">
                <a:srgbClr val="573A1D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750475" y="3679021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4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750475" y="-1178739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4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750475" y="-607259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4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50475" y="3107517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4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750475" y="-107169"/>
            <a:ext cx="2000240" cy="4357718"/>
          </a:xfrm>
          <a:prstGeom prst="chevron">
            <a:avLst>
              <a:gd name="adj" fmla="val 86191"/>
            </a:avLst>
          </a:prstGeom>
          <a:gradFill flip="none" rotWithShape="1">
            <a:gsLst>
              <a:gs pos="24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750475" y="464311"/>
            <a:ext cx="2000240" cy="4357718"/>
          </a:xfrm>
          <a:prstGeom prst="chevron">
            <a:avLst>
              <a:gd name="adj" fmla="val 84286"/>
            </a:avLst>
          </a:prstGeom>
          <a:gradFill flip="none" rotWithShape="1">
            <a:gsLst>
              <a:gs pos="24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750475" y="2607451"/>
            <a:ext cx="2000240" cy="4357718"/>
          </a:xfrm>
          <a:prstGeom prst="chevron">
            <a:avLst>
              <a:gd name="adj" fmla="val 86191"/>
            </a:avLst>
          </a:prstGeom>
          <a:gradFill flip="none" rotWithShape="1">
            <a:gsLst>
              <a:gs pos="24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750475" y="2035947"/>
            <a:ext cx="2000240" cy="4357718"/>
          </a:xfrm>
          <a:prstGeom prst="chevron">
            <a:avLst>
              <a:gd name="adj" fmla="val 85239"/>
            </a:avLst>
          </a:prstGeom>
          <a:gradFill flip="none" rotWithShape="1">
            <a:gsLst>
              <a:gs pos="24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3015019">
            <a:off x="3426260" y="-115376"/>
            <a:ext cx="100605" cy="3854328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987304" flipH="1">
            <a:off x="5947137" y="2974604"/>
            <a:ext cx="109110" cy="3764736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425943">
            <a:off x="6061853" y="140723"/>
            <a:ext cx="140863" cy="4055578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425943">
            <a:off x="3194895" y="2548259"/>
            <a:ext cx="146079" cy="4089943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015019">
            <a:off x="3453598" y="66273"/>
            <a:ext cx="128085" cy="3867934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987304" flipH="1">
            <a:off x="5795002" y="2777305"/>
            <a:ext cx="103598" cy="3901114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425943">
            <a:off x="5924191" y="298091"/>
            <a:ext cx="95357" cy="4055578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425943">
            <a:off x="3357438" y="2420697"/>
            <a:ext cx="105764" cy="4106755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015019">
            <a:off x="3605337" y="203867"/>
            <a:ext cx="107960" cy="3854328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987304" flipH="1">
            <a:off x="5682176" y="2637865"/>
            <a:ext cx="109110" cy="389359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425943">
            <a:off x="3506182" y="2295101"/>
            <a:ext cx="95903" cy="4089943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425943">
            <a:off x="5782596" y="378633"/>
            <a:ext cx="100790" cy="4055578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3015019" flipH="1">
            <a:off x="3700161" y="324918"/>
            <a:ext cx="100604" cy="3850712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987304" flipH="1">
            <a:off x="5574589" y="2494121"/>
            <a:ext cx="100674" cy="3912584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425943">
            <a:off x="3649057" y="2152224"/>
            <a:ext cx="95903" cy="4089943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425943">
            <a:off x="5563827" y="530072"/>
            <a:ext cx="96607" cy="4046067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3015019">
            <a:off x="3820977" y="415352"/>
            <a:ext cx="100605" cy="3854328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987304">
            <a:off x="5497680" y="2331637"/>
            <a:ext cx="72856" cy="3948143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8425943">
            <a:off x="5407795" y="723427"/>
            <a:ext cx="100575" cy="4006181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8425943">
            <a:off x="3791934" y="2009348"/>
            <a:ext cx="95903" cy="4089943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24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2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-amazo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3857628"/>
            <a:ext cx="9144000" cy="3000372"/>
          </a:xfrm>
          <a:prstGeom prst="trapezoid">
            <a:avLst>
              <a:gd name="adj" fmla="val 138117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3000372"/>
          </a:xfrm>
          <a:prstGeom prst="trapezoid">
            <a:avLst>
              <a:gd name="adj" fmla="val 13734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1393033" y="1393033"/>
            <a:ext cx="6858000" cy="4071934"/>
          </a:xfrm>
          <a:prstGeom prst="trapezoid">
            <a:avLst>
              <a:gd name="adj" fmla="val 73475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3643314" y="1357314"/>
            <a:ext cx="6858000" cy="4143372"/>
          </a:xfrm>
          <a:prstGeom prst="trapezoid">
            <a:avLst>
              <a:gd name="adj" fmla="val 72609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ad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08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66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388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15140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768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26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48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06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01090" y="2071678"/>
            <a:ext cx="285752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42" y="207167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58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38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18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298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678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58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18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715008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072166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429388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786546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143768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500926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858148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215306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501090" y="3500438"/>
            <a:ext cx="285752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42" y="3500438"/>
            <a:ext cx="357158" cy="100013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7" name="56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DAB48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rot-15329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714876" y="0"/>
            <a:ext cx="4429124" cy="6858000"/>
          </a:xfrm>
          <a:prstGeom prst="moon">
            <a:avLst>
              <a:gd name="adj" fmla="val 24141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4714876" cy="6858000"/>
          </a:xfrm>
          <a:prstGeom prst="moon">
            <a:avLst>
              <a:gd name="adj" fmla="val 24141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143636" y="571480"/>
            <a:ext cx="3000364" cy="5929354"/>
          </a:xfrm>
          <a:prstGeom prst="moon">
            <a:avLst>
              <a:gd name="adj" fmla="val 31125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0" y="428604"/>
            <a:ext cx="3214646" cy="6000792"/>
          </a:xfrm>
          <a:prstGeom prst="moon">
            <a:avLst>
              <a:gd name="adj" fmla="val 27104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857232"/>
            <a:ext cx="2143076" cy="5000660"/>
          </a:xfrm>
          <a:prstGeom prst="moon">
            <a:avLst>
              <a:gd name="adj" fmla="val 32437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215206" y="1071546"/>
            <a:ext cx="1928794" cy="4714908"/>
          </a:xfrm>
          <a:prstGeom prst="moon">
            <a:avLst>
              <a:gd name="adj" fmla="val 34088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99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PA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642408">
            <a:off x="138946" y="5346640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356767">
            <a:off x="7450175" y="115962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168792">
            <a:off x="86673" y="17717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7489715" y="5201442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168792">
            <a:off x="801021" y="660632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1356767">
            <a:off x="6837328" y="616004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929025">
            <a:off x="619398" y="5034957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200000">
            <a:off x="6893735" y="4893479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168792">
            <a:off x="1515401" y="1160699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356767">
            <a:off x="6126699" y="1116376"/>
            <a:ext cx="1571636" cy="159656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6322231" y="4536289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072017">
            <a:off x="1285693" y="4630606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5168792">
            <a:off x="2372657" y="1803642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1356767">
            <a:off x="5265694" y="1759013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5962554">
            <a:off x="5588687" y="4162486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02962">
            <a:off x="2026166" y="4160077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5168792">
            <a:off x="3087037" y="2232270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1356767">
            <a:off x="4837065" y="2187641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5962554">
            <a:off x="4731432" y="3733858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561235">
            <a:off x="2909128" y="3760111"/>
            <a:ext cx="1571636" cy="1643074"/>
          </a:xfrm>
          <a:prstGeom prst="teardrop">
            <a:avLst/>
          </a:prstGeom>
          <a:gradFill flip="none" rotWithShape="1">
            <a:gsLst>
              <a:gs pos="59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rot__Kesha_by_z_z_zerka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4512456">
            <a:off x="2783841" y="-126762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200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7914259">
            <a:off x="4810257" y="-1142214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200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4512456">
            <a:off x="2926717" y="-55326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200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7553188">
            <a:off x="4667380" y="-427858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200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5012114">
            <a:off x="2934906" y="184827"/>
            <a:ext cx="1437128" cy="3511316"/>
          </a:xfrm>
          <a:prstGeom prst="moon">
            <a:avLst>
              <a:gd name="adj" fmla="val 22372"/>
            </a:avLst>
          </a:prstGeom>
          <a:gradFill flip="none" rotWithShape="1">
            <a:gsLst>
              <a:gs pos="4200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086677">
            <a:off x="4662737" y="24419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200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239179">
            <a:off x="2996836" y="80347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4200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974747">
            <a:off x="4591299" y="958572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200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5239179">
            <a:off x="3068274" y="1446413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4200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795143">
            <a:off x="4635057" y="1683457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200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5432695">
            <a:off x="3068273" y="2160794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4200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617679">
            <a:off x="4683110" y="2313641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200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5432695">
            <a:off x="3125116" y="2789522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4200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470693">
            <a:off x="4683109" y="2956583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200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5683396">
            <a:off x="3053678" y="3432464"/>
            <a:ext cx="1437128" cy="3511316"/>
          </a:xfrm>
          <a:prstGeom prst="moon">
            <a:avLst>
              <a:gd name="adj" fmla="val 19658"/>
            </a:avLst>
          </a:prstGeom>
          <a:gradFill flip="none" rotWithShape="1">
            <a:gsLst>
              <a:gs pos="4200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6470693">
            <a:off x="4660045" y="3599350"/>
            <a:ext cx="1437128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200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5683396">
            <a:off x="3117607" y="4220835"/>
            <a:ext cx="1471111" cy="3380854"/>
          </a:xfrm>
          <a:prstGeom prst="moon">
            <a:avLst>
              <a:gd name="adj" fmla="val 19658"/>
            </a:avLst>
          </a:prstGeom>
          <a:gradFill flip="none" rotWithShape="1">
            <a:gsLst>
              <a:gs pos="4200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6030572">
            <a:off x="4913567" y="4208696"/>
            <a:ext cx="1358712" cy="3511316"/>
          </a:xfrm>
          <a:prstGeom prst="moon">
            <a:avLst>
              <a:gd name="adj" fmla="val 22371"/>
            </a:avLst>
          </a:prstGeom>
          <a:gradFill flip="none" rotWithShape="1">
            <a:gsLst>
              <a:gs pos="42000">
                <a:srgbClr val="FF33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t45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7858084" y="0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642910" y="571480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429520" y="428604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214414" y="1142984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6715140" y="1071546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1857356" y="1714488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5929322" y="1785926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21313465">
            <a:off x="2617455" y="2328614"/>
            <a:ext cx="1071570" cy="114298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5429256" y="2357430"/>
            <a:ext cx="1143040" cy="114298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714612" y="3429000"/>
            <a:ext cx="1000132" cy="107157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1928826" y="3929066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1357322" y="4429132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642942" y="5072074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0" y="5643578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5429256" y="3500438"/>
            <a:ext cx="1214446" cy="107154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5929322" y="3929066"/>
            <a:ext cx="1357258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6572232" y="4500570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7215174" y="5072074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7929554" y="5715016"/>
            <a:ext cx="1214446" cy="114298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C0627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714348" y="642918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1643074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714348" y="2285992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357586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714348" y="4000504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5000660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714348" y="5643578"/>
            <a:ext cx="1285852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7858084" y="0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072330" y="714356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858084" y="1571636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7072330" y="2285992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7858084" y="3143272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7072330" y="3857628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7858084" y="4929222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072330" y="5643578"/>
            <a:ext cx="1285916" cy="121442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23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F813D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lemonosnyy_kakadu_1280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358751">
            <a:off x="38665" y="3824857"/>
            <a:ext cx="1143008" cy="1142984"/>
          </a:xfrm>
          <a:prstGeom prst="teardrop">
            <a:avLst/>
          </a:prstGeom>
          <a:gradFill flip="none" rotWithShape="1">
            <a:gsLst>
              <a:gs pos="54000">
                <a:srgbClr val="EF813D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8020693" y="3688749"/>
            <a:ext cx="1168743" cy="1077872"/>
          </a:xfrm>
          <a:prstGeom prst="teardrop">
            <a:avLst/>
          </a:prstGeom>
          <a:gradFill flip="none" rotWithShape="1">
            <a:gsLst>
              <a:gs pos="54000">
                <a:srgbClr val="EF813D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358751">
            <a:off x="538699" y="3181916"/>
            <a:ext cx="1143008" cy="1142984"/>
          </a:xfrm>
          <a:prstGeom prst="teardrop">
            <a:avLst/>
          </a:prstGeom>
          <a:gradFill flip="none" rotWithShape="1">
            <a:gsLst>
              <a:gs pos="54000">
                <a:srgbClr val="EF813D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525108">
            <a:off x="7625281" y="3123257"/>
            <a:ext cx="1143008" cy="1142984"/>
          </a:xfrm>
          <a:prstGeom prst="teardrop">
            <a:avLst/>
          </a:prstGeom>
          <a:gradFill flip="none" rotWithShape="1">
            <a:gsLst>
              <a:gs pos="54000">
                <a:srgbClr val="EF813D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358751">
            <a:off x="967327" y="2610411"/>
            <a:ext cx="1143008" cy="1142984"/>
          </a:xfrm>
          <a:prstGeom prst="teardrop">
            <a:avLst/>
          </a:prstGeom>
          <a:gradFill flip="none" rotWithShape="1">
            <a:gsLst>
              <a:gs pos="54000">
                <a:srgbClr val="EF813D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358751">
            <a:off x="1395956" y="2038906"/>
            <a:ext cx="1143008" cy="1142984"/>
          </a:xfrm>
          <a:prstGeom prst="teardrop">
            <a:avLst/>
          </a:prstGeom>
          <a:gradFill flip="none" rotWithShape="1">
            <a:gsLst>
              <a:gs pos="54000">
                <a:srgbClr val="EF813D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525108">
            <a:off x="7236695" y="2663219"/>
            <a:ext cx="1143008" cy="1142984"/>
          </a:xfrm>
          <a:prstGeom prst="teardrop">
            <a:avLst/>
          </a:prstGeom>
          <a:gradFill flip="none" rotWithShape="1">
            <a:gsLst>
              <a:gs pos="54000">
                <a:srgbClr val="EF813D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525108">
            <a:off x="6768025" y="2194563"/>
            <a:ext cx="1143008" cy="1142984"/>
          </a:xfrm>
          <a:prstGeom prst="teardrop">
            <a:avLst/>
          </a:prstGeom>
          <a:gradFill flip="none" rotWithShape="1">
            <a:gsLst>
              <a:gs pos="54000">
                <a:srgbClr val="EF813D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358751">
            <a:off x="1753177" y="1612224"/>
            <a:ext cx="1143008" cy="1142984"/>
          </a:xfrm>
          <a:prstGeom prst="teardrop">
            <a:avLst/>
          </a:prstGeom>
          <a:gradFill flip="none" rotWithShape="1">
            <a:gsLst>
              <a:gs pos="54000">
                <a:srgbClr val="EF813D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58751">
            <a:off x="2189590" y="1038800"/>
            <a:ext cx="1143008" cy="1142984"/>
          </a:xfrm>
          <a:prstGeom prst="teardrop">
            <a:avLst/>
          </a:prstGeom>
          <a:gradFill flip="none" rotWithShape="1">
            <a:gsLst>
              <a:gs pos="54000">
                <a:srgbClr val="EF813D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358751">
            <a:off x="2610435" y="612091"/>
            <a:ext cx="1143008" cy="1142984"/>
          </a:xfrm>
          <a:prstGeom prst="teardrop">
            <a:avLst/>
          </a:prstGeom>
          <a:gradFill flip="none" rotWithShape="1">
            <a:gsLst>
              <a:gs pos="54000">
                <a:srgbClr val="EF813D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358751">
            <a:off x="3046848" y="38667"/>
            <a:ext cx="1143008" cy="1142984"/>
          </a:xfrm>
          <a:prstGeom prst="teardrop">
            <a:avLst/>
          </a:prstGeom>
          <a:gradFill flip="none" rotWithShape="1">
            <a:gsLst>
              <a:gs pos="54000">
                <a:srgbClr val="EF813D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525108">
            <a:off x="6403017" y="1765912"/>
            <a:ext cx="1143008" cy="1142984"/>
          </a:xfrm>
          <a:prstGeom prst="teardrop">
            <a:avLst/>
          </a:prstGeom>
          <a:gradFill flip="none" rotWithShape="1">
            <a:gsLst>
              <a:gs pos="54000">
                <a:srgbClr val="EF813D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25108">
            <a:off x="5974389" y="1265846"/>
            <a:ext cx="1143008" cy="1142984"/>
          </a:xfrm>
          <a:prstGeom prst="teardrop">
            <a:avLst/>
          </a:prstGeom>
          <a:gradFill flip="none" rotWithShape="1">
            <a:gsLst>
              <a:gs pos="54000">
                <a:srgbClr val="EF813D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525108">
            <a:off x="5474323" y="694342"/>
            <a:ext cx="1143008" cy="1142984"/>
          </a:xfrm>
          <a:prstGeom prst="teardrop">
            <a:avLst/>
          </a:prstGeom>
          <a:gradFill flip="none" rotWithShape="1">
            <a:gsLst>
              <a:gs pos="54000">
                <a:srgbClr val="EF813D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525108">
            <a:off x="4974257" y="51424"/>
            <a:ext cx="1143008" cy="1142984"/>
          </a:xfrm>
          <a:prstGeom prst="teardrop">
            <a:avLst/>
          </a:prstGeom>
          <a:gradFill flip="none" rotWithShape="1">
            <a:gsLst>
              <a:gs pos="54000">
                <a:srgbClr val="EF813D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8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lphur_crested_cockatoo_by_lithas_alterego-d4c1h5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3857628"/>
            <a:ext cx="9144000" cy="3000372"/>
          </a:xfrm>
          <a:prstGeom prst="trapezoid">
            <a:avLst>
              <a:gd name="adj" fmla="val 138117"/>
            </a:avLst>
          </a:prstGeom>
          <a:gradFill flip="none" rotWithShape="1">
            <a:gsLst>
              <a:gs pos="31000">
                <a:srgbClr val="FFFF8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3000372"/>
          </a:xfrm>
          <a:prstGeom prst="trapezoid">
            <a:avLst>
              <a:gd name="adj" fmla="val 137340"/>
            </a:avLst>
          </a:prstGeom>
          <a:gradFill flip="none" rotWithShape="1">
            <a:gsLst>
              <a:gs pos="18000">
                <a:srgbClr val="FFFF8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1393033" y="1393033"/>
            <a:ext cx="6858000" cy="4071934"/>
          </a:xfrm>
          <a:prstGeom prst="trapezoid">
            <a:avLst>
              <a:gd name="adj" fmla="val 73475"/>
            </a:avLst>
          </a:prstGeom>
          <a:gradFill flip="none" rotWithShape="1">
            <a:gsLst>
              <a:gs pos="14000">
                <a:srgbClr val="FFFF8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3643314" y="1357314"/>
            <a:ext cx="6858000" cy="4143372"/>
          </a:xfrm>
          <a:prstGeom prst="trapezoid">
            <a:avLst>
              <a:gd name="adj" fmla="val 72609"/>
            </a:avLst>
          </a:prstGeom>
          <a:gradFill flip="none" rotWithShape="1">
            <a:gsLst>
              <a:gs pos="0">
                <a:srgbClr val="FFFF8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642408">
            <a:off x="138946" y="5346640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356767">
            <a:off x="7450175" y="115962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168792">
            <a:off x="86673" y="17717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7489715" y="5201442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168792">
            <a:off x="801021" y="660632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1356767">
            <a:off x="6837328" y="616004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929025">
            <a:off x="619398" y="5034957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200000">
            <a:off x="6893735" y="4893479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168792">
            <a:off x="1515401" y="1160699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356767">
            <a:off x="6126699" y="1116376"/>
            <a:ext cx="1571636" cy="159656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6322231" y="4536289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072017">
            <a:off x="1285693" y="4630606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5168792">
            <a:off x="2372657" y="1803642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1356767">
            <a:off x="5265694" y="1759013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5962554">
            <a:off x="5588687" y="4162486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02962">
            <a:off x="2097604" y="4231513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5168792">
            <a:off x="3087037" y="2232270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1356767">
            <a:off x="4837065" y="2187641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5962554">
            <a:off x="4731432" y="3733858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561235">
            <a:off x="2909128" y="3760111"/>
            <a:ext cx="1571636" cy="1643074"/>
          </a:xfrm>
          <a:prstGeom prst="teardrop">
            <a:avLst/>
          </a:prstGeom>
          <a:gradFill flip="none" rotWithShape="1">
            <a:gsLst>
              <a:gs pos="73000">
                <a:srgbClr val="BB4368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8f92908645ae7ac1edfd905c6c1242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o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714876" y="0"/>
            <a:ext cx="4429124" cy="6858000"/>
          </a:xfrm>
          <a:prstGeom prst="moon">
            <a:avLst>
              <a:gd name="adj" fmla="val 24141"/>
            </a:avLst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4714876" cy="6858000"/>
          </a:xfrm>
          <a:prstGeom prst="moon">
            <a:avLst>
              <a:gd name="adj" fmla="val 24141"/>
            </a:avLst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143636" y="571480"/>
            <a:ext cx="3000364" cy="5929354"/>
          </a:xfrm>
          <a:prstGeom prst="moon">
            <a:avLst>
              <a:gd name="adj" fmla="val 31125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0" y="428604"/>
            <a:ext cx="3214646" cy="6000792"/>
          </a:xfrm>
          <a:prstGeom prst="moon">
            <a:avLst>
              <a:gd name="adj" fmla="val 27104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857232"/>
            <a:ext cx="2143076" cy="5000660"/>
          </a:xfrm>
          <a:prstGeom prst="moon">
            <a:avLst>
              <a:gd name="adj" fmla="val 32437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215206" y="1071546"/>
            <a:ext cx="1928794" cy="4714908"/>
          </a:xfrm>
          <a:prstGeom prst="moon">
            <a:avLst>
              <a:gd name="adj" fmla="val 34088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352232">
            <a:off x="4071934" y="4786322"/>
            <a:ext cx="1924050" cy="1209676"/>
          </a:xfrm>
          <a:prstGeom prst="rect">
            <a:avLst/>
          </a:prstGeom>
          <a:noFill/>
        </p:spPr>
      </p:pic>
      <p:pic>
        <p:nvPicPr>
          <p:cNvPr id="12" name="11 Imagen" descr="8f92908645ae7ac1edfd905c6c12423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45"/>
            <a:ext cx="9144000" cy="7426183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</Words>
  <Application>Microsoft Office PowerPoint</Application>
  <PresentationFormat>Presentación en pantalla (4:3)</PresentationFormat>
  <Paragraphs>18</Paragraphs>
  <Slides>78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78</vt:i4>
      </vt:variant>
    </vt:vector>
  </HeadingPairs>
  <TitlesOfParts>
    <vt:vector size="8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136</cp:revision>
  <dcterms:created xsi:type="dcterms:W3CDTF">2014-06-04T14:29:19Z</dcterms:created>
  <dcterms:modified xsi:type="dcterms:W3CDTF">2014-06-05T22:53:50Z</dcterms:modified>
</cp:coreProperties>
</file>