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327" r:id="rId3"/>
    <p:sldId id="451" r:id="rId4"/>
    <p:sldId id="483" r:id="rId5"/>
    <p:sldId id="470" r:id="rId6"/>
    <p:sldId id="481" r:id="rId7"/>
    <p:sldId id="487" r:id="rId8"/>
    <p:sldId id="477" r:id="rId9"/>
    <p:sldId id="454" r:id="rId10"/>
    <p:sldId id="472" r:id="rId11"/>
    <p:sldId id="452" r:id="rId12"/>
    <p:sldId id="466" r:id="rId13"/>
    <p:sldId id="488" r:id="rId14"/>
    <p:sldId id="455" r:id="rId15"/>
    <p:sldId id="453" r:id="rId16"/>
    <p:sldId id="461" r:id="rId17"/>
    <p:sldId id="460" r:id="rId18"/>
    <p:sldId id="478" r:id="rId19"/>
    <p:sldId id="458" r:id="rId20"/>
    <p:sldId id="456" r:id="rId21"/>
    <p:sldId id="457" r:id="rId22"/>
    <p:sldId id="480" r:id="rId23"/>
    <p:sldId id="489" r:id="rId24"/>
    <p:sldId id="462" r:id="rId25"/>
    <p:sldId id="485" r:id="rId26"/>
    <p:sldId id="471" r:id="rId27"/>
    <p:sldId id="475" r:id="rId28"/>
    <p:sldId id="476" r:id="rId29"/>
    <p:sldId id="479" r:id="rId30"/>
    <p:sldId id="459" r:id="rId31"/>
    <p:sldId id="463" r:id="rId32"/>
    <p:sldId id="468" r:id="rId33"/>
    <p:sldId id="490" r:id="rId34"/>
    <p:sldId id="496" r:id="rId35"/>
    <p:sldId id="493" r:id="rId36"/>
    <p:sldId id="492" r:id="rId37"/>
    <p:sldId id="465" r:id="rId38"/>
    <p:sldId id="467" r:id="rId39"/>
    <p:sldId id="494" r:id="rId40"/>
    <p:sldId id="464" r:id="rId41"/>
    <p:sldId id="497" r:id="rId42"/>
    <p:sldId id="469" r:id="rId43"/>
    <p:sldId id="498" r:id="rId44"/>
    <p:sldId id="482" r:id="rId45"/>
    <p:sldId id="484" r:id="rId46"/>
    <p:sldId id="499" r:id="rId47"/>
    <p:sldId id="504" r:id="rId48"/>
    <p:sldId id="505" r:id="rId49"/>
    <p:sldId id="506" r:id="rId50"/>
    <p:sldId id="500" r:id="rId51"/>
    <p:sldId id="501" r:id="rId52"/>
    <p:sldId id="502" r:id="rId53"/>
    <p:sldId id="503" r:id="rId54"/>
    <p:sldId id="486" r:id="rId55"/>
    <p:sldId id="491" r:id="rId56"/>
    <p:sldId id="507" r:id="rId57"/>
    <p:sldId id="396" r:id="rId58"/>
    <p:sldId id="508" r:id="rId59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u8vUTxOABumAQ5Hm7jTLA" hashData="PF1zwxFc90McQT9x8a3pCTxxoa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338" y="-456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16/11/2016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3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58877" y="1285860"/>
            <a:ext cx="7000924" cy="407196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EL  OJO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NO  VE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>
        <p:snd r:embed="rId2" name="EL DIA QUE ME QUIER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30381" y="928670"/>
            <a:ext cx="66087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Fotografías microscópicas GENIALES que te harán ver el mundo con otros ojos ¿Adivinas que son?</a:t>
            </a:r>
          </a:p>
          <a:p>
            <a:r>
              <a:rPr lang="es-ES" sz="32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Nuestro mundo es mucho más interesante y complicado de lo que nos podemos imaginar: sólo míralo a través del vidrio de un microscopio. El concurso de microfotografía </a:t>
            </a:r>
            <a:r>
              <a:rPr lang="es-ES" sz="32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Nikon’s</a:t>
            </a:r>
            <a:r>
              <a:rPr lang="es-ES" sz="32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 Small </a:t>
            </a:r>
            <a:r>
              <a:rPr lang="es-ES" sz="3200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World</a:t>
            </a:r>
            <a:r>
              <a:rPr lang="es-ES" sz="32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  fue creado para que cualquiera se pudiera sumergir en esta belleza de las cosas y criaturas comunes a primera vista. Míralas tu también, cada foto oculta en sí un pequeño universo.</a:t>
            </a:r>
            <a:endParaRPr lang="es-ES" sz="32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cosas vistas con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5857892"/>
            <a:ext cx="1880643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</a:rPr>
              <a:t>Lengua humana</a:t>
            </a:r>
            <a:endParaRPr lang="es-E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osas microscopio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787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929330"/>
            <a:ext cx="6286544" cy="126188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2000" b="1" dirty="0" smtClean="0"/>
              <a:t>La próxima vez que te comas un plátano acuérdate de esta imagen y de como son microscópicamente hablando.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Resultado de imagen de cosas vistas con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5929330"/>
            <a:ext cx="23267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Glóbulos rojos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alimen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6276"/>
            <a:ext cx="9505950" cy="75342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5626894"/>
            <a:ext cx="282257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Un grano de sal en primer plano</a:t>
            </a:r>
            <a:r>
              <a:rPr lang="es-ES" dirty="0" smtClean="0"/>
              <a:t>. </a:t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osas microscopio 17"/>
          <p:cNvPicPr>
            <a:picLocks noChangeAspect="1" noChangeArrowheads="1"/>
          </p:cNvPicPr>
          <p:nvPr/>
        </p:nvPicPr>
        <p:blipFill>
          <a:blip r:embed="rId2"/>
          <a:srcRect b="11865"/>
          <a:stretch>
            <a:fillRect/>
          </a:stretch>
        </p:blipFill>
        <p:spPr bwMode="auto">
          <a:xfrm>
            <a:off x="0" y="-571528"/>
            <a:ext cx="9290050" cy="74295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500702"/>
            <a:ext cx="464502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Los ojos de mosquitos son como uvas microscópicas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8350460-3-1476428024-1000-fc19b74aa5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4497" y="5572140"/>
            <a:ext cx="3515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latin typeface="Agency FB" pitchFamily="34" charset="0"/>
              </a:rPr>
              <a:t>Ojos de araña saltadora</a:t>
            </a:r>
            <a:endParaRPr lang="es-ES" sz="3200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osas microscopio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676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4497" y="5429264"/>
            <a:ext cx="3509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Esta es la punta de un </a:t>
            </a:r>
          </a:p>
          <a:p>
            <a:r>
              <a:rPr lang="es-ES" sz="2800" b="1" dirty="0" smtClean="0">
                <a:solidFill>
                  <a:schemeClr val="bg1"/>
                </a:solidFill>
              </a:rPr>
              <a:t>pelo de tu cabeza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8349860-1-1476427237-1000-6e4dbf2b8c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90050" cy="685929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572140"/>
            <a:ext cx="4857783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Caparazón de un </a:t>
            </a:r>
            <a:r>
              <a:rPr lang="es-ES" sz="2800" b="1" dirty="0" err="1" smtClean="0">
                <a:solidFill>
                  <a:srgbClr val="FF0000"/>
                </a:solidFill>
              </a:rPr>
              <a:t>amonites</a:t>
            </a:r>
            <a:r>
              <a:rPr lang="es-ES" sz="2800" b="1" dirty="0" smtClean="0">
                <a:solidFill>
                  <a:srgbClr val="FF0000"/>
                </a:solidFill>
              </a:rPr>
              <a:t> (una especie de moluscos extintos</a:t>
            </a:r>
            <a:r>
              <a:rPr lang="es-ES" dirty="0" smtClean="0">
                <a:solidFill>
                  <a:srgbClr val="FF0000"/>
                </a:solidFill>
              </a:rPr>
              <a:t>)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8350210-17-1476428563-1000-2fae5a3631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5935" y="5572140"/>
            <a:ext cx="41874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/>
              <a:t>Burbujas de aire formadas </a:t>
            </a:r>
          </a:p>
          <a:p>
            <a:pPr algn="ctr"/>
            <a:r>
              <a:rPr lang="es-ES" sz="2800" b="1" dirty="0" smtClean="0"/>
              <a:t>de ácido ascórbico</a:t>
            </a:r>
            <a:endParaRPr lang="es-ES" sz="2800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no ve"/>
          <p:cNvPicPr>
            <a:picLocks noChangeAspect="1" noChangeArrowheads="1"/>
          </p:cNvPicPr>
          <p:nvPr/>
        </p:nvPicPr>
        <p:blipFill>
          <a:blip r:embed="rId2"/>
          <a:srcRect b="15000"/>
          <a:stretch>
            <a:fillRect/>
          </a:stretch>
        </p:blipFill>
        <p:spPr bwMode="auto">
          <a:xfrm>
            <a:off x="-355635" y="0"/>
            <a:ext cx="9645685" cy="72866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5715016"/>
            <a:ext cx="3857652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</a:rPr>
              <a:t>Una vista de los tomates 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</a:rPr>
              <a:t>en profundidad</a:t>
            </a:r>
            <a:r>
              <a:rPr lang="es-ES" b="1" dirty="0" smtClean="0"/>
              <a:t>. </a:t>
            </a:r>
            <a:endParaRPr lang="es-ES" b="1" dirty="0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8350360-20-1476434017-1000-9d3a019171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95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5572140"/>
            <a:ext cx="242290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Cristales de </a:t>
            </a:r>
          </a:p>
          <a:p>
            <a:r>
              <a:rPr lang="es-ES" sz="2800" b="1" dirty="0" smtClean="0">
                <a:solidFill>
                  <a:schemeClr val="bg1"/>
                </a:solidFill>
              </a:rPr>
              <a:t>cobre calientes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350260-19-1476433882-1000-cfcd5d7d79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0"/>
            <a:ext cx="9525000" cy="71437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4497" y="5349895"/>
            <a:ext cx="4645025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El núcleo de una flor de margarita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8350410-21-1476434095-1000-9b129b39e8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950" y="-542926"/>
            <a:ext cx="9525000" cy="74009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857892"/>
            <a:ext cx="67899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/>
              <a:t>Burbujas de aire en evaporización de tequila</a:t>
            </a:r>
            <a:endParaRPr lang="es-ES" sz="2800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8350060-12-1476428104-1000-137ed21cc8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6000768"/>
            <a:ext cx="3306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/>
              <a:t>La flor de </a:t>
            </a:r>
            <a:r>
              <a:rPr lang="es-ES" sz="2800" b="1" dirty="0" err="1" smtClean="0"/>
              <a:t>Verbascum</a:t>
            </a:r>
            <a:endParaRPr lang="es-ES" sz="2800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osas microscopio 28"/>
          <p:cNvPicPr>
            <a:picLocks noChangeAspect="1" noChangeArrowheads="1"/>
          </p:cNvPicPr>
          <p:nvPr/>
        </p:nvPicPr>
        <p:blipFill>
          <a:blip r:embed="rId2"/>
          <a:srcRect b="11548"/>
          <a:stretch>
            <a:fillRect/>
          </a:stretch>
        </p:blipFill>
        <p:spPr bwMode="auto">
          <a:xfrm rot="5400000">
            <a:off x="1196643" y="-1196643"/>
            <a:ext cx="6896763" cy="92900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5935" y="5572140"/>
            <a:ext cx="2602892" cy="95410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Papel higiénico</a:t>
            </a:r>
            <a:r>
              <a:rPr lang="es-ES" sz="2800" dirty="0" smtClean="0">
                <a:solidFill>
                  <a:srgbClr val="FF0000"/>
                </a:solidFill>
              </a:rPr>
              <a:t>, </a:t>
            </a:r>
          </a:p>
          <a:p>
            <a:r>
              <a:rPr lang="es-ES" sz="2800" dirty="0" smtClean="0">
                <a:solidFill>
                  <a:srgbClr val="FF0000"/>
                </a:solidFill>
              </a:rPr>
              <a:t>sin comentarios</a:t>
            </a:r>
            <a:endParaRPr lang="es-E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349810-7-1476428053-1000-e52a46f13e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8811" y="5715016"/>
            <a:ext cx="2592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</a:rPr>
              <a:t>Cristales de café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8350310-2-1476428013-1000-3b06247311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950" y="-447675"/>
            <a:ext cx="9525000" cy="73056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6000768"/>
            <a:ext cx="2887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Burbujas de jabón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8349760-9-1476428150-1000-d8c9d238d2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95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5929330"/>
            <a:ext cx="3961341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Retina de un ojo de ratón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osas microscopio 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5572140"/>
            <a:ext cx="3874330" cy="95410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</a:rPr>
              <a:t>Y así cuando te dan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</a:rPr>
              <a:t> puntos en alguna herida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Lo que el ojo humano no puede 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66776"/>
            <a:ext cx="9505950" cy="77247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5429264"/>
            <a:ext cx="426629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</a:rPr>
              <a:t>Así se ve una fresa a través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</a:rPr>
              <a:t>de un microscopio. 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8349910-10-1476428088-1000-1f9dd58fc3-14765896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6000768"/>
            <a:ext cx="3127779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Hojas de </a:t>
            </a:r>
            <a:r>
              <a:rPr lang="es-ES" sz="2800" b="1" dirty="0" err="1" smtClean="0">
                <a:solidFill>
                  <a:srgbClr val="FF0000"/>
                </a:solidFill>
              </a:rPr>
              <a:t>selaginella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  <p:sndAc>
      <p:stSnd>
        <p:snd r:embed="rId2" name="CAMINEMOS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oj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505950" cy="75057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5903893"/>
            <a:ext cx="6572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</a:rPr>
              <a:t>Esta es la vista de una tableta de chocolate de menta bajo el microscopio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osas microscopio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595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5572140"/>
            <a:ext cx="382271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El zumo de naranja no es solo naranja a juzgar por esta imagen</a:t>
            </a:r>
            <a:endParaRPr lang="es-ES" sz="2000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osas microscopio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848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4497" y="5929330"/>
            <a:ext cx="334418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La tela de una camiseta de fútbol</a:t>
            </a:r>
            <a:endParaRPr lang="es-ES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osas microscopio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025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786454"/>
            <a:ext cx="3536957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Jamás pensaste que una mota de polvo podría contener esta fiesta</a:t>
            </a:r>
            <a:endParaRPr lang="es-ES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osas microscopio 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73125" y="5786454"/>
            <a:ext cx="211147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Así son tus pestañas</a:t>
            </a:r>
            <a:endParaRPr lang="es-ES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8349710-4-1476428070-1000-257d9d9055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15935" y="5929330"/>
            <a:ext cx="172996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Ala de mariposa</a:t>
            </a: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8350160-16-1476428579-1000-a6ffae454a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6072206"/>
            <a:ext cx="1040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 smtClean="0">
                <a:solidFill>
                  <a:srgbClr val="FF0000"/>
                </a:solidFill>
              </a:rPr>
              <a:t>Agata</a:t>
            </a:r>
            <a:endParaRPr lang="es-ES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files.genial.guru/files/news/part_28/287260/8350110-13-1476428171-1000-3f4c2ee92d-14765896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950" y="-66676"/>
            <a:ext cx="9525000" cy="69246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5857892"/>
            <a:ext cx="52261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Las neuronas del cerebro humano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nunca-antes-vistas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64568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5857892"/>
            <a:ext cx="4363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Tronco Ardiendo Por Dentro</a:t>
            </a:r>
            <a:endParaRPr lang="es-E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Resultado de imagen de cosas vistas con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261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6000768"/>
            <a:ext cx="2660665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Espermatozoide</a:t>
            </a:r>
            <a:r>
              <a:rPr lang="es-ES" dirty="0" smtClean="0"/>
              <a:t>s</a:t>
            </a:r>
            <a:endParaRPr lang="es-ES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Resultado de imagen de cosas vistas con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371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30183" y="5500702"/>
            <a:ext cx="5786478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</a:rPr>
              <a:t>Células ciliadas del oído responden a las vibraciones del sonido.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The Beekeeping of Family: Microscopic pollen: Polen de Pepino. www.mahakobees.com: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28"/>
            <a:ext cx="9290050" cy="878687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87373" y="5572140"/>
            <a:ext cx="1181734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POLEN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8349960-22-1476435271-1000-aff4755219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7373" y="6000768"/>
            <a:ext cx="2664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/>
              <a:t>Mosca de ladrón</a:t>
            </a:r>
            <a:endParaRPr lang="es-ES" sz="2800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8350010-11-1476428162-1000-1f9dd58fc3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7373" y="5643578"/>
            <a:ext cx="5248103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/>
              <a:t>Salicina, un compuesto analgésico</a:t>
            </a:r>
            <a:endParaRPr lang="es-ES" sz="2800" b="1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esultado de imagen de cosas vistas con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5935" y="5929330"/>
            <a:ext cx="1031180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araña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8349660-6-1476428039-1000-38c3f68c0b-1476589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4497" y="5357826"/>
            <a:ext cx="3288977" cy="95410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Los cristales de beta-</a:t>
            </a:r>
          </a:p>
          <a:p>
            <a:pPr algn="ctr"/>
            <a:r>
              <a:rPr lang="es-ES" sz="2800" b="1" dirty="0" err="1" smtClean="0">
                <a:solidFill>
                  <a:srgbClr val="FF0000"/>
                </a:solidFill>
              </a:rPr>
              <a:t>alanina</a:t>
            </a:r>
            <a:r>
              <a:rPr lang="es-ES" sz="2800" b="1" dirty="0" smtClean="0">
                <a:solidFill>
                  <a:srgbClr val="FF0000"/>
                </a:solidFill>
              </a:rPr>
              <a:t> y taurina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Los ovarios constituyen las gónadas femeninas y su función es la producción de hormonas (como los estrógenos) y gametos femeninos (óvulos). En la imagen, obtenida por microscopía electrónica de barrido, se muestra un corte longitudinal de un ovario de ratón (&lt;i&gt;Mus musculus&lt;/i&gt;). Foto: Eduardo Roldán y Ana Olmo. Fuente: CienciaTK. Colección FOTCIENCIA 06 CSIC-FECYT: www.cienciatk.csic.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631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929330"/>
            <a:ext cx="6191247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 corte longitudinal de un ovario de ratón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osas microscopio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325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500702"/>
            <a:ext cx="5286412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</a:rPr>
              <a:t>Lo abres y lo cierran y jamás te lo imaginabas así. Esto es </a:t>
            </a:r>
            <a:r>
              <a:rPr lang="es-ES" sz="2800" b="1" dirty="0" err="1" smtClean="0">
                <a:solidFill>
                  <a:srgbClr val="FF0000"/>
                </a:solidFill>
              </a:rPr>
              <a:t>velcro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élulas madre embrionarias de ratón. Esta imagen fue copiada de Wikipedia. Fuente original: National Science Foundation: &lt;a href='http://www.nsf.gov/od/lpa/news/03/pr03142_images.htm.' target='_blank'&gt;http://www.nsf.gov/od/lpa/news/03/pr03142_images.htm.&lt;/a&gt; Esta imatge es de dominio público para cualquier propósito, sin ninguna condición excepto las requeridas por la ley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5857892"/>
            <a:ext cx="5696239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Células madre embrionarias de ratón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cosas vistas con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6000768"/>
            <a:ext cx="2409699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Arena de playa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omid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5900" y="0"/>
            <a:ext cx="95059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5572140"/>
            <a:ext cx="5286412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A la izquierda se ve una uva roja y a la derecha una uva blanca. 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  <p:sndAc>
      <p:stSnd>
        <p:snd r:embed="rId2" name="ESPERARE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2248128_10153860489909742_3422781279633962391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90526"/>
            <a:ext cx="9448800" cy="72485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5786454"/>
            <a:ext cx="3823162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 fontAlgn="ctr"/>
            <a:r>
              <a:rPr lang="es-ES" sz="2400" b="1" dirty="0" smtClean="0"/>
              <a:t>Poro de la piel visto a través </a:t>
            </a:r>
          </a:p>
          <a:p>
            <a:pPr algn="ctr" fontAlgn="ctr"/>
            <a:r>
              <a:rPr lang="es-ES" sz="2400" b="1" dirty="0" smtClean="0"/>
              <a:t>de un microscopio</a:t>
            </a:r>
            <a:endParaRPr lang="es-ES" sz="2400" b="1" dirty="0"/>
          </a:p>
        </p:txBody>
      </p:sp>
    </p:spTree>
  </p:cSld>
  <p:clrMapOvr>
    <a:masterClrMapping/>
  </p:clrMapOvr>
  <p:transition spd="slow" advTm="8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Resultado de imagen de visto por el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6072206"/>
            <a:ext cx="1590500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 smtClean="0"/>
              <a:t>Marihuana</a:t>
            </a:r>
            <a:endParaRPr lang="es-ES" sz="2400" b="1" dirty="0"/>
          </a:p>
        </p:txBody>
      </p:sp>
    </p:spTree>
  </p:cSld>
  <p:clrMapOvr>
    <a:masterClrMapping/>
  </p:clrMapOvr>
  <p:transition spd="slow" advTm="8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Resultado de imagen de visto por el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102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5786454"/>
            <a:ext cx="2059475" cy="707886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000" b="1" dirty="0" smtClean="0"/>
              <a:t>Un ácaro en un </a:t>
            </a:r>
          </a:p>
          <a:p>
            <a:r>
              <a:rPr lang="es-ES" sz="2000" b="1" dirty="0" smtClean="0"/>
              <a:t>folículo de la piel,</a:t>
            </a:r>
            <a:endParaRPr lang="es-ES" sz="2000" b="1" dirty="0"/>
          </a:p>
        </p:txBody>
      </p:sp>
    </p:spTree>
  </p:cSld>
  <p:clrMapOvr>
    <a:masterClrMapping/>
  </p:clrMapOvr>
  <p:transition spd="slow" advTm="8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Resultado de imagen de visto por el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028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6215082"/>
            <a:ext cx="271247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Músculo Estriado Cardiaco</a:t>
            </a:r>
            <a:endParaRPr lang="es-ES" dirty="0"/>
          </a:p>
        </p:txBody>
      </p:sp>
    </p:spTree>
  </p:cSld>
  <p:clrMapOvr>
    <a:masterClrMapping/>
  </p:clrMapOvr>
  <p:transition spd="slow" advTm="8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visto por el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622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715016"/>
            <a:ext cx="3172087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 smtClean="0"/>
              <a:t>Cromosomas humanos </a:t>
            </a:r>
          </a:p>
          <a:p>
            <a:r>
              <a:rPr lang="es-ES" sz="2400" b="1" dirty="0" smtClean="0"/>
              <a:t>en falso color</a:t>
            </a:r>
            <a:endParaRPr lang="es-ES" sz="2400" b="1" dirty="0"/>
          </a:p>
        </p:txBody>
      </p:sp>
    </p:spTree>
  </p:cSld>
  <p:clrMapOvr>
    <a:masterClrMapping/>
  </p:clrMapOvr>
  <p:transition spd="slow" advTm="8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visto por el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4020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6072206"/>
            <a:ext cx="2835456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 Levadura de cerveza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visto por el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4497" y="6000768"/>
            <a:ext cx="343421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pt-BR" b="1" dirty="0" smtClean="0"/>
              <a:t>copos de </a:t>
            </a:r>
            <a:r>
              <a:rPr lang="pt-BR" b="1" dirty="0" err="1" smtClean="0"/>
              <a:t>nieve</a:t>
            </a:r>
            <a:r>
              <a:rPr lang="pt-BR" b="1" dirty="0" smtClean="0"/>
              <a:t> </a:t>
            </a:r>
            <a:r>
              <a:rPr lang="pt-BR" b="1" dirty="0" err="1" smtClean="0"/>
              <a:t>reales</a:t>
            </a:r>
            <a:r>
              <a:rPr lang="pt-BR" b="1" dirty="0" smtClean="0"/>
              <a:t> </a:t>
            </a:r>
            <a:r>
              <a:rPr lang="pt-BR" b="1" dirty="0" err="1" smtClean="0"/>
              <a:t>microscopio</a:t>
            </a:r>
            <a:endParaRPr lang="es-ES" b="1" dirty="0"/>
          </a:p>
        </p:txBody>
      </p:sp>
    </p:spTree>
  </p:cSld>
  <p:clrMapOvr>
    <a:masterClrMapping/>
  </p:clrMapOvr>
  <p:transition spd="slow" advTm="8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visto por el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4214818"/>
          </a:xfrm>
          <a:prstGeom prst="rect">
            <a:avLst/>
          </a:prstGeom>
          <a:noFill/>
        </p:spPr>
      </p:pic>
      <p:pic>
        <p:nvPicPr>
          <p:cNvPr id="1028" name="Picture 4" descr="Resultado de imagen de visto por el microscopi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6133" y="4214818"/>
            <a:ext cx="2530201" cy="2643182"/>
          </a:xfrm>
          <a:prstGeom prst="rect">
            <a:avLst/>
          </a:prstGeom>
          <a:noFill/>
        </p:spPr>
      </p:pic>
      <p:pic>
        <p:nvPicPr>
          <p:cNvPr id="1030" name="Picture 6" descr="Resultado de imagen de visto por el microscopi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0"/>
            <a:ext cx="2592965" cy="2786058"/>
          </a:xfrm>
          <a:prstGeom prst="rect">
            <a:avLst/>
          </a:prstGeom>
          <a:noFill/>
        </p:spPr>
      </p:pic>
      <p:pic>
        <p:nvPicPr>
          <p:cNvPr id="1032" name="Picture 8" descr="Resultado de imagen de visto por el microscopi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03285" y="2714620"/>
            <a:ext cx="4586766" cy="41433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7307" y="5929330"/>
            <a:ext cx="1963871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pt-BR" b="1" dirty="0" smtClean="0"/>
              <a:t>copos de </a:t>
            </a:r>
            <a:r>
              <a:rPr lang="pt-BR" b="1" dirty="0" err="1" smtClean="0"/>
              <a:t>nieve</a:t>
            </a:r>
            <a:r>
              <a:rPr lang="pt-BR" b="1" dirty="0" smtClean="0"/>
              <a:t> </a:t>
            </a:r>
          </a:p>
          <a:p>
            <a:pPr algn="ctr"/>
            <a:r>
              <a:rPr lang="pt-BR" b="1" dirty="0" err="1" smtClean="0"/>
              <a:t>reales</a:t>
            </a:r>
            <a:r>
              <a:rPr lang="pt-BR" b="1" dirty="0" smtClean="0"/>
              <a:t> </a:t>
            </a:r>
            <a:r>
              <a:rPr lang="pt-BR" b="1" dirty="0" err="1" smtClean="0"/>
              <a:t>microscopio</a:t>
            </a:r>
            <a:endParaRPr lang="es-ES" b="1" dirty="0"/>
          </a:p>
        </p:txBody>
      </p:sp>
    </p:spTree>
  </p:cSld>
  <p:clrMapOvr>
    <a:masterClrMapping/>
  </p:clrMapOvr>
  <p:transition spd="slow" advTm="8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Lo que el ojo humano no puede 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6000768"/>
            <a:ext cx="1473545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 azafrán</a:t>
            </a:r>
            <a:r>
              <a:rPr lang="es-ES" dirty="0" smtClean="0"/>
              <a:t>. </a:t>
            </a:r>
            <a:endParaRPr lang="es-ES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nunca-antes-vistas-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5935" y="5572140"/>
            <a:ext cx="3697807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Una Célula Cancerígena</a:t>
            </a:r>
            <a:endParaRPr lang="es-E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Resultado de imagen de visto por el microscop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662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5500702"/>
            <a:ext cx="3373039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/>
              <a:t> así luce el sudor cuando </a:t>
            </a:r>
          </a:p>
          <a:p>
            <a:pPr algn="ctr"/>
            <a:r>
              <a:rPr lang="es-ES" sz="2400" b="1" dirty="0" smtClean="0"/>
              <a:t>brota de tu piel.</a:t>
            </a:r>
            <a:endParaRPr lang="es-ES" sz="2400" b="1" dirty="0"/>
          </a:p>
        </p:txBody>
      </p:sp>
    </p:spTree>
  </p:cSld>
  <p:clrMapOvr>
    <a:masterClrMapping/>
  </p:clrMapOvr>
  <p:transition spd="slow" advTm="8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10586" y="0"/>
            <a:ext cx="3554072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16 de noviembre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19:57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90191" y="3276600"/>
            <a:ext cx="309668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29005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80522" y="838200"/>
            <a:ext cx="4903082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 QUE EL OJO NO V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 QUE EL OJO NO VE</Template>
  <TotalTime>1</TotalTime>
  <Words>336</Words>
  <Application>Microsoft Office PowerPoint</Application>
  <PresentationFormat>Personalizado</PresentationFormat>
  <Paragraphs>84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LO QUE EL OJO NO VE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2016-11-16T18:56:54Z</dcterms:created>
  <dcterms:modified xsi:type="dcterms:W3CDTF">2016-11-16T18:58:12Z</dcterms:modified>
</cp:coreProperties>
</file>