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319" r:id="rId3"/>
    <p:sldId id="321" r:id="rId4"/>
    <p:sldId id="318" r:id="rId5"/>
    <p:sldId id="262" r:id="rId6"/>
    <p:sldId id="269" r:id="rId7"/>
    <p:sldId id="267" r:id="rId8"/>
    <p:sldId id="271" r:id="rId9"/>
    <p:sldId id="274" r:id="rId10"/>
    <p:sldId id="275" r:id="rId11"/>
    <p:sldId id="277" r:id="rId12"/>
    <p:sldId id="278" r:id="rId13"/>
    <p:sldId id="283" r:id="rId14"/>
    <p:sldId id="285" r:id="rId15"/>
    <p:sldId id="295" r:id="rId16"/>
    <p:sldId id="287" r:id="rId17"/>
    <p:sldId id="288" r:id="rId18"/>
    <p:sldId id="293" r:id="rId19"/>
    <p:sldId id="296" r:id="rId20"/>
    <p:sldId id="297" r:id="rId21"/>
    <p:sldId id="280" r:id="rId22"/>
    <p:sldId id="258" r:id="rId23"/>
    <p:sldId id="279" r:id="rId24"/>
    <p:sldId id="300" r:id="rId25"/>
    <p:sldId id="302" r:id="rId26"/>
    <p:sldId id="304" r:id="rId27"/>
    <p:sldId id="306" r:id="rId28"/>
    <p:sldId id="301" r:id="rId29"/>
    <p:sldId id="308" r:id="rId30"/>
    <p:sldId id="309" r:id="rId31"/>
    <p:sldId id="311" r:id="rId32"/>
    <p:sldId id="290" r:id="rId33"/>
    <p:sldId id="292" r:id="rId34"/>
    <p:sldId id="317" r:id="rId35"/>
    <p:sldId id="314" r:id="rId36"/>
    <p:sldId id="315" r:id="rId37"/>
    <p:sldId id="320" r:id="rId38"/>
    <p:sldId id="322" r:id="rId39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AtocZ78AW/urc3oaVmgQw==" hashData="gfE0qrwgVKBlk7PKIIQ41agZ0h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7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33269865-070D-4733-84DF-3A700DEF7A45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2065DEEC-B3CD-4418-9A86-5E4F38550E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36DD6-C26C-4C8F-A0F1-BDF93517B830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EA4A6-0991-4159-98D4-BD60636764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E3D8C-5CDE-4D47-8771-F9621E824F8D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813C4-9708-4DF2-80C7-6926BAA27B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44BC5-3B31-4C59-BF72-B6FB9961382A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5CE7B-9292-449E-B06B-2DA169E749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5338A-DEB4-48F3-A1C4-60214D77A8B1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6F270-8DF2-44EC-8A1B-3A0127EF7E8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628011-9EAE-4C73-B82C-04BEB167694C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8D7DD-C65B-4A4C-8094-9883C78DA6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9E253-207C-46DE-88E5-DA33A06AB856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CDEBB-F15F-446F-B98B-C5F128E7CE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5765D-2D6D-406A-9D53-9A8BE67D4F6C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03DEA0-D819-4D17-A6F0-AD53BC28E5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80523-4134-4704-A4C1-764648B97F09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53624-EA0C-4202-BFEE-1DBFDFA186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CF123F-62A8-405D-9D82-83AEE19FDEC6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CCD19-9610-4FDF-A893-E02BEC6398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8F857-C559-40D3-97A2-5192C92E60E9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C6520-18B4-4593-A991-D98C99C155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0F87C-7D5E-4E6A-84FE-F750817E28C8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A1D72-AD65-4CCD-A9BC-54623E71C8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F55778-5751-4D08-BED6-A93AFD6D5CC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6D6AA27-6946-4490-AF1C-79B7AF4638C9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A634AA8-14FF-45BB-AE76-3901DC2393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EEF128E-3CAA-46E9-80F0-1103B6AE3CB4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4.png"/><Relationship Id="rId7" Type="http://schemas.openxmlformats.org/officeDocument/2006/relationships/image" Target="../media/image3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980728"/>
            <a:ext cx="9144000" cy="255454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80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“Lenguaje y propiedades de las Flores”</a:t>
            </a:r>
          </a:p>
        </p:txBody>
      </p:sp>
      <p:sp>
        <p:nvSpPr>
          <p:cNvPr id="2052" name="3 Marcador de fecha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A0FA5B0-BBB2-4B24-AF06-6D7F5418254E}" type="datetime1">
              <a:rPr lang="es-ES" sz="3600" smtClean="0">
                <a:solidFill>
                  <a:srgbClr val="FFFF00"/>
                </a:solidFill>
                <a:latin typeface="Chiller" pitchFamily="82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11/12/2012</a:t>
            </a:fld>
            <a:endParaRPr lang="es-ES" sz="3600" dirty="0" smtClean="0">
              <a:solidFill>
                <a:srgbClr val="FFFF00"/>
              </a:solidFill>
              <a:latin typeface="Chiller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" y="4869160"/>
            <a:ext cx="4283967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8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Imágenes Internet</a:t>
            </a:r>
            <a:endParaRPr lang="es-ES" sz="48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572000" y="4869160"/>
            <a:ext cx="4572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8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Música-</a:t>
            </a:r>
            <a:r>
              <a:rPr lang="es-ES" sz="48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GypsieKings</a:t>
            </a:r>
            <a:r>
              <a:rPr lang="es-ES" sz="48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“Tango Flamenco”</a:t>
            </a:r>
            <a:endParaRPr lang="es-ES" sz="48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>
    <p:sndAc>
      <p:stSnd>
        <p:snd r:embed="rId2" name="GypsieKings_TangoFlamenc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1"/>
            <a:ext cx="9144000" cy="655564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Seguramente algunas de nosotras pasamos desapercibidas a vuestros ojos, por eso queremos presentarnos y contaros nuestro significado y algunas de nuestras propiedades.</a:t>
            </a:r>
          </a:p>
          <a:p>
            <a:pPr algn="ctr"/>
            <a:r>
              <a:rPr lang="es-ES" sz="6000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Seremos felices si os gustamos a todos….</a:t>
            </a:r>
            <a:endParaRPr lang="es-ES" sz="60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aconito0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81063"/>
            <a:ext cx="9144000" cy="509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1 Imagen" descr="aconito0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1 Imagen" descr="aconito0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060450"/>
            <a:ext cx="9144000" cy="509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0" y="1"/>
            <a:ext cx="9143999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Yo, me llamo “Acónito”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83568" y="5733256"/>
            <a:ext cx="7992888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Significo: Desconfianza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aconito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1 Imagen" descr="aconito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1 Imagen" descr="aconito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61925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5013175"/>
            <a:ext cx="946854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Pero además de bonita, soy un buen </a:t>
            </a:r>
            <a:r>
              <a:rPr lang="es-ES" sz="6000" b="1" cap="none" spc="150" dirty="0" err="1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análgesico</a:t>
            </a:r>
            <a:endParaRPr lang="es-ES" sz="60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AZALEA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1 Imagen" descr="AZALEA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1 Imagen" descr="AZALEA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1 Imagen" descr="AZALEA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61925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6600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Yo soy la Azalea</a:t>
            </a:r>
            <a:endParaRPr lang="es-ES" sz="6600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5733255"/>
            <a:ext cx="9144000" cy="110799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6600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 además de </a:t>
            </a:r>
            <a:r>
              <a:rPr lang="es-ES" sz="6600" b="1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transmitír“Alegría</a:t>
            </a:r>
            <a:r>
              <a:rPr lang="es-ES" sz="6600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”</a:t>
            </a:r>
            <a:endParaRPr lang="es-ES" sz="6600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AZALE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1638"/>
            <a:ext cx="9144000" cy="6053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1 Imagen" descr="AZALE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1 Imagen" descr="AZALE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557213"/>
            <a:ext cx="9144000" cy="6053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571824" y="5301208"/>
            <a:ext cx="6000362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Soy un buen antiséptico</a:t>
            </a:r>
            <a:endParaRPr lang="es-ES" sz="60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61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begonia-de-flor-sencilla-en-tono-rosad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1 Imagen" descr="begonia-de-flor-sencilla-en-tono-rosad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3999" cy="21236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6600" b="1" spc="150" dirty="0" smtClean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Pues yo soy la Begonia y soy todo </a:t>
            </a:r>
            <a:r>
              <a:rPr lang="es-ES" sz="6600" b="1" spc="150" dirty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Cordialidad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" y="4797151"/>
            <a:ext cx="9144000" cy="212365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6600" b="1" spc="150" dirty="0" smtClean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Además de buen </a:t>
            </a:r>
            <a:r>
              <a:rPr lang="es-ES" sz="6600" b="1" spc="150" dirty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analgésico y </a:t>
            </a:r>
            <a:r>
              <a:rPr lang="es-ES" sz="6600" b="1" spc="150" dirty="0" smtClean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calmo </a:t>
            </a:r>
            <a:r>
              <a:rPr lang="es-ES" sz="6600" b="1" spc="150" dirty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los picores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Brezo+blanc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1 Imagen" descr="Brezo+blanc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21236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6600" b="1" spc="150" dirty="0" smtClean="0">
                <a:ln w="11430"/>
                <a:solidFill>
                  <a:srgbClr val="0070C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 yo me llamo </a:t>
            </a:r>
            <a:r>
              <a:rPr lang="es-ES" sz="6600" b="1" spc="150" dirty="0" err="1" smtClean="0">
                <a:ln w="11430"/>
                <a:solidFill>
                  <a:srgbClr val="0070C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Brezo:Y</a:t>
            </a:r>
            <a:r>
              <a:rPr lang="es-ES" sz="6600" b="1" spc="150" dirty="0" smtClean="0">
                <a:ln w="11430"/>
                <a:solidFill>
                  <a:srgbClr val="0070C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soy la </a:t>
            </a:r>
            <a:r>
              <a:rPr lang="es-ES" sz="6600" b="1" spc="150" dirty="0">
                <a:ln w="11430"/>
                <a:solidFill>
                  <a:srgbClr val="0070C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Fuerza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4941168"/>
            <a:ext cx="9144000" cy="212365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66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</a:t>
            </a:r>
            <a:r>
              <a:rPr lang="es-ES" sz="6600" b="1" spc="150" dirty="0" smtClean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Tengo poderes para el </a:t>
            </a:r>
            <a:r>
              <a:rPr lang="es-ES" sz="6600" b="1" spc="150" dirty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reumatismo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CAMELI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1 Imagen" descr="CAMELI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Yo soy la Camelia y significo “Orgullo”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1" y="4941167"/>
            <a:ext cx="946854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Dicen que de mi semilla hacen el Té Verde</a:t>
            </a:r>
            <a:endParaRPr lang="es-ES" sz="60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celosi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1 Imagen" descr="celosi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-1" y="332657"/>
            <a:ext cx="946854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Mis amigas se creen mejor que </a:t>
            </a:r>
            <a:r>
              <a:rPr lang="es-ES" sz="6000" b="1" spc="150" dirty="0" smtClean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yo, me </a:t>
            </a:r>
            <a:r>
              <a:rPr lang="es-ES" sz="6000" b="1" spc="150" dirty="0" err="1" smtClean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llamo</a:t>
            </a:r>
            <a:r>
              <a:rPr lang="es-ES" sz="6000" b="1" cap="none" spc="150" dirty="0" err="1" smtClean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“Celosía</a:t>
            </a:r>
            <a:r>
              <a:rPr lang="es-ES" sz="6000" b="1" cap="none" spc="150" dirty="0" smtClean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”</a:t>
            </a:r>
            <a:endParaRPr lang="es-ES" sz="6000" b="1" cap="none" spc="150" dirty="0">
              <a:ln w="11430"/>
              <a:solidFill>
                <a:srgbClr val="00B0F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30062" y="5589240"/>
            <a:ext cx="788389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Soy la “Fidelidad y Constancia”</a:t>
            </a:r>
            <a:endParaRPr lang="es-ES" sz="6000" b="1" cap="none" spc="150" dirty="0">
              <a:ln w="11430"/>
              <a:solidFill>
                <a:srgbClr val="00B0F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Celosia_argentea_cristata01_ie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1 Imagen" descr="Celosia_argentea_cristata01_ie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1 Imagen" descr="Celosia_argentea_cristata01_ie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5733256"/>
            <a:ext cx="9144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 curo las heridas infectadas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dalia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1 Imagen" descr="dalia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964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1 Imagen" descr="dalia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2964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Mi nombre es “</a:t>
            </a:r>
            <a:r>
              <a:rPr lang="es-ES" sz="60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Dalia”y</a:t>
            </a:r>
            <a:r>
              <a:rPr lang="es-ES" sz="60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soy el Reconocimiento”</a:t>
            </a:r>
            <a:endParaRPr lang="es-ES" sz="60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54722" y="5733256"/>
            <a:ext cx="8589278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</a:t>
            </a:r>
            <a:r>
              <a:rPr lang="es-ES" sz="60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C</a:t>
            </a:r>
            <a:r>
              <a:rPr lang="es-ES" sz="60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uro la </a:t>
            </a:r>
            <a:r>
              <a:rPr lang="es-ES" sz="60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tós</a:t>
            </a:r>
            <a:r>
              <a:rPr lang="es-ES" sz="60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crónica y la fiebre</a:t>
            </a:r>
            <a:endParaRPr lang="es-ES" sz="60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3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ondiego de noch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1 Imagen" descr="Dondiego de noch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 el mío “Dondiego de noche” soy la “Discreción”</a:t>
            </a:r>
            <a:endParaRPr lang="es-ES" sz="6000" b="1" cap="none" spc="150" dirty="0">
              <a:ln w="11430"/>
              <a:solidFill>
                <a:srgbClr val="00B0F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5013176"/>
            <a:ext cx="946854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 </a:t>
            </a:r>
            <a:r>
              <a:rPr lang="es-ES" sz="6000" b="1" cap="none" spc="150" dirty="0" err="1" smtClean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ejem</a:t>
            </a:r>
            <a:r>
              <a:rPr lang="es-ES" sz="6000" b="1" cap="none" spc="150" dirty="0" smtClean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..aunque no suene </a:t>
            </a:r>
            <a:r>
              <a:rPr lang="es-ES" sz="6000" b="1" cap="none" spc="150" dirty="0" err="1" smtClean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bien,soy</a:t>
            </a:r>
            <a:r>
              <a:rPr lang="es-ES" sz="6000" b="1" cap="none" spc="150" dirty="0" smtClean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bueno para el estreñimiento</a:t>
            </a:r>
            <a:endParaRPr lang="es-ES" sz="6000" b="1" cap="none" spc="150" dirty="0">
              <a:ln w="11430"/>
              <a:solidFill>
                <a:srgbClr val="00B0F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Frutos+de+escaramujo+Manuel+Rubi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1 Imagen" descr="Frutos+de+escaramujo+Manuel+Rubi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No me </a:t>
            </a:r>
            <a:r>
              <a:rPr lang="es-ES" sz="60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conoceis</a:t>
            </a:r>
            <a:r>
              <a:rPr lang="es-ES" sz="60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? Soy el “Escaramujo” y aunque soy la felicidad efímera</a:t>
            </a:r>
            <a:endParaRPr lang="es-ES" sz="60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36 0.08249  L 0.108 0.08249  L 0.072 0.16632  L 0.108 0.24881  L 0.036 0.24881  L 0 0.33264  L -0.036 0.24881  L -0.108 0.24881  L -0.072 0.16632  L -0.108 0.08249  L -0.036 0.08249  L 0 0  Z" pathEditMode="relative" ptsTypes="">
                                      <p:cBhvr>
                                        <p:cTn id="9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escaramuj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0"/>
            <a:ext cx="9128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1 Imagen" descr="escaramuj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75" y="0"/>
            <a:ext cx="9128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1 Imagen" descr="escaramuj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275" y="152400"/>
            <a:ext cx="9128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5013175"/>
            <a:ext cx="91440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Mi bella flor es una gran fuente de Vitamina C</a:t>
            </a:r>
            <a:endParaRPr lang="es-ES" sz="60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Espino+blanc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1 Imagen" descr="Espino+blanc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1 Imagen" descr="Espino+blanc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Yo, el Espino blanco, soy todo “Esperanza”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5877272"/>
            <a:ext cx="9143999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 regulo los latidos de tu corazón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Fritillaria_conica10_JL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1 Imagen" descr="Fritillaria_conica10_JL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Soy la </a:t>
            </a:r>
            <a:r>
              <a:rPr lang="es-ES" sz="60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Fritillaria</a:t>
            </a:r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y provoco “Admiración”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" y="5013176"/>
            <a:ext cx="9143999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Será por envidia?? No me reconocen ninguna propiedad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67 -0.05322  C 0.081 -0.0652  0.102 -0.07185  0.124 -0.07185  C 0.149 -0.07185  0.169 -0.0652  0.183 -0.05322  L 0.25 0  E" pathEditMode="relative" ptsTypes="">
                                      <p:cBhvr>
                                        <p:cTn id="8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Fuchsia1-510x38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1 Imagen" descr="Fuchsia1-510x38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" y="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1 Imagen" descr="Fuchsia1-510x38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1 Imagen" descr="Fuchsia1-510x38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1"/>
            <a:ext cx="914399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Yo la </a:t>
            </a:r>
            <a:r>
              <a:rPr lang="es-ES" sz="66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Fuchsia</a:t>
            </a:r>
            <a:r>
              <a:rPr lang="es-ES" sz="66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..soy pura Pasión</a:t>
            </a:r>
            <a:endParaRPr lang="es-ES" sz="66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fuchsia+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1 Imagen" descr="fuchsia+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 además de hermosa, soy beneficiosa para los riñones</a:t>
            </a:r>
            <a:endParaRPr lang="es-ES" sz="66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" dur="3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Cultivo-y-cuidados-de-las-gardenia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2938"/>
            <a:ext cx="9144000" cy="55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1 Imagen" descr="Cultivo-y-cuidados-de-las-gardenia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1 Imagen" descr="Cultivo-y-cuidados-de-las-gardenia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052736"/>
            <a:ext cx="9144000" cy="5805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1"/>
            <a:ext cx="91440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 yo..La Gardenia, soy todo sinceridad</a:t>
            </a:r>
            <a:endParaRPr lang="es-ES" sz="60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5805264"/>
            <a:ext cx="9143999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Además de un “Gran Sedante”</a:t>
            </a:r>
            <a:endParaRPr lang="es-ES" sz="60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-0.33264  E" pathEditMode="relative" ptsTypes="">
                                      <p:cBhvr>
                                        <p:cTn id="11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412_79225_2365253_13492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1 Imagen" descr="412_79225_2365253_13492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690975" y="0"/>
            <a:ext cx="7762061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Pués</a:t>
            </a:r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los </a:t>
            </a:r>
            <a:r>
              <a:rPr lang="es-ES" sz="60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Girasoles,aparte</a:t>
            </a:r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de guapos, </a:t>
            </a:r>
            <a:r>
              <a:rPr lang="es-ES" sz="60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sómos</a:t>
            </a:r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pura Salud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5013176"/>
            <a:ext cx="91440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Muy ricos en Vitamina E y antioxidantes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cuidados-de-las-hortensia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1 Imagen" descr="cuidados-de-las-hortensia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39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1722" y="0"/>
            <a:ext cx="910056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Las Hortensias, </a:t>
            </a:r>
            <a:r>
              <a:rPr lang="es-ES" sz="66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sómos</a:t>
            </a:r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caprichosas</a:t>
            </a:r>
            <a:endParaRPr lang="es-ES" sz="66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hortensia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1 Imagen" descr="hortensia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-68044" y="5877272"/>
            <a:ext cx="9280106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 protegemos el sistema inmunológico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Iri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1 Imagen" descr="Iri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14459" y="1"/>
            <a:ext cx="8729541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El </a:t>
            </a:r>
            <a:r>
              <a:rPr lang="es-ES" sz="60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Iris,sómos</a:t>
            </a:r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ternura y confianza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3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iris-germanic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1 Imagen" descr="iris-germanic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46854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 ayudamos a las mujeres, en esos días dolorosos del </a:t>
            </a:r>
            <a:r>
              <a:rPr lang="es-ES" sz="60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més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" dur="3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Jacintos-en-maceta-color-P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3225" y="0"/>
            <a:ext cx="57959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1 Imagen" descr="Jacintos-en-maceta-color-P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959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1 Imagen" descr="Jacintos-en-maceta-color-P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4675" y="0"/>
            <a:ext cx="7299325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763688" y="5085183"/>
            <a:ext cx="738031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Mi nombre es Jacinto y soy la alegría del corazón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imagenes-jacintos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1 Imagen" descr="imagenes-jacintos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También me llaman la flor de la constancia y soy bueno para la “Vesícula”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>
    <p:sndAc>
      <p:stSnd>
        <p:snd r:embed="rId2" name="GypsieKings_TangoFlamenc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Lavanda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1 Imagen" descr="Lavanda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1"/>
            <a:ext cx="91440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Nosotras la “Lavanda” ofrecemos Respeto y Ternura</a:t>
            </a:r>
            <a:endParaRPr lang="es-ES" sz="60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3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lavanda_1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1 Imagen" descr="lavanda_1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46854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</a:t>
            </a:r>
            <a:r>
              <a:rPr lang="es-ES" sz="6000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A</a:t>
            </a:r>
            <a:r>
              <a:rPr lang="es-ES" sz="60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yudamos mucho contra la depresión y el insomnio</a:t>
            </a:r>
            <a:endParaRPr lang="es-ES" sz="60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5  -0.029 -0.01198  -0.044 -0.01198  C -0.114 -0.01198  -0.169 0.06387  -0.169 0.15568  C -0.169 0.24615  -0.114 0.32067  -0.044 0.32067  C -0.029 0.32067  -0.014 0.31667  0 0.31002  C -0.047 0.28607  -0.08 0.2262  -0.08 0.15568  C -0.08 0.08383  -0.047 0.02395  0 0  Z" pathEditMode="relative" ptsTypes="">
                                      <p:cBhvr>
                                        <p:cTn id="8" dur="3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Lotus_Flower-lot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1 Imagen" descr="Lotus_Flower-lot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80233" y="1"/>
            <a:ext cx="898355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Soy el “Loto” y significo Elocuencia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36849" y="5157192"/>
            <a:ext cx="747031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Dicen que ayudo contra la </a:t>
            </a:r>
            <a:r>
              <a:rPr lang="es-ES" sz="60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tós</a:t>
            </a:r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y los vómitos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flor de ly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1 Imagen" descr="flor de ly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-1" y="0"/>
            <a:ext cx="9144001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Yo soy la reina..”Flor de </a:t>
            </a:r>
            <a:r>
              <a:rPr lang="es-ES" sz="60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Lys</a:t>
            </a:r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” por mi pureza, castidad y belleza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1" y="5013175"/>
            <a:ext cx="9144001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Regenero y reestructuro la piel agrietada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264  E" pathEditMode="relative" ptsTypes="">
                                      <p:cBhvr>
                                        <p:cTn id="11" dur="3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flowers-magnoli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1 Imagen" descr="flowers-magnoli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0"/>
            <a:ext cx="9143999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spc="150" dirty="0" smtClean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Hola, soy</a:t>
            </a:r>
            <a:r>
              <a:rPr lang="es-ES" sz="6000" b="1" cap="none" spc="150" dirty="0" smtClean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“Magnolia” y </a:t>
            </a:r>
            <a:r>
              <a:rPr lang="es-ES" sz="6000" b="1" cap="none" spc="150" dirty="0" err="1" smtClean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sómos</a:t>
            </a:r>
            <a:r>
              <a:rPr lang="es-ES" sz="6000" b="1" cap="none" spc="150" dirty="0" smtClean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el amor a la naturaleza</a:t>
            </a:r>
            <a:endParaRPr lang="es-ES" sz="6000" b="1" cap="none" spc="150" dirty="0">
              <a:ln w="11430"/>
              <a:solidFill>
                <a:srgbClr val="00B0F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67 -0.05322  C 0.081 -0.0652  0.102 -0.07185  0.124 -0.07185  C 0.149 -0.07185  0.169 -0.0652  0.183 -0.05322  L 0.25 0  E" pathEditMode="relative" ptsTypes="">
                                      <p:cBhvr>
                                        <p:cTn id="9" dur="3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220px-Magnolia_wieseneri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98725" y="0"/>
            <a:ext cx="41449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1 Imagen" descr="220px-Magnolia_wieseneri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1 Imagen" descr="220px-Magnolia_wieseneri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8275" y="152400"/>
            <a:ext cx="6435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627784" y="5085183"/>
            <a:ext cx="651621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Ayudo en la parálisis y tonifico el “Bazo”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margaritas+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1 Imagen" descr="margaritas+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Me quiere, no me quiere..Soy la Margarita, significo Estima y Confianza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5013176"/>
            <a:ext cx="91440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 aparte de problemas respiratorios, también me utilizan en cocina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mimos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1 Imagen" descr="mimos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 yo la “Mimosa” puro mimo y seguridad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5085184"/>
            <a:ext cx="91440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 poseo muchas propiedades, entre ellas curo inflamaciones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1"/>
            <a:ext cx="9144000" cy="59093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4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Mi deseo es que os haya gustado, pero en cuanto a las propiedades medicinales, os recomiendo que os </a:t>
            </a:r>
            <a:r>
              <a:rPr lang="es-ES" sz="54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informeis</a:t>
            </a:r>
            <a:r>
              <a:rPr lang="es-ES" sz="54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bien en una tienda Naturista o Herbolario…nunca debemos de tomar nada sin hablarlo con los especialistas.</a:t>
            </a:r>
          </a:p>
          <a:p>
            <a:pPr algn="ctr"/>
            <a:r>
              <a:rPr lang="es-ES" sz="5400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Un abrazo</a:t>
            </a:r>
            <a:endParaRPr lang="es-ES" sz="54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084168" y="5877272"/>
            <a:ext cx="305983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8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Charo.zs</a:t>
            </a:r>
            <a:endParaRPr lang="es-ES" sz="48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561</Words>
  <Application>Microsoft Office PowerPoint</Application>
  <PresentationFormat>Presentación en pantalla (4:3)</PresentationFormat>
  <Paragraphs>73</Paragraphs>
  <Slides>37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Álbum de fotografías</dc:title>
  <dc:creator>Charo</dc:creator>
  <cp:lastModifiedBy>Charo</cp:lastModifiedBy>
  <cp:revision>37</cp:revision>
  <dcterms:created xsi:type="dcterms:W3CDTF">2012-12-03T06:59:00Z</dcterms:created>
  <dcterms:modified xsi:type="dcterms:W3CDTF">2012-12-11T07:09:11Z</dcterms:modified>
</cp:coreProperties>
</file>