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56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5723"/>
    <a:srgbClr val="9900CC"/>
    <a:srgbClr val="3E4D1F"/>
    <a:srgbClr val="FF3399"/>
    <a:srgbClr val="CC0066"/>
    <a:srgbClr val="AA1606"/>
    <a:srgbClr val="920000"/>
    <a:srgbClr val="66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57" d="100"/>
          <a:sy n="57" d="100"/>
        </p:scale>
        <p:origin x="72" y="31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D6331-E886-4EBC-BBC5-1A1654DA29B9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1375-9BE1-4257-BF2F-DEFF1C8E20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41375-9BE1-4257-BF2F-DEFF1C8E20D6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C4004-F3E1-49C1-97E4-2E1DD6C4ABB8}" type="datetimeFigureOut">
              <a:rPr lang="es-ES" smtClean="0"/>
              <a:pPr/>
              <a:t>30/06/2022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15F2E-4A0D-4756-B0EB-B45FEED1EA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rose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10 Imagen" descr="c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56150">
            <a:off x="5256552" y="1485567"/>
            <a:ext cx="3668937" cy="1873333"/>
          </a:xfrm>
          <a:prstGeom prst="rect">
            <a:avLst/>
          </a:prstGeom>
        </p:spPr>
      </p:pic>
      <p:pic>
        <p:nvPicPr>
          <p:cNvPr id="6" name="5 Imagen" descr="c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56150">
            <a:off x="5262326" y="628917"/>
            <a:ext cx="3672029" cy="1873333"/>
          </a:xfrm>
          <a:prstGeom prst="rect">
            <a:avLst/>
          </a:prstGeom>
        </p:spPr>
      </p:pic>
      <p:pic>
        <p:nvPicPr>
          <p:cNvPr id="5" name="4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4143386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:blinds dir="vert"/>
        <p:sndAc>
          <p:stSnd>
            <p:snd r:embed="rId2" name="juan luis guerra te regalo una rosa letra 2.wav"/>
          </p:stSnd>
        </p:sndAc>
      </p:transition>
    </mc:Choice>
    <mc:Fallback>
      <p:transition spd="slow" advClick="0" advTm="10000">
        <p:blinds dir="vert"/>
        <p:sndAc>
          <p:stSnd>
            <p:snd r:embed="rId2" name="juan luis guerra te regalo una rosa letr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15 Imagen" descr="bus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39502"/>
            <a:ext cx="5881910" cy="1374992"/>
          </a:xfrm>
          <a:prstGeom prst="rect">
            <a:avLst/>
          </a:prstGeom>
        </p:spPr>
      </p:pic>
      <p:pic>
        <p:nvPicPr>
          <p:cNvPr id="17" name="16 Imagen" descr="580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1214428"/>
            <a:ext cx="7858180" cy="39290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4357700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86908" cy="5143500"/>
          </a:xfrm>
          <a:prstGeom prst="rect">
            <a:avLst/>
          </a:prstGeom>
        </p:spPr>
      </p:pic>
      <p:pic>
        <p:nvPicPr>
          <p:cNvPr id="4" name="3 Imagen" descr="flower-gefd3768a8_12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962909">
            <a:off x="4665657" y="596258"/>
            <a:ext cx="4913315" cy="38676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1619672" y="51470"/>
            <a:ext cx="407196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rosas rosadas simbolizan la bondad, </a:t>
            </a:r>
          </a:p>
          <a:p>
            <a:pPr algn="ctr"/>
            <a:r>
              <a:rPr lang="es-ES" sz="1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simpatía, la gratitud y la belleza de una persona. </a:t>
            </a:r>
          </a:p>
          <a:p>
            <a:pPr algn="ctr"/>
            <a:r>
              <a:rPr lang="es-ES" sz="1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Obsequiar una rosa rosada a una persona apreciada </a:t>
            </a:r>
          </a:p>
          <a:p>
            <a:pPr algn="ctr"/>
            <a:r>
              <a:rPr lang="es-ES" sz="1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gesto de cariño, generosidad, respeto, ternura </a:t>
            </a:r>
          </a:p>
          <a:p>
            <a:pPr algn="ctr"/>
            <a:r>
              <a:rPr lang="es-ES" sz="1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admiración.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9 Imagen" descr="flower-gefbc81d39_19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723476">
            <a:off x="-139404" y="940725"/>
            <a:ext cx="4446402" cy="28728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10 Rectángulo"/>
          <p:cNvSpPr/>
          <p:nvPr/>
        </p:nvSpPr>
        <p:spPr>
          <a:xfrm>
            <a:off x="2627784" y="401191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sz="14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-No sé si las personas amables tienden a cultivar rosas, </a:t>
            </a:r>
          </a:p>
          <a:p>
            <a:pPr algn="r"/>
            <a:r>
              <a:rPr lang="es-ES" sz="14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cultivar rosas hace a las personas amables. </a:t>
            </a:r>
          </a:p>
          <a:p>
            <a:pPr algn="r"/>
            <a:r>
              <a:rPr lang="es-ES" sz="14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es-ES" sz="1400" b="1" dirty="0" err="1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Roland</a:t>
            </a:r>
            <a:r>
              <a:rPr lang="es-ES" sz="14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A. </a:t>
            </a:r>
            <a:r>
              <a:rPr lang="es-ES" sz="1400" b="1" dirty="0" err="1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Browne</a:t>
            </a:r>
            <a:r>
              <a:rPr lang="es-ES" sz="14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7" name="6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4000">
        <p:blinds dir="vert"/>
      </p:transition>
    </mc:Choice>
    <mc:Fallback>
      <p:transition spd="slow" advClick="0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6189C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12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6189C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pic>
        <p:nvPicPr>
          <p:cNvPr id="5" name="4 Imagen" descr="rojit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430295" flipV="1">
            <a:off x="-468501" y="-372807"/>
            <a:ext cx="6785709" cy="5312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5220072" y="2067694"/>
            <a:ext cx="38215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rosas rojas suelen ser el </a:t>
            </a:r>
          </a:p>
          <a:p>
            <a:pPr algn="ctr"/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obsequio por excelencia de los enamorados. </a:t>
            </a:r>
          </a:p>
          <a:p>
            <a:pPr algn="ctr"/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rosa o un ramo de rosas rojas </a:t>
            </a:r>
          </a:p>
          <a:p>
            <a:pPr algn="ctr"/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simbolizan el amor, la pasión, </a:t>
            </a:r>
          </a:p>
          <a:p>
            <a:pPr algn="ctr"/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atracción, la seducción y el erotismo </a:t>
            </a:r>
          </a:p>
          <a:p>
            <a:pPr algn="ctr"/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siente por la pareja.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57686" y="3357568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  <a:p>
            <a:r>
              <a:rPr lang="es-ES" sz="20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-Ni el amor, ni una rosa roja, pueden ser disimulados. -Thomas </a:t>
            </a:r>
            <a:r>
              <a:rPr lang="es-ES" sz="2000" b="1" dirty="0" err="1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Holcroft</a:t>
            </a:r>
            <a:r>
              <a:rPr lang="es-ES" sz="2000" b="1" dirty="0">
                <a:solidFill>
                  <a:srgbClr val="465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9" name="8 Imagen" descr="580b585b2edbce24c47b269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338774">
            <a:off x="6191723" y="-666311"/>
            <a:ext cx="3081232" cy="30812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84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804" y="0"/>
            <a:ext cx="9286908" cy="5143500"/>
          </a:xfrm>
          <a:prstGeom prst="rect">
            <a:avLst/>
          </a:prstGeom>
        </p:spPr>
      </p:pic>
      <p:pic>
        <p:nvPicPr>
          <p:cNvPr id="4" name="3 Imagen" descr="rose-g8f99c2e83_12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01765">
            <a:off x="1098256" y="1118504"/>
            <a:ext cx="5476341" cy="36485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flower-g5ab7269b7_12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712337">
            <a:off x="-766518" y="1401494"/>
            <a:ext cx="5488341" cy="32146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4572000" y="34290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 una rosa no le hace falta predicar. 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es suficiente propagar su perfume.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-Mahatma Gandhi.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788024" y="987574"/>
            <a:ext cx="48600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blanco se relaciona con la pureza,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integridad, la paz y la inocencia. 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se relaciona el color blanco 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lo nuevo, 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inicios, la verdad y el bien espiritual. 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allí que las rosas blancas sean 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ampliamente utilizadas en los arreglos </a:t>
            </a:r>
          </a:p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florales de bodas, bautizos y comuniones.</a:t>
            </a:r>
          </a:p>
        </p:txBody>
      </p:sp>
      <p:pic>
        <p:nvPicPr>
          <p:cNvPr id="8" name="7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4000">
        <p:blinds dir="vert"/>
      </p:transition>
    </mc:Choice>
    <mc:Fallback>
      <p:transition spd="slow" advClick="0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8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86908" cy="5143500"/>
          </a:xfrm>
          <a:prstGeom prst="rect">
            <a:avLst/>
          </a:prstGeom>
        </p:spPr>
      </p:pic>
      <p:pic>
        <p:nvPicPr>
          <p:cNvPr id="2" name="1 Imagen" descr="flower-gf14c352af_12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79477">
            <a:off x="4558243" y="133197"/>
            <a:ext cx="5226657" cy="32503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rose-g88d7f87de_19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14296"/>
            <a:ext cx="3075384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1331640" y="2283718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rosas amarillas se caracterizan </a:t>
            </a:r>
          </a:p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simbolizar la felicidad, la inteligencia, </a:t>
            </a:r>
          </a:p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amistad y la sensualidad. </a:t>
            </a:r>
          </a:p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rosas amarillas son un obsequio adecuado </a:t>
            </a:r>
          </a:p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los adolescentes, justamente, </a:t>
            </a:r>
          </a:p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representan la diversión y la alegría </a:t>
            </a:r>
          </a:p>
          <a:p>
            <a:pPr algn="ctr"/>
            <a:r>
              <a:rPr lang="es-ES" sz="14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junto con la juventud y la belleza.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86116" y="428626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-La verdadera amistad es como una rosa, no nos damos cuenta de su belleza hasta que se marchita. -Evelyn </a:t>
            </a:r>
            <a:r>
              <a:rPr lang="es-ES" sz="1600" b="1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Loeb</a:t>
            </a:r>
            <a:r>
              <a:rPr lang="es-ES" sz="1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7" name="6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pic>
        <p:nvPicPr>
          <p:cNvPr id="3" name="2 Imagen" descr="roses-gb8e1c22ae_19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959214">
            <a:off x="3581918" y="1003317"/>
            <a:ext cx="6357950" cy="307183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1907704" y="2715766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rosas naranjas representan la alegría,</a:t>
            </a:r>
          </a:p>
          <a:p>
            <a:pPr algn="ctr"/>
            <a:r>
              <a:rPr lang="es-ES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satisfacción por el éxito conseguido. </a:t>
            </a:r>
          </a:p>
          <a:p>
            <a:pPr algn="ctr"/>
            <a:r>
              <a:rPr lang="es-ES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es un color que indica precaución. </a:t>
            </a:r>
          </a:p>
          <a:p>
            <a:pPr algn="ctr"/>
            <a:r>
              <a:rPr lang="es-ES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rosa naranja puede ser un buen regalo</a:t>
            </a:r>
          </a:p>
          <a:p>
            <a:pPr algn="ctr"/>
            <a:r>
              <a:rPr lang="es-ES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mandar mensajes como apoyo o agradecimiento.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785918" y="414338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3E4D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-Quien ame las rosas, debe de ser paciente, y no llorar cuando sea pinchado por sus espinas. -Olga </a:t>
            </a:r>
            <a:r>
              <a:rPr lang="es-ES" b="1" dirty="0" err="1">
                <a:solidFill>
                  <a:srgbClr val="3E4D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Brouman</a:t>
            </a:r>
            <a:r>
              <a:rPr lang="es-ES" b="1" dirty="0">
                <a:solidFill>
                  <a:srgbClr val="3E4D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9" name="8 Imagen" descr="192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995725" y="887205"/>
            <a:ext cx="4594157" cy="28197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1000">
        <p:blinds dir="vert"/>
      </p:transition>
    </mc:Choice>
    <mc:Fallback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33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4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33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67544" y="170765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rosas color violeta, poseen un significado especial porque hacen referencia a la calma, la larga vida y la lealtad.</a:t>
            </a:r>
          </a:p>
          <a:p>
            <a:pPr algn="ctr"/>
            <a:r>
              <a:rPr lang="es-ES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obsequia una rosa violeta está haciendo una reverencia a la belleza interior de la persona quien la recibe. </a:t>
            </a:r>
          </a:p>
        </p:txBody>
      </p:sp>
      <p:pic>
        <p:nvPicPr>
          <p:cNvPr id="5" name="4 Imagen" descr="flower-g11ea2f5d1_12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56201" flipV="1">
            <a:off x="3964128" y="1003608"/>
            <a:ext cx="6221642" cy="39057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 descr="spike-gaf8996247_19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61591">
            <a:off x="88376" y="20752"/>
            <a:ext cx="5275649" cy="28132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6 Rectángulo"/>
          <p:cNvSpPr/>
          <p:nvPr/>
        </p:nvSpPr>
        <p:spPr>
          <a:xfrm>
            <a:off x="1500166" y="385763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b="1" dirty="0"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-Levanté la mirada hacia el sol y me olvidé de las tempestades. Me cegó la belleza de las rosas y no me fijé en las espinas.</a:t>
            </a:r>
          </a:p>
          <a:p>
            <a:r>
              <a:rPr lang="es-ES" sz="1600" b="1" dirty="0"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-Paulo Coelho.</a:t>
            </a:r>
          </a:p>
        </p:txBody>
      </p:sp>
      <p:pic>
        <p:nvPicPr>
          <p:cNvPr id="8" name="7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1000">
        <p:blinds dir="vert"/>
      </p:transition>
    </mc:Choice>
    <mc:Fallback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fol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84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fol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pic>
        <p:nvPicPr>
          <p:cNvPr id="7" name="6 Imagen" descr="rose-g88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429388" y="2071684"/>
            <a:ext cx="1928826" cy="32334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azu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472174">
            <a:off x="-1137220" y="721283"/>
            <a:ext cx="5672864" cy="38040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4139952" y="411510"/>
            <a:ext cx="4572000" cy="14927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sz="11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significado de las rosas azules se refiere a la confianza, afecto, armonía, nuevas posibilidades, libertad y tranquilidad.</a:t>
            </a:r>
          </a:p>
          <a:p>
            <a:pPr algn="ctr"/>
            <a:r>
              <a: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 como regalo una rosa azul o un ramo de rosas azules es sinónimo de agradecimiento y fidelidad.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143108" y="378619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b="1" dirty="0">
                <a:solidFill>
                  <a:srgbClr val="3E4D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-El amor plantó una rosa, y el mundo se volvió dulce. -</a:t>
            </a:r>
            <a:r>
              <a:rPr lang="es-ES" sz="1600" b="1" dirty="0" err="1">
                <a:solidFill>
                  <a:srgbClr val="3E4D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Katharine</a:t>
            </a:r>
            <a:r>
              <a:rPr lang="es-ES" sz="1600" b="1" dirty="0">
                <a:solidFill>
                  <a:srgbClr val="3E4D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Lee Bates.</a:t>
            </a:r>
          </a:p>
        </p:txBody>
      </p:sp>
      <p:pic>
        <p:nvPicPr>
          <p:cNvPr id="9" name="8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666633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ros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pic>
        <p:nvPicPr>
          <p:cNvPr id="7" name="6 Imagen" descr="podr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1995686"/>
            <a:ext cx="5088939" cy="19749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8 Rectángulo redondeado"/>
          <p:cNvSpPr/>
          <p:nvPr/>
        </p:nvSpPr>
        <p:spPr>
          <a:xfrm>
            <a:off x="857224" y="357172"/>
            <a:ext cx="3357586" cy="3929090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ppsorqui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857224" y="357172"/>
            <a:ext cx="3357586" cy="3929090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solidFill>
              <a:srgbClr val="46572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857224" y="357172"/>
            <a:ext cx="3357586" cy="3929090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>
            <a:solidFill>
              <a:srgbClr val="99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spike-gaf8996247_19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8164135">
            <a:off x="-692254" y="676772"/>
            <a:ext cx="3587757" cy="26908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1000">
        <p:blinds dir="vert"/>
      </p:transition>
    </mc:Choice>
    <mc:Fallback>
      <p:transition spd="slow" advClick="0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os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sp>
        <p:nvSpPr>
          <p:cNvPr id="11" name="10 Elipse"/>
          <p:cNvSpPr/>
          <p:nvPr/>
        </p:nvSpPr>
        <p:spPr>
          <a:xfrm>
            <a:off x="5143504" y="1142990"/>
            <a:ext cx="2714644" cy="285752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339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flowers-g497b79336_19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868" y="3286130"/>
            <a:ext cx="5072066" cy="14529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 descr="un poc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739" y="699542"/>
            <a:ext cx="4935641" cy="1586456"/>
          </a:xfrm>
          <a:prstGeom prst="rect">
            <a:avLst/>
          </a:prstGeom>
        </p:spPr>
      </p:pic>
      <p:pic>
        <p:nvPicPr>
          <p:cNvPr id="19" name="18 Imagen" descr="presn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12576" y="1995686"/>
            <a:ext cx="6213138" cy="1750584"/>
          </a:xfrm>
          <a:prstGeom prst="rect">
            <a:avLst/>
          </a:prstGeom>
        </p:spPr>
      </p:pic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928662" y="4572014"/>
            <a:ext cx="2133600" cy="273844"/>
          </a:xfrm>
        </p:spPr>
        <p:txBody>
          <a:bodyPr/>
          <a:lstStyle/>
          <a:p>
            <a:fld id="{6349433F-3272-493D-A53B-644F0C021F72}" type="datetime2">
              <a:rPr lang="es-ES" smtClean="0">
                <a:solidFill>
                  <a:srgbClr val="FF3399"/>
                </a:solidFill>
              </a:rPr>
              <a:pPr/>
              <a:t>jueves, 30 de junio de 2022</a:t>
            </a:fld>
            <a:endParaRPr lang="es-ES" dirty="0">
              <a:solidFill>
                <a:srgbClr val="FF3399"/>
              </a:solidFill>
            </a:endParaRPr>
          </a:p>
        </p:txBody>
      </p:sp>
      <p:pic>
        <p:nvPicPr>
          <p:cNvPr id="9" name="8 Imagen" descr="ppsorqui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596" y="4214824"/>
            <a:ext cx="641454" cy="4286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9CB0DCB6-1F38-BA05-964B-F8ED1F048F97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4">
            <a:extLst>
              <a:ext uri="{FF2B5EF4-FFF2-40B4-BE49-F238E27FC236}">
                <a16:creationId xmlns:a16="http://schemas.microsoft.com/office/drawing/2014/main" id="{68375ACA-3F24-5D98-9DF7-BD7088CBF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 sz="1350"/>
          </a:p>
        </p:txBody>
      </p:sp>
      <p:sp>
        <p:nvSpPr>
          <p:cNvPr id="2052" name="Rectangle 5">
            <a:extLst>
              <a:ext uri="{FF2B5EF4-FFF2-40B4-BE49-F238E27FC236}">
                <a16:creationId xmlns:a16="http://schemas.microsoft.com/office/drawing/2014/main" id="{DABC6D34-E923-9F1F-1294-ECF386C7DE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350"/>
          </a:p>
        </p:txBody>
      </p:sp>
      <p:pic>
        <p:nvPicPr>
          <p:cNvPr id="2053" name="Picture 7">
            <a:hlinkClick r:id="rId5"/>
            <a:extLst>
              <a:ext uri="{FF2B5EF4-FFF2-40B4-BE49-F238E27FC236}">
                <a16:creationId xmlns:a16="http://schemas.microsoft.com/office/drawing/2014/main" id="{8B9C2730-3C60-13C6-CC49-81CBCC0CE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8">
            <a:extLst>
              <a:ext uri="{FF2B5EF4-FFF2-40B4-BE49-F238E27FC236}">
                <a16:creationId xmlns:a16="http://schemas.microsoft.com/office/drawing/2014/main" id="{339765E1-484E-CC4B-F5C3-53DC6C79E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" y="1428750"/>
            <a:ext cx="840105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4500" b="1"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latin typeface="Kristen ITC" panose="03050502040202030202" pitchFamily="66" charset="0"/>
              </a:rPr>
              <a:t> </a:t>
            </a:r>
            <a:br>
              <a:rPr lang="es-ES" altLang="es-ES" sz="3600">
                <a:latin typeface="Kristen ITC" panose="03050502040202030202" pitchFamily="66" charset="0"/>
              </a:rPr>
            </a:br>
            <a:r>
              <a:rPr lang="es-ES" altLang="es-ES" sz="33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5" name="Text Box 11">
            <a:extLst>
              <a:ext uri="{FF2B5EF4-FFF2-40B4-BE49-F238E27FC236}">
                <a16:creationId xmlns:a16="http://schemas.microsoft.com/office/drawing/2014/main" id="{4F963A40-2F85-57E6-787E-40C3626F8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135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sz="1350" b="1">
              <a:solidFill>
                <a:srgbClr val="0066FF"/>
              </a:solidFill>
            </a:endParaRPr>
          </a:p>
        </p:txBody>
      </p:sp>
      <p:pic>
        <p:nvPicPr>
          <p:cNvPr id="2056" name="Picture 10">
            <a:hlinkClick r:id="rId7"/>
            <a:extLst>
              <a:ext uri="{FF2B5EF4-FFF2-40B4-BE49-F238E27FC236}">
                <a16:creationId xmlns:a16="http://schemas.microsoft.com/office/drawing/2014/main" id="{BF3946FD-88BE-9635-AE3A-12A4ABF08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7">
            <a:extLst>
              <a:ext uri="{FF2B5EF4-FFF2-40B4-BE49-F238E27FC236}">
                <a16:creationId xmlns:a16="http://schemas.microsoft.com/office/drawing/2014/main" id="{229444BE-FED4-EC69-CA22-D52591E4F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1">
            <a:hlinkClick r:id="rId10"/>
            <a:extLst>
              <a:ext uri="{FF2B5EF4-FFF2-40B4-BE49-F238E27FC236}">
                <a16:creationId xmlns:a16="http://schemas.microsoft.com/office/drawing/2014/main" id="{8DC29ACD-E966-D17B-041B-D8F1A1FBE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2">
            <a:hlinkClick r:id="rId12"/>
            <a:extLst>
              <a:ext uri="{FF2B5EF4-FFF2-40B4-BE49-F238E27FC236}">
                <a16:creationId xmlns:a16="http://schemas.microsoft.com/office/drawing/2014/main" id="{D710A0E3-C4EE-92FA-EE46-77EAFB9DC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3">
            <a:hlinkClick r:id="rId14"/>
            <a:extLst>
              <a:ext uri="{FF2B5EF4-FFF2-40B4-BE49-F238E27FC236}">
                <a16:creationId xmlns:a16="http://schemas.microsoft.com/office/drawing/2014/main" id="{956310B0-BB81-E0C5-B23B-10E5093A3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4">
            <a:hlinkClick r:id="rId16"/>
            <a:extLst>
              <a:ext uri="{FF2B5EF4-FFF2-40B4-BE49-F238E27FC236}">
                <a16:creationId xmlns:a16="http://schemas.microsoft.com/office/drawing/2014/main" id="{C643D724-00D6-A5FF-8A3B-7B70F0400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Text Box 26">
            <a:extLst>
              <a:ext uri="{FF2B5EF4-FFF2-40B4-BE49-F238E27FC236}">
                <a16:creationId xmlns:a16="http://schemas.microsoft.com/office/drawing/2014/main" id="{84E6F0CE-3CE9-2A12-61DC-F44B92BA4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857750"/>
            <a:ext cx="9144000" cy="30008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1350" b="1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F9AD380F-20F9-7C99-7AAE-773AD6FED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043488" y="470297"/>
            <a:ext cx="36195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111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fade thruBlk="1"/>
      </p:transition>
    </mc:Choice>
    <mc:Fallback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2124</TotalTime>
  <Words>524</Words>
  <Application>Microsoft Office PowerPoint</Application>
  <PresentationFormat>Presentación en pantalla (16:9)</PresentationFormat>
  <Paragraphs>54</Paragraphs>
  <Slides>12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Kristen ITC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Rosas</dc:title>
  <dc:creator>Orqui Valdes</dc:creator>
  <cp:lastModifiedBy>colacho</cp:lastModifiedBy>
  <cp:revision>67</cp:revision>
  <dcterms:created xsi:type="dcterms:W3CDTF">2022-06-22T17:21:46Z</dcterms:created>
  <dcterms:modified xsi:type="dcterms:W3CDTF">2022-06-30T23:44:06Z</dcterms:modified>
</cp:coreProperties>
</file>