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84" r:id="rId3"/>
    <p:sldId id="257" r:id="rId4"/>
    <p:sldId id="298" r:id="rId5"/>
    <p:sldId id="288" r:id="rId6"/>
    <p:sldId id="258" r:id="rId7"/>
    <p:sldId id="261" r:id="rId8"/>
    <p:sldId id="299" r:id="rId9"/>
    <p:sldId id="259" r:id="rId10"/>
    <p:sldId id="260" r:id="rId11"/>
    <p:sldId id="294" r:id="rId12"/>
    <p:sldId id="300" r:id="rId13"/>
    <p:sldId id="262" r:id="rId14"/>
    <p:sldId id="264" r:id="rId15"/>
    <p:sldId id="302" r:id="rId16"/>
    <p:sldId id="268" r:id="rId17"/>
    <p:sldId id="296" r:id="rId18"/>
    <p:sldId id="265" r:id="rId19"/>
    <p:sldId id="301" r:id="rId20"/>
    <p:sldId id="263" r:id="rId21"/>
    <p:sldId id="291" r:id="rId22"/>
    <p:sldId id="266" r:id="rId23"/>
    <p:sldId id="303" r:id="rId24"/>
    <p:sldId id="267" r:id="rId25"/>
    <p:sldId id="269" r:id="rId26"/>
    <p:sldId id="304" r:id="rId27"/>
    <p:sldId id="280" r:id="rId28"/>
    <p:sldId id="272" r:id="rId29"/>
    <p:sldId id="305" r:id="rId30"/>
    <p:sldId id="275" r:id="rId31"/>
    <p:sldId id="289" r:id="rId32"/>
    <p:sldId id="270" r:id="rId33"/>
    <p:sldId id="306" r:id="rId34"/>
    <p:sldId id="273" r:id="rId35"/>
    <p:sldId id="274" r:id="rId36"/>
    <p:sldId id="307" r:id="rId37"/>
    <p:sldId id="282" r:id="rId38"/>
    <p:sldId id="278" r:id="rId39"/>
    <p:sldId id="308" r:id="rId40"/>
    <p:sldId id="283" r:id="rId41"/>
    <p:sldId id="295" r:id="rId42"/>
    <p:sldId id="281" r:id="rId43"/>
    <p:sldId id="309" r:id="rId44"/>
    <p:sldId id="287" r:id="rId45"/>
    <p:sldId id="286" r:id="rId46"/>
    <p:sldId id="310" r:id="rId47"/>
    <p:sldId id="293" r:id="rId48"/>
    <p:sldId id="297" r:id="rId49"/>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OJ6SxLH3stC9ruyCsaY7mQ" hashData="7pVZx1oaxZaH9umTjKzUjcWjJ5o"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33CC"/>
    <a:srgbClr val="663300"/>
    <a:srgbClr val="2C1B12"/>
    <a:srgbClr val="996633"/>
    <a:srgbClr val="FF6600"/>
    <a:srgbClr val="009644"/>
    <a:srgbClr val="FFCCFF"/>
    <a:srgbClr val="FFCC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2487" autoAdjust="0"/>
    <p:restoredTop sz="94660"/>
  </p:normalViewPr>
  <p:slideViewPr>
    <p:cSldViewPr>
      <p:cViewPr>
        <p:scale>
          <a:sx n="400" d="100"/>
          <a:sy n="400" d="100"/>
        </p:scale>
        <p:origin x="5826" y="3990"/>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5E7C2294-7577-4758-8493-2520F9ED6587}" type="datetimeFigureOut">
              <a:rPr lang="es-PE" smtClean="0"/>
              <a:pPr/>
              <a:t>28/11/2018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475B41E-AAF2-49F9-B082-8401D06F823D}" type="slidenum">
              <a:rPr lang="es-PE" smtClean="0"/>
              <a:pPr/>
              <a:t>‹Nº›</a:t>
            </a:fld>
            <a:endParaRPr lang="es-PE"/>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5E7C2294-7577-4758-8493-2520F9ED6587}" type="datetimeFigureOut">
              <a:rPr lang="es-PE" smtClean="0"/>
              <a:pPr/>
              <a:t>28/11/2018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475B41E-AAF2-49F9-B082-8401D06F823D}" type="slidenum">
              <a:rPr lang="es-PE" smtClean="0"/>
              <a:pPr/>
              <a:t>‹Nº›</a:t>
            </a:fld>
            <a:endParaRPr lang="es-PE"/>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5E7C2294-7577-4758-8493-2520F9ED6587}" type="datetimeFigureOut">
              <a:rPr lang="es-PE" smtClean="0"/>
              <a:pPr/>
              <a:t>28/11/2018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475B41E-AAF2-49F9-B082-8401D06F823D}" type="slidenum">
              <a:rPr lang="es-PE" smtClean="0"/>
              <a:pPr/>
              <a:t>‹Nº›</a:t>
            </a:fld>
            <a:endParaRPr lang="es-PE"/>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5E7C2294-7577-4758-8493-2520F9ED6587}" type="datetimeFigureOut">
              <a:rPr lang="es-PE" smtClean="0"/>
              <a:pPr/>
              <a:t>28/11/2018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7475B41E-AAF2-49F9-B082-8401D06F823D}" type="slidenum">
              <a:rPr lang="es-PE" smtClean="0"/>
              <a:pPr/>
              <a:t>‹Nº›</a:t>
            </a:fld>
            <a:endParaRPr lang="es-PE"/>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5E7C2294-7577-4758-8493-2520F9ED6587}" type="datetimeFigureOut">
              <a:rPr lang="es-PE" smtClean="0"/>
              <a:pPr/>
              <a:t>28/11/2018</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7475B41E-AAF2-49F9-B082-8401D06F823D}" type="slidenum">
              <a:rPr lang="es-PE" smtClean="0"/>
              <a:pPr/>
              <a:t>‹Nº›</a:t>
            </a:fld>
            <a:endParaRPr lang="es-PE"/>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5E7C2294-7577-4758-8493-2520F9ED6587}" type="datetimeFigureOut">
              <a:rPr lang="es-PE" smtClean="0"/>
              <a:pPr/>
              <a:t>28/11/2018</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7475B41E-AAF2-49F9-B082-8401D06F823D}" type="slidenum">
              <a:rPr lang="es-PE" smtClean="0"/>
              <a:pPr/>
              <a:t>‹Nº›</a:t>
            </a:fld>
            <a:endParaRPr lang="es-PE"/>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5E7C2294-7577-4758-8493-2520F9ED6587}" type="datetimeFigureOut">
              <a:rPr lang="es-PE" smtClean="0"/>
              <a:pPr/>
              <a:t>28/11/2018</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7475B41E-AAF2-49F9-B082-8401D06F823D}" type="slidenum">
              <a:rPr lang="es-PE" smtClean="0"/>
              <a:pPr/>
              <a:t>‹Nº›</a:t>
            </a:fld>
            <a:endParaRPr lang="es-PE"/>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E7C2294-7577-4758-8493-2520F9ED6587}" type="datetimeFigureOut">
              <a:rPr lang="es-PE" smtClean="0"/>
              <a:pPr/>
              <a:t>28/11/2018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7475B41E-AAF2-49F9-B082-8401D06F823D}" type="slidenum">
              <a:rPr lang="es-PE" smtClean="0"/>
              <a:pPr/>
              <a:t>‹Nº›</a:t>
            </a:fld>
            <a:endParaRPr lang="es-PE"/>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E7C2294-7577-4758-8493-2520F9ED6587}" type="datetimeFigureOut">
              <a:rPr lang="es-PE" smtClean="0"/>
              <a:pPr/>
              <a:t>28/11/2018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7475B41E-AAF2-49F9-B082-8401D06F823D}" type="slidenum">
              <a:rPr lang="es-PE" smtClean="0"/>
              <a:pPr/>
              <a:t>‹Nº›</a:t>
            </a:fld>
            <a:endParaRPr lang="es-PE"/>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5E7C2294-7577-4758-8493-2520F9ED6587}" type="datetimeFigureOut">
              <a:rPr lang="es-PE" smtClean="0"/>
              <a:pPr/>
              <a:t>28/11/2018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475B41E-AAF2-49F9-B082-8401D06F823D}" type="slidenum">
              <a:rPr lang="es-PE" smtClean="0"/>
              <a:pPr/>
              <a:t>‹Nº›</a:t>
            </a:fld>
            <a:endParaRPr lang="es-PE"/>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5E7C2294-7577-4758-8493-2520F9ED6587}" type="datetimeFigureOut">
              <a:rPr lang="es-PE" smtClean="0"/>
              <a:pPr/>
              <a:t>28/11/2018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475B41E-AAF2-49F9-B082-8401D06F823D}" type="slidenum">
              <a:rPr lang="es-PE" smtClean="0"/>
              <a:pPr/>
              <a:t>‹Nº›</a:t>
            </a:fld>
            <a:endParaRPr lang="es-PE"/>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E7C2294-7577-4758-8493-2520F9ED6587}" type="datetimeFigureOut">
              <a:rPr lang="es-PE" smtClean="0"/>
              <a:pPr/>
              <a:t>28/11/2018</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7475B41E-AAF2-49F9-B082-8401D06F823D}"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2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8.gif"/><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1.gif"/><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5.gif"/><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9.gif"/><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52.gif"/><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56.gif"/><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61.gif"/><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64.gif"/><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jpeg"/><Relationship Id="rId1" Type="http://schemas.openxmlformats.org/officeDocument/2006/relationships/slideLayout" Target="../slideLayouts/slideLayout7.xml"/><Relationship Id="rId5" Type="http://schemas.openxmlformats.org/officeDocument/2006/relationships/image" Target="../media/image68.png"/><Relationship Id="rId4" Type="http://schemas.openxmlformats.org/officeDocument/2006/relationships/image" Target="../media/image67.png"/></Relationships>
</file>

<file path=ppt/slides/_rels/slide47.xml.rels><?xml version="1.0" encoding="UTF-8" standalone="yes"?>
<Relationships xmlns="http://schemas.openxmlformats.org/package/2006/relationships"><Relationship Id="rId8" Type="http://schemas.openxmlformats.org/officeDocument/2006/relationships/image" Target="../media/image71.png"/><Relationship Id="rId13" Type="http://schemas.openxmlformats.org/officeDocument/2006/relationships/image" Target="../media/image74.png"/><Relationship Id="rId18" Type="http://schemas.openxmlformats.org/officeDocument/2006/relationships/image" Target="../media/image77.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6.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0.png"/><Relationship Id="rId11" Type="http://schemas.openxmlformats.org/officeDocument/2006/relationships/image" Target="../media/image73.png"/><Relationship Id="rId5" Type="http://schemas.openxmlformats.org/officeDocument/2006/relationships/hyperlink" Target="http://www.mispps.com/" TargetMode="External"/><Relationship Id="rId15" Type="http://schemas.openxmlformats.org/officeDocument/2006/relationships/image" Target="../media/image75.png"/><Relationship Id="rId10" Type="http://schemas.openxmlformats.org/officeDocument/2006/relationships/hyperlink" Target="https://www.facebook.com/mispps" TargetMode="External"/><Relationship Id="rId4" Type="http://schemas.openxmlformats.org/officeDocument/2006/relationships/image" Target="../media/image69.png"/><Relationship Id="rId9" Type="http://schemas.openxmlformats.org/officeDocument/2006/relationships/image" Target="../media/image72.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stock-photo-200042709.jpg"/>
          <p:cNvPicPr>
            <a:picLocks noGrp="1" noChangeAspect="1"/>
          </p:cNvPicPr>
          <p:nvPr isPhoto="1"/>
        </p:nvPicPr>
        <p:blipFill>
          <a:blip r:embed="rId3">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
        <p:nvSpPr>
          <p:cNvPr id="3" name="2 Lágrima"/>
          <p:cNvSpPr/>
          <p:nvPr/>
        </p:nvSpPr>
        <p:spPr>
          <a:xfrm rot="19033231">
            <a:off x="3005792" y="216224"/>
            <a:ext cx="3212592" cy="3353729"/>
          </a:xfrm>
          <a:prstGeom prst="teardrop">
            <a:avLst/>
          </a:prstGeom>
          <a:blipFill>
            <a:blip r:embed="rId4">
              <a:duotone>
                <a:prstClr val="black"/>
                <a:schemeClr val="accent6">
                  <a:tint val="45000"/>
                  <a:satMod val="400000"/>
                </a:schemeClr>
              </a:duotone>
              <a:lum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19033231">
            <a:off x="3285660" y="241517"/>
            <a:ext cx="2636589" cy="2767164"/>
          </a:xfrm>
          <a:prstGeom prst="teardrop">
            <a:avLst/>
          </a:prstGeom>
          <a:blipFill>
            <a:blip r:embed="rId4">
              <a:duotone>
                <a:schemeClr val="accent6">
                  <a:shade val="45000"/>
                  <a:satMod val="135000"/>
                </a:schemeClr>
                <a:prstClr val="white"/>
              </a:duotone>
              <a:lum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9033231">
            <a:off x="3489623" y="162439"/>
            <a:ext cx="2224152" cy="2308690"/>
          </a:xfrm>
          <a:prstGeom prst="teardrop">
            <a:avLst/>
          </a:prstGeom>
          <a:blipFill>
            <a:blip r:embed="rId4">
              <a:duotone>
                <a:prstClr val="black"/>
                <a:schemeClr val="accent6">
                  <a:tint val="45000"/>
                  <a:satMod val="400000"/>
                </a:schemeClr>
              </a:duotone>
              <a:lum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9033231">
            <a:off x="3751556" y="88687"/>
            <a:ext cx="1839320" cy="1880676"/>
          </a:xfrm>
          <a:prstGeom prst="teardrop">
            <a:avLst/>
          </a:prstGeom>
          <a:blipFill>
            <a:blip r:embed="rId4">
              <a:duotone>
                <a:schemeClr val="accent6">
                  <a:shade val="45000"/>
                  <a:satMod val="135000"/>
                </a:schemeClr>
                <a:prstClr val="white"/>
              </a:duotone>
              <a:lum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9033231">
            <a:off x="3936410" y="16784"/>
            <a:ext cx="1506991" cy="1572788"/>
          </a:xfrm>
          <a:prstGeom prst="teardrop">
            <a:avLst/>
          </a:prstGeom>
          <a:blipFill>
            <a:blip r:embed="rId4">
              <a:duotone>
                <a:prstClr val="black"/>
                <a:schemeClr val="accent6">
                  <a:tint val="45000"/>
                  <a:satMod val="400000"/>
                </a:schemeClr>
              </a:duotone>
              <a:lum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9033231">
            <a:off x="4071584" y="-36243"/>
            <a:ext cx="1231371" cy="1267767"/>
          </a:xfrm>
          <a:prstGeom prst="teardrop">
            <a:avLst/>
          </a:prstGeom>
          <a:blipFill>
            <a:blip r:embed="rId4">
              <a:duotone>
                <a:schemeClr val="accent6">
                  <a:shade val="45000"/>
                  <a:satMod val="135000"/>
                </a:schemeClr>
                <a:prstClr val="white"/>
              </a:duotone>
              <a:lum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cooltext307357823295998.png"/>
          <p:cNvPicPr>
            <a:picLocks noChangeAspect="1"/>
          </p:cNvPicPr>
          <p:nvPr/>
        </p:nvPicPr>
        <p:blipFill>
          <a:blip r:embed="rId5">
            <a:duotone>
              <a:prstClr val="black"/>
              <a:schemeClr val="accent6">
                <a:tint val="45000"/>
                <a:satMod val="400000"/>
              </a:schemeClr>
            </a:duotone>
            <a:lum contrast="40000"/>
          </a:blip>
          <a:stretch>
            <a:fillRect/>
          </a:stretch>
        </p:blipFill>
        <p:spPr>
          <a:xfrm>
            <a:off x="857224" y="1428742"/>
            <a:ext cx="1571636" cy="862859"/>
          </a:xfrm>
          <a:prstGeom prst="rect">
            <a:avLst/>
          </a:prstGeom>
        </p:spPr>
      </p:pic>
      <p:pic>
        <p:nvPicPr>
          <p:cNvPr id="10" name="9 Imagen" descr="cooltext307357848351436.png"/>
          <p:cNvPicPr>
            <a:picLocks noChangeAspect="1"/>
          </p:cNvPicPr>
          <p:nvPr/>
        </p:nvPicPr>
        <p:blipFill>
          <a:blip r:embed="rId6">
            <a:duotone>
              <a:prstClr val="black"/>
              <a:schemeClr val="accent6">
                <a:tint val="45000"/>
                <a:satMod val="400000"/>
              </a:schemeClr>
            </a:duotone>
            <a:lum contrast="40000"/>
          </a:blip>
          <a:stretch>
            <a:fillRect/>
          </a:stretch>
        </p:blipFill>
        <p:spPr>
          <a:xfrm>
            <a:off x="0" y="2428874"/>
            <a:ext cx="3545317" cy="720541"/>
          </a:xfrm>
          <a:prstGeom prst="rect">
            <a:avLst/>
          </a:prstGeom>
        </p:spPr>
      </p:pic>
      <p:pic>
        <p:nvPicPr>
          <p:cNvPr id="11" name="10 Imagen" descr="cooltext307357872068411.png"/>
          <p:cNvPicPr>
            <a:picLocks noChangeAspect="1"/>
          </p:cNvPicPr>
          <p:nvPr/>
        </p:nvPicPr>
        <p:blipFill>
          <a:blip r:embed="rId7">
            <a:duotone>
              <a:prstClr val="black"/>
              <a:schemeClr val="accent6">
                <a:tint val="45000"/>
                <a:satMod val="400000"/>
              </a:schemeClr>
            </a:duotone>
            <a:lum contrast="40000"/>
          </a:blip>
          <a:stretch>
            <a:fillRect/>
          </a:stretch>
        </p:blipFill>
        <p:spPr>
          <a:xfrm>
            <a:off x="928662" y="3357568"/>
            <a:ext cx="1357322" cy="681732"/>
          </a:xfrm>
          <a:prstGeom prst="rect">
            <a:avLst/>
          </a:prstGeom>
        </p:spPr>
      </p:pic>
      <p:pic>
        <p:nvPicPr>
          <p:cNvPr id="12" name="11 Imagen" descr="cooltext307357891602095.png"/>
          <p:cNvPicPr>
            <a:picLocks noChangeAspect="1"/>
          </p:cNvPicPr>
          <p:nvPr/>
        </p:nvPicPr>
        <p:blipFill>
          <a:blip r:embed="rId8">
            <a:duotone>
              <a:prstClr val="black"/>
              <a:schemeClr val="accent6">
                <a:tint val="45000"/>
                <a:satMod val="400000"/>
              </a:schemeClr>
            </a:duotone>
            <a:lum contrast="40000"/>
          </a:blip>
          <a:stretch>
            <a:fillRect/>
          </a:stretch>
        </p:blipFill>
        <p:spPr>
          <a:xfrm>
            <a:off x="6143636" y="1500180"/>
            <a:ext cx="2643174" cy="723803"/>
          </a:xfrm>
          <a:prstGeom prst="rect">
            <a:avLst/>
          </a:prstGeom>
        </p:spPr>
      </p:pic>
      <p:pic>
        <p:nvPicPr>
          <p:cNvPr id="13" name="12 Imagen" descr="cooltext307357908381090.png"/>
          <p:cNvPicPr>
            <a:picLocks noChangeAspect="1"/>
          </p:cNvPicPr>
          <p:nvPr/>
        </p:nvPicPr>
        <p:blipFill>
          <a:blip r:embed="rId9">
            <a:duotone>
              <a:prstClr val="black"/>
              <a:schemeClr val="accent6">
                <a:tint val="45000"/>
                <a:satMod val="400000"/>
              </a:schemeClr>
            </a:duotone>
            <a:lum contrast="40000"/>
          </a:blip>
          <a:stretch>
            <a:fillRect/>
          </a:stretch>
        </p:blipFill>
        <p:spPr>
          <a:xfrm>
            <a:off x="7072330" y="2357436"/>
            <a:ext cx="805168" cy="857256"/>
          </a:xfrm>
          <a:prstGeom prst="rect">
            <a:avLst/>
          </a:prstGeom>
        </p:spPr>
      </p:pic>
      <p:pic>
        <p:nvPicPr>
          <p:cNvPr id="14" name="13 Imagen" descr="cooltext307357923256969.png"/>
          <p:cNvPicPr>
            <a:picLocks noChangeAspect="1"/>
          </p:cNvPicPr>
          <p:nvPr/>
        </p:nvPicPr>
        <p:blipFill>
          <a:blip r:embed="rId10">
            <a:duotone>
              <a:prstClr val="black"/>
              <a:schemeClr val="accent6">
                <a:tint val="45000"/>
                <a:satMod val="400000"/>
              </a:schemeClr>
            </a:duotone>
            <a:lum contrast="40000"/>
          </a:blip>
          <a:stretch>
            <a:fillRect/>
          </a:stretch>
        </p:blipFill>
        <p:spPr>
          <a:xfrm>
            <a:off x="6357950" y="3286130"/>
            <a:ext cx="2174086" cy="707842"/>
          </a:xfrm>
          <a:prstGeom prst="rect">
            <a:avLst/>
          </a:prstGeom>
        </p:spPr>
      </p:pic>
      <p:pic>
        <p:nvPicPr>
          <p:cNvPr id="48130" name="Picture 2" descr="Rendered Image"/>
          <p:cNvPicPr>
            <a:picLocks noChangeAspect="1" noChangeArrowheads="1"/>
          </p:cNvPicPr>
          <p:nvPr/>
        </p:nvPicPr>
        <p:blipFill>
          <a:blip r:embed="rId11">
            <a:duotone>
              <a:prstClr val="black"/>
              <a:schemeClr val="accent6">
                <a:tint val="45000"/>
                <a:satMod val="400000"/>
              </a:schemeClr>
            </a:duotone>
            <a:lum bright="20000" contrast="40000"/>
          </a:blip>
          <a:srcRect/>
          <a:stretch>
            <a:fillRect/>
          </a:stretch>
        </p:blipFill>
        <p:spPr bwMode="auto">
          <a:xfrm>
            <a:off x="428597" y="4220088"/>
            <a:ext cx="2214578" cy="294773"/>
          </a:xfrm>
          <a:prstGeom prst="rect">
            <a:avLst/>
          </a:prstGeom>
          <a:noFill/>
        </p:spPr>
      </p:pic>
      <p:pic>
        <p:nvPicPr>
          <p:cNvPr id="16" name="15 Imagen" descr="stock-photo-200042709.jpg"/>
          <p:cNvPicPr>
            <a:picLocks noGrp="1" noChangeAspect="1"/>
          </p:cNvPicPr>
          <p:nvPr isPhoto="1"/>
        </p:nvPicPr>
        <p:blipFill>
          <a:blip r:embed="rId3">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Tree>
  </p:cSld>
  <p:clrMapOvr>
    <a:masterClrMapping/>
  </p:clrMapOvr>
  <p:transition advTm="30000">
    <p:sndAc>
      <p:stSnd loop="1">
        <p:snd r:embed="rId2" name="Hasta el último momento - - Yanni.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ppt_x"/>
                                          </p:val>
                                        </p:tav>
                                        <p:tav tm="100000">
                                          <p:val>
                                            <p:strVal val="#ppt_x"/>
                                          </p:val>
                                        </p:tav>
                                      </p:tavLst>
                                    </p:anim>
                                    <p:anim calcmode="lin" valueType="num">
                                      <p:cBhvr additive="base">
                                        <p:cTn id="10" dur="3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ppt_x"/>
                                          </p:val>
                                        </p:tav>
                                        <p:tav tm="100000">
                                          <p:val>
                                            <p:strVal val="#ppt_x"/>
                                          </p:val>
                                        </p:tav>
                                      </p:tavLst>
                                    </p:anim>
                                    <p:anim calcmode="lin" valueType="num">
                                      <p:cBhvr additive="base">
                                        <p:cTn id="14" dur="3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ppt_x"/>
                                          </p:val>
                                        </p:tav>
                                        <p:tav tm="100000">
                                          <p:val>
                                            <p:strVal val="#ppt_x"/>
                                          </p:val>
                                        </p:tav>
                                      </p:tavLst>
                                    </p:anim>
                                    <p:anim calcmode="lin" valueType="num">
                                      <p:cBhvr additive="base">
                                        <p:cTn id="18" dur="3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ppt_x"/>
                                          </p:val>
                                        </p:tav>
                                        <p:tav tm="100000">
                                          <p:val>
                                            <p:strVal val="#ppt_x"/>
                                          </p:val>
                                        </p:tav>
                                      </p:tavLst>
                                    </p:anim>
                                    <p:anim calcmode="lin" valueType="num">
                                      <p:cBhvr additive="base">
                                        <p:cTn id="22" dur="3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000" fill="hold"/>
                                        <p:tgtEl>
                                          <p:spTgt spid="7"/>
                                        </p:tgtEl>
                                        <p:attrNameLst>
                                          <p:attrName>ppt_x</p:attrName>
                                        </p:attrNameLst>
                                      </p:cBhvr>
                                      <p:tavLst>
                                        <p:tav tm="0">
                                          <p:val>
                                            <p:strVal val="#ppt_x"/>
                                          </p:val>
                                        </p:tav>
                                        <p:tav tm="100000">
                                          <p:val>
                                            <p:strVal val="#ppt_x"/>
                                          </p:val>
                                        </p:tav>
                                      </p:tavLst>
                                    </p:anim>
                                    <p:anim calcmode="lin" valueType="num">
                                      <p:cBhvr additive="base">
                                        <p:cTn id="26" dur="3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ppt_x"/>
                                          </p:val>
                                        </p:tav>
                                        <p:tav tm="100000">
                                          <p:val>
                                            <p:strVal val="#ppt_x"/>
                                          </p:val>
                                        </p:tav>
                                      </p:tavLst>
                                    </p:anim>
                                    <p:anim calcmode="lin" valueType="num">
                                      <p:cBhvr additive="base">
                                        <p:cTn id="30" dur="3000" fill="hold"/>
                                        <p:tgtEl>
                                          <p:spTgt spid="8"/>
                                        </p:tgtEl>
                                        <p:attrNameLst>
                                          <p:attrName>ppt_y</p:attrName>
                                        </p:attrNameLst>
                                      </p:cBhvr>
                                      <p:tavLst>
                                        <p:tav tm="0">
                                          <p:val>
                                            <p:strVal val="1+#ppt_h/2"/>
                                          </p:val>
                                        </p:tav>
                                        <p:tav tm="100000">
                                          <p:val>
                                            <p:strVal val="#ppt_y"/>
                                          </p:val>
                                        </p:tav>
                                      </p:tavLst>
                                    </p:anim>
                                  </p:childTnLst>
                                </p:cTn>
                              </p:par>
                              <p:par>
                                <p:cTn id="31" presetID="8" presetClass="emph" presetSubtype="0" fill="hold" grpId="1" nodeType="withEffect">
                                  <p:stCondLst>
                                    <p:cond delay="0"/>
                                  </p:stCondLst>
                                  <p:childTnLst>
                                    <p:animRot by="21600000">
                                      <p:cBhvr>
                                        <p:cTn id="32" dur="3000" fill="hold"/>
                                        <p:tgtEl>
                                          <p:spTgt spid="3"/>
                                        </p:tgtEl>
                                        <p:attrNameLst>
                                          <p:attrName>r</p:attrName>
                                        </p:attrNameLst>
                                      </p:cBhvr>
                                    </p:animRot>
                                  </p:childTnLst>
                                </p:cTn>
                              </p:par>
                              <p:par>
                                <p:cTn id="33" presetID="8" presetClass="emph" presetSubtype="0" fill="hold" grpId="1" nodeType="withEffect">
                                  <p:stCondLst>
                                    <p:cond delay="0"/>
                                  </p:stCondLst>
                                  <p:childTnLst>
                                    <p:animRot by="-21600000">
                                      <p:cBhvr>
                                        <p:cTn id="34" dur="3000" fill="hold"/>
                                        <p:tgtEl>
                                          <p:spTgt spid="4"/>
                                        </p:tgtEl>
                                        <p:attrNameLst>
                                          <p:attrName>r</p:attrName>
                                        </p:attrNameLst>
                                      </p:cBhvr>
                                    </p:animRot>
                                  </p:childTnLst>
                                </p:cTn>
                              </p:par>
                              <p:par>
                                <p:cTn id="35" presetID="8" presetClass="emph" presetSubtype="0" fill="hold" grpId="1" nodeType="withEffect">
                                  <p:stCondLst>
                                    <p:cond delay="0"/>
                                  </p:stCondLst>
                                  <p:childTnLst>
                                    <p:animRot by="21600000">
                                      <p:cBhvr>
                                        <p:cTn id="36" dur="3000" fill="hold"/>
                                        <p:tgtEl>
                                          <p:spTgt spid="5"/>
                                        </p:tgtEl>
                                        <p:attrNameLst>
                                          <p:attrName>r</p:attrName>
                                        </p:attrNameLst>
                                      </p:cBhvr>
                                    </p:animRot>
                                  </p:childTnLst>
                                </p:cTn>
                              </p:par>
                              <p:par>
                                <p:cTn id="37" presetID="8" presetClass="emph" presetSubtype="0" fill="hold" grpId="1" nodeType="withEffect">
                                  <p:stCondLst>
                                    <p:cond delay="0"/>
                                  </p:stCondLst>
                                  <p:childTnLst>
                                    <p:animRot by="-21600000">
                                      <p:cBhvr>
                                        <p:cTn id="38" dur="3000" fill="hold"/>
                                        <p:tgtEl>
                                          <p:spTgt spid="6"/>
                                        </p:tgtEl>
                                        <p:attrNameLst>
                                          <p:attrName>r</p:attrName>
                                        </p:attrNameLst>
                                      </p:cBhvr>
                                    </p:animRot>
                                  </p:childTnLst>
                                </p:cTn>
                              </p:par>
                              <p:par>
                                <p:cTn id="39" presetID="8" presetClass="emph" presetSubtype="0" fill="hold" grpId="1" nodeType="withEffect">
                                  <p:stCondLst>
                                    <p:cond delay="0"/>
                                  </p:stCondLst>
                                  <p:childTnLst>
                                    <p:animRot by="21600000">
                                      <p:cBhvr>
                                        <p:cTn id="40" dur="3000" fill="hold"/>
                                        <p:tgtEl>
                                          <p:spTgt spid="7"/>
                                        </p:tgtEl>
                                        <p:attrNameLst>
                                          <p:attrName>r</p:attrName>
                                        </p:attrNameLst>
                                      </p:cBhvr>
                                    </p:animRot>
                                  </p:childTnLst>
                                </p:cTn>
                              </p:par>
                              <p:par>
                                <p:cTn id="41" presetID="8" presetClass="emph" presetSubtype="0" fill="hold" grpId="1" nodeType="withEffect">
                                  <p:stCondLst>
                                    <p:cond delay="0"/>
                                  </p:stCondLst>
                                  <p:childTnLst>
                                    <p:animRot by="-21600000">
                                      <p:cBhvr>
                                        <p:cTn id="42" dur="3000" fill="hold"/>
                                        <p:tgtEl>
                                          <p:spTgt spid="8"/>
                                        </p:tgtEl>
                                        <p:attrNameLst>
                                          <p:attrName>r</p:attrName>
                                        </p:attrNameLst>
                                      </p:cBhvr>
                                    </p:animRot>
                                  </p:childTnLst>
                                </p:cTn>
                              </p:par>
                            </p:childTnLst>
                          </p:cTn>
                        </p:par>
                        <p:par>
                          <p:cTn id="43" fill="hold">
                            <p:stCondLst>
                              <p:cond delay="3000"/>
                            </p:stCondLst>
                            <p:childTnLst>
                              <p:par>
                                <p:cTn id="44" presetID="2" presetClass="exit" presetSubtype="4" fill="hold" grpId="2" nodeType="afterEffect">
                                  <p:stCondLst>
                                    <p:cond delay="0"/>
                                  </p:stCondLst>
                                  <p:childTnLst>
                                    <p:anim calcmode="lin" valueType="num">
                                      <p:cBhvr additive="base">
                                        <p:cTn id="45" dur="3000"/>
                                        <p:tgtEl>
                                          <p:spTgt spid="3"/>
                                        </p:tgtEl>
                                        <p:attrNameLst>
                                          <p:attrName>ppt_x</p:attrName>
                                        </p:attrNameLst>
                                      </p:cBhvr>
                                      <p:tavLst>
                                        <p:tav tm="0">
                                          <p:val>
                                            <p:strVal val="ppt_x"/>
                                          </p:val>
                                        </p:tav>
                                        <p:tav tm="100000">
                                          <p:val>
                                            <p:strVal val="ppt_x"/>
                                          </p:val>
                                        </p:tav>
                                      </p:tavLst>
                                    </p:anim>
                                    <p:anim calcmode="lin" valueType="num">
                                      <p:cBhvr additive="base">
                                        <p:cTn id="46" dur="3000"/>
                                        <p:tgtEl>
                                          <p:spTgt spid="3"/>
                                        </p:tgtEl>
                                        <p:attrNameLst>
                                          <p:attrName>ppt_y</p:attrName>
                                        </p:attrNameLst>
                                      </p:cBhvr>
                                      <p:tavLst>
                                        <p:tav tm="0">
                                          <p:val>
                                            <p:strVal val="ppt_y"/>
                                          </p:val>
                                        </p:tav>
                                        <p:tav tm="100000">
                                          <p:val>
                                            <p:strVal val="1+ppt_h/2"/>
                                          </p:val>
                                        </p:tav>
                                      </p:tavLst>
                                    </p:anim>
                                    <p:set>
                                      <p:cBhvr>
                                        <p:cTn id="47" dur="1" fill="hold">
                                          <p:stCondLst>
                                            <p:cond delay="2999"/>
                                          </p:stCondLst>
                                        </p:cTn>
                                        <p:tgtEl>
                                          <p:spTgt spid="3"/>
                                        </p:tgtEl>
                                        <p:attrNameLst>
                                          <p:attrName>style.visibility</p:attrName>
                                        </p:attrNameLst>
                                      </p:cBhvr>
                                      <p:to>
                                        <p:strVal val="hidden"/>
                                      </p:to>
                                    </p:set>
                                  </p:childTnLst>
                                </p:cTn>
                              </p:par>
                              <p:par>
                                <p:cTn id="48" presetID="2" presetClass="exit" presetSubtype="4" fill="hold" grpId="2" nodeType="withEffect">
                                  <p:stCondLst>
                                    <p:cond delay="0"/>
                                  </p:stCondLst>
                                  <p:childTnLst>
                                    <p:anim calcmode="lin" valueType="num">
                                      <p:cBhvr additive="base">
                                        <p:cTn id="49" dur="3000"/>
                                        <p:tgtEl>
                                          <p:spTgt spid="4"/>
                                        </p:tgtEl>
                                        <p:attrNameLst>
                                          <p:attrName>ppt_x</p:attrName>
                                        </p:attrNameLst>
                                      </p:cBhvr>
                                      <p:tavLst>
                                        <p:tav tm="0">
                                          <p:val>
                                            <p:strVal val="ppt_x"/>
                                          </p:val>
                                        </p:tav>
                                        <p:tav tm="100000">
                                          <p:val>
                                            <p:strVal val="ppt_x"/>
                                          </p:val>
                                        </p:tav>
                                      </p:tavLst>
                                    </p:anim>
                                    <p:anim calcmode="lin" valueType="num">
                                      <p:cBhvr additive="base">
                                        <p:cTn id="50" dur="3000"/>
                                        <p:tgtEl>
                                          <p:spTgt spid="4"/>
                                        </p:tgtEl>
                                        <p:attrNameLst>
                                          <p:attrName>ppt_y</p:attrName>
                                        </p:attrNameLst>
                                      </p:cBhvr>
                                      <p:tavLst>
                                        <p:tav tm="0">
                                          <p:val>
                                            <p:strVal val="ppt_y"/>
                                          </p:val>
                                        </p:tav>
                                        <p:tav tm="100000">
                                          <p:val>
                                            <p:strVal val="1+ppt_h/2"/>
                                          </p:val>
                                        </p:tav>
                                      </p:tavLst>
                                    </p:anim>
                                    <p:set>
                                      <p:cBhvr>
                                        <p:cTn id="51" dur="1" fill="hold">
                                          <p:stCondLst>
                                            <p:cond delay="2999"/>
                                          </p:stCondLst>
                                        </p:cTn>
                                        <p:tgtEl>
                                          <p:spTgt spid="4"/>
                                        </p:tgtEl>
                                        <p:attrNameLst>
                                          <p:attrName>style.visibility</p:attrName>
                                        </p:attrNameLst>
                                      </p:cBhvr>
                                      <p:to>
                                        <p:strVal val="hidden"/>
                                      </p:to>
                                    </p:set>
                                  </p:childTnLst>
                                </p:cTn>
                              </p:par>
                              <p:par>
                                <p:cTn id="52" presetID="2" presetClass="exit" presetSubtype="4" fill="hold" grpId="2" nodeType="withEffect">
                                  <p:stCondLst>
                                    <p:cond delay="0"/>
                                  </p:stCondLst>
                                  <p:childTnLst>
                                    <p:anim calcmode="lin" valueType="num">
                                      <p:cBhvr additive="base">
                                        <p:cTn id="53" dur="3000"/>
                                        <p:tgtEl>
                                          <p:spTgt spid="5"/>
                                        </p:tgtEl>
                                        <p:attrNameLst>
                                          <p:attrName>ppt_x</p:attrName>
                                        </p:attrNameLst>
                                      </p:cBhvr>
                                      <p:tavLst>
                                        <p:tav tm="0">
                                          <p:val>
                                            <p:strVal val="ppt_x"/>
                                          </p:val>
                                        </p:tav>
                                        <p:tav tm="100000">
                                          <p:val>
                                            <p:strVal val="ppt_x"/>
                                          </p:val>
                                        </p:tav>
                                      </p:tavLst>
                                    </p:anim>
                                    <p:anim calcmode="lin" valueType="num">
                                      <p:cBhvr additive="base">
                                        <p:cTn id="54" dur="3000"/>
                                        <p:tgtEl>
                                          <p:spTgt spid="5"/>
                                        </p:tgtEl>
                                        <p:attrNameLst>
                                          <p:attrName>ppt_y</p:attrName>
                                        </p:attrNameLst>
                                      </p:cBhvr>
                                      <p:tavLst>
                                        <p:tav tm="0">
                                          <p:val>
                                            <p:strVal val="ppt_y"/>
                                          </p:val>
                                        </p:tav>
                                        <p:tav tm="100000">
                                          <p:val>
                                            <p:strVal val="1+ppt_h/2"/>
                                          </p:val>
                                        </p:tav>
                                      </p:tavLst>
                                    </p:anim>
                                    <p:set>
                                      <p:cBhvr>
                                        <p:cTn id="55" dur="1" fill="hold">
                                          <p:stCondLst>
                                            <p:cond delay="2999"/>
                                          </p:stCondLst>
                                        </p:cTn>
                                        <p:tgtEl>
                                          <p:spTgt spid="5"/>
                                        </p:tgtEl>
                                        <p:attrNameLst>
                                          <p:attrName>style.visibility</p:attrName>
                                        </p:attrNameLst>
                                      </p:cBhvr>
                                      <p:to>
                                        <p:strVal val="hidden"/>
                                      </p:to>
                                    </p:set>
                                  </p:childTnLst>
                                </p:cTn>
                              </p:par>
                              <p:par>
                                <p:cTn id="56" presetID="2" presetClass="exit" presetSubtype="4" fill="hold" grpId="2" nodeType="withEffect">
                                  <p:stCondLst>
                                    <p:cond delay="0"/>
                                  </p:stCondLst>
                                  <p:childTnLst>
                                    <p:anim calcmode="lin" valueType="num">
                                      <p:cBhvr additive="base">
                                        <p:cTn id="57" dur="3000"/>
                                        <p:tgtEl>
                                          <p:spTgt spid="6"/>
                                        </p:tgtEl>
                                        <p:attrNameLst>
                                          <p:attrName>ppt_x</p:attrName>
                                        </p:attrNameLst>
                                      </p:cBhvr>
                                      <p:tavLst>
                                        <p:tav tm="0">
                                          <p:val>
                                            <p:strVal val="ppt_x"/>
                                          </p:val>
                                        </p:tav>
                                        <p:tav tm="100000">
                                          <p:val>
                                            <p:strVal val="ppt_x"/>
                                          </p:val>
                                        </p:tav>
                                      </p:tavLst>
                                    </p:anim>
                                    <p:anim calcmode="lin" valueType="num">
                                      <p:cBhvr additive="base">
                                        <p:cTn id="58" dur="3000"/>
                                        <p:tgtEl>
                                          <p:spTgt spid="6"/>
                                        </p:tgtEl>
                                        <p:attrNameLst>
                                          <p:attrName>ppt_y</p:attrName>
                                        </p:attrNameLst>
                                      </p:cBhvr>
                                      <p:tavLst>
                                        <p:tav tm="0">
                                          <p:val>
                                            <p:strVal val="ppt_y"/>
                                          </p:val>
                                        </p:tav>
                                        <p:tav tm="100000">
                                          <p:val>
                                            <p:strVal val="1+ppt_h/2"/>
                                          </p:val>
                                        </p:tav>
                                      </p:tavLst>
                                    </p:anim>
                                    <p:set>
                                      <p:cBhvr>
                                        <p:cTn id="59" dur="1" fill="hold">
                                          <p:stCondLst>
                                            <p:cond delay="2999"/>
                                          </p:stCondLst>
                                        </p:cTn>
                                        <p:tgtEl>
                                          <p:spTgt spid="6"/>
                                        </p:tgtEl>
                                        <p:attrNameLst>
                                          <p:attrName>style.visibility</p:attrName>
                                        </p:attrNameLst>
                                      </p:cBhvr>
                                      <p:to>
                                        <p:strVal val="hidden"/>
                                      </p:to>
                                    </p:set>
                                  </p:childTnLst>
                                </p:cTn>
                              </p:par>
                              <p:par>
                                <p:cTn id="60" presetID="2" presetClass="exit" presetSubtype="4" fill="hold" grpId="2" nodeType="withEffect">
                                  <p:stCondLst>
                                    <p:cond delay="0"/>
                                  </p:stCondLst>
                                  <p:childTnLst>
                                    <p:anim calcmode="lin" valueType="num">
                                      <p:cBhvr additive="base">
                                        <p:cTn id="61" dur="3000"/>
                                        <p:tgtEl>
                                          <p:spTgt spid="7"/>
                                        </p:tgtEl>
                                        <p:attrNameLst>
                                          <p:attrName>ppt_x</p:attrName>
                                        </p:attrNameLst>
                                      </p:cBhvr>
                                      <p:tavLst>
                                        <p:tav tm="0">
                                          <p:val>
                                            <p:strVal val="ppt_x"/>
                                          </p:val>
                                        </p:tav>
                                        <p:tav tm="100000">
                                          <p:val>
                                            <p:strVal val="ppt_x"/>
                                          </p:val>
                                        </p:tav>
                                      </p:tavLst>
                                    </p:anim>
                                    <p:anim calcmode="lin" valueType="num">
                                      <p:cBhvr additive="base">
                                        <p:cTn id="62" dur="3000"/>
                                        <p:tgtEl>
                                          <p:spTgt spid="7"/>
                                        </p:tgtEl>
                                        <p:attrNameLst>
                                          <p:attrName>ppt_y</p:attrName>
                                        </p:attrNameLst>
                                      </p:cBhvr>
                                      <p:tavLst>
                                        <p:tav tm="0">
                                          <p:val>
                                            <p:strVal val="ppt_y"/>
                                          </p:val>
                                        </p:tav>
                                        <p:tav tm="100000">
                                          <p:val>
                                            <p:strVal val="1+ppt_h/2"/>
                                          </p:val>
                                        </p:tav>
                                      </p:tavLst>
                                    </p:anim>
                                    <p:set>
                                      <p:cBhvr>
                                        <p:cTn id="63" dur="1" fill="hold">
                                          <p:stCondLst>
                                            <p:cond delay="2999"/>
                                          </p:stCondLst>
                                        </p:cTn>
                                        <p:tgtEl>
                                          <p:spTgt spid="7"/>
                                        </p:tgtEl>
                                        <p:attrNameLst>
                                          <p:attrName>style.visibility</p:attrName>
                                        </p:attrNameLst>
                                      </p:cBhvr>
                                      <p:to>
                                        <p:strVal val="hidden"/>
                                      </p:to>
                                    </p:set>
                                  </p:childTnLst>
                                </p:cTn>
                              </p:par>
                              <p:par>
                                <p:cTn id="64" presetID="2" presetClass="exit" presetSubtype="4" fill="hold" grpId="2" nodeType="withEffect">
                                  <p:stCondLst>
                                    <p:cond delay="0"/>
                                  </p:stCondLst>
                                  <p:childTnLst>
                                    <p:anim calcmode="lin" valueType="num">
                                      <p:cBhvr additive="base">
                                        <p:cTn id="65" dur="3000"/>
                                        <p:tgtEl>
                                          <p:spTgt spid="8"/>
                                        </p:tgtEl>
                                        <p:attrNameLst>
                                          <p:attrName>ppt_x</p:attrName>
                                        </p:attrNameLst>
                                      </p:cBhvr>
                                      <p:tavLst>
                                        <p:tav tm="0">
                                          <p:val>
                                            <p:strVal val="ppt_x"/>
                                          </p:val>
                                        </p:tav>
                                        <p:tav tm="100000">
                                          <p:val>
                                            <p:strVal val="ppt_x"/>
                                          </p:val>
                                        </p:tav>
                                      </p:tavLst>
                                    </p:anim>
                                    <p:anim calcmode="lin" valueType="num">
                                      <p:cBhvr additive="base">
                                        <p:cTn id="66" dur="3000"/>
                                        <p:tgtEl>
                                          <p:spTgt spid="8"/>
                                        </p:tgtEl>
                                        <p:attrNameLst>
                                          <p:attrName>ppt_y</p:attrName>
                                        </p:attrNameLst>
                                      </p:cBhvr>
                                      <p:tavLst>
                                        <p:tav tm="0">
                                          <p:val>
                                            <p:strVal val="ppt_y"/>
                                          </p:val>
                                        </p:tav>
                                        <p:tav tm="100000">
                                          <p:val>
                                            <p:strVal val="1+ppt_h/2"/>
                                          </p:val>
                                        </p:tav>
                                      </p:tavLst>
                                    </p:anim>
                                    <p:set>
                                      <p:cBhvr>
                                        <p:cTn id="67" dur="1" fill="hold">
                                          <p:stCondLst>
                                            <p:cond delay="2999"/>
                                          </p:stCondLst>
                                        </p:cTn>
                                        <p:tgtEl>
                                          <p:spTgt spid="8"/>
                                        </p:tgtEl>
                                        <p:attrNameLst>
                                          <p:attrName>style.visibility</p:attrName>
                                        </p:attrNameLst>
                                      </p:cBhvr>
                                      <p:to>
                                        <p:strVal val="hidden"/>
                                      </p:to>
                                    </p:set>
                                  </p:childTnLst>
                                </p:cTn>
                              </p:par>
                              <p:par>
                                <p:cTn id="68" presetID="8" presetClass="emph" presetSubtype="0" fill="hold" grpId="3" nodeType="withEffect">
                                  <p:stCondLst>
                                    <p:cond delay="0"/>
                                  </p:stCondLst>
                                  <p:childTnLst>
                                    <p:animRot by="21600000">
                                      <p:cBhvr>
                                        <p:cTn id="69" dur="3000" fill="hold"/>
                                        <p:tgtEl>
                                          <p:spTgt spid="3"/>
                                        </p:tgtEl>
                                        <p:attrNameLst>
                                          <p:attrName>r</p:attrName>
                                        </p:attrNameLst>
                                      </p:cBhvr>
                                    </p:animRot>
                                  </p:childTnLst>
                                </p:cTn>
                              </p:par>
                              <p:par>
                                <p:cTn id="70" presetID="8" presetClass="emph" presetSubtype="0" fill="hold" grpId="3" nodeType="withEffect">
                                  <p:stCondLst>
                                    <p:cond delay="0"/>
                                  </p:stCondLst>
                                  <p:childTnLst>
                                    <p:animRot by="-21600000">
                                      <p:cBhvr>
                                        <p:cTn id="71" dur="3000" fill="hold"/>
                                        <p:tgtEl>
                                          <p:spTgt spid="4"/>
                                        </p:tgtEl>
                                        <p:attrNameLst>
                                          <p:attrName>r</p:attrName>
                                        </p:attrNameLst>
                                      </p:cBhvr>
                                    </p:animRot>
                                  </p:childTnLst>
                                </p:cTn>
                              </p:par>
                              <p:par>
                                <p:cTn id="72" presetID="8" presetClass="emph" presetSubtype="0" fill="hold" grpId="3" nodeType="withEffect">
                                  <p:stCondLst>
                                    <p:cond delay="0"/>
                                  </p:stCondLst>
                                  <p:childTnLst>
                                    <p:animRot by="21600000">
                                      <p:cBhvr>
                                        <p:cTn id="73" dur="3000" fill="hold"/>
                                        <p:tgtEl>
                                          <p:spTgt spid="5"/>
                                        </p:tgtEl>
                                        <p:attrNameLst>
                                          <p:attrName>r</p:attrName>
                                        </p:attrNameLst>
                                      </p:cBhvr>
                                    </p:animRot>
                                  </p:childTnLst>
                                </p:cTn>
                              </p:par>
                              <p:par>
                                <p:cTn id="74" presetID="8" presetClass="emph" presetSubtype="0" fill="hold" grpId="3" nodeType="withEffect">
                                  <p:stCondLst>
                                    <p:cond delay="0"/>
                                  </p:stCondLst>
                                  <p:childTnLst>
                                    <p:animRot by="-21600000">
                                      <p:cBhvr>
                                        <p:cTn id="75" dur="3000" fill="hold"/>
                                        <p:tgtEl>
                                          <p:spTgt spid="6"/>
                                        </p:tgtEl>
                                        <p:attrNameLst>
                                          <p:attrName>r</p:attrName>
                                        </p:attrNameLst>
                                      </p:cBhvr>
                                    </p:animRot>
                                  </p:childTnLst>
                                </p:cTn>
                              </p:par>
                              <p:par>
                                <p:cTn id="76" presetID="8" presetClass="emph" presetSubtype="0" fill="hold" grpId="3" nodeType="withEffect">
                                  <p:stCondLst>
                                    <p:cond delay="0"/>
                                  </p:stCondLst>
                                  <p:childTnLst>
                                    <p:animRot by="21600000">
                                      <p:cBhvr>
                                        <p:cTn id="77" dur="3000" fill="hold"/>
                                        <p:tgtEl>
                                          <p:spTgt spid="7"/>
                                        </p:tgtEl>
                                        <p:attrNameLst>
                                          <p:attrName>r</p:attrName>
                                        </p:attrNameLst>
                                      </p:cBhvr>
                                    </p:animRot>
                                  </p:childTnLst>
                                </p:cTn>
                              </p:par>
                              <p:par>
                                <p:cTn id="78" presetID="8" presetClass="emph" presetSubtype="0" fill="hold" grpId="3" nodeType="withEffect">
                                  <p:stCondLst>
                                    <p:cond delay="0"/>
                                  </p:stCondLst>
                                  <p:childTnLst>
                                    <p:animRot by="-21600000">
                                      <p:cBhvr>
                                        <p:cTn id="79" dur="3000" fill="hold"/>
                                        <p:tgtEl>
                                          <p:spTgt spid="8"/>
                                        </p:tgtEl>
                                        <p:attrNameLst>
                                          <p:attrName>r</p:attrName>
                                        </p:attrNameLst>
                                      </p:cBhvr>
                                    </p:animRot>
                                  </p:childTnLst>
                                </p:cTn>
                              </p:par>
                              <p:par>
                                <p:cTn id="80" presetID="17" presetClass="entr" presetSubtype="1" fill="hold" nodeType="withEffect">
                                  <p:stCondLst>
                                    <p:cond delay="0"/>
                                  </p:stCondLst>
                                  <p:childTnLst>
                                    <p:set>
                                      <p:cBhvr>
                                        <p:cTn id="81" dur="1" fill="hold">
                                          <p:stCondLst>
                                            <p:cond delay="0"/>
                                          </p:stCondLst>
                                        </p:cTn>
                                        <p:tgtEl>
                                          <p:spTgt spid="2"/>
                                        </p:tgtEl>
                                        <p:attrNameLst>
                                          <p:attrName>style.visibility</p:attrName>
                                        </p:attrNameLst>
                                      </p:cBhvr>
                                      <p:to>
                                        <p:strVal val="visible"/>
                                      </p:to>
                                    </p:set>
                                    <p:anim calcmode="lin" valueType="num">
                                      <p:cBhvr>
                                        <p:cTn id="82" dur="3000" fill="hold"/>
                                        <p:tgtEl>
                                          <p:spTgt spid="2"/>
                                        </p:tgtEl>
                                        <p:attrNameLst>
                                          <p:attrName>ppt_x</p:attrName>
                                        </p:attrNameLst>
                                      </p:cBhvr>
                                      <p:tavLst>
                                        <p:tav tm="0">
                                          <p:val>
                                            <p:strVal val="#ppt_x"/>
                                          </p:val>
                                        </p:tav>
                                        <p:tav tm="100000">
                                          <p:val>
                                            <p:strVal val="#ppt_x"/>
                                          </p:val>
                                        </p:tav>
                                      </p:tavLst>
                                    </p:anim>
                                    <p:anim calcmode="lin" valueType="num">
                                      <p:cBhvr>
                                        <p:cTn id="83" dur="3000" fill="hold"/>
                                        <p:tgtEl>
                                          <p:spTgt spid="2"/>
                                        </p:tgtEl>
                                        <p:attrNameLst>
                                          <p:attrName>ppt_y</p:attrName>
                                        </p:attrNameLst>
                                      </p:cBhvr>
                                      <p:tavLst>
                                        <p:tav tm="0">
                                          <p:val>
                                            <p:strVal val="#ppt_y-#ppt_h/2"/>
                                          </p:val>
                                        </p:tav>
                                        <p:tav tm="100000">
                                          <p:val>
                                            <p:strVal val="#ppt_y"/>
                                          </p:val>
                                        </p:tav>
                                      </p:tavLst>
                                    </p:anim>
                                    <p:anim calcmode="lin" valueType="num">
                                      <p:cBhvr>
                                        <p:cTn id="84" dur="3000" fill="hold"/>
                                        <p:tgtEl>
                                          <p:spTgt spid="2"/>
                                        </p:tgtEl>
                                        <p:attrNameLst>
                                          <p:attrName>ppt_w</p:attrName>
                                        </p:attrNameLst>
                                      </p:cBhvr>
                                      <p:tavLst>
                                        <p:tav tm="0">
                                          <p:val>
                                            <p:strVal val="#ppt_w"/>
                                          </p:val>
                                        </p:tav>
                                        <p:tav tm="100000">
                                          <p:val>
                                            <p:strVal val="#ppt_w"/>
                                          </p:val>
                                        </p:tav>
                                      </p:tavLst>
                                    </p:anim>
                                    <p:anim calcmode="lin" valueType="num">
                                      <p:cBhvr>
                                        <p:cTn id="85" dur="3000" fill="hold"/>
                                        <p:tgtEl>
                                          <p:spTgt spid="2"/>
                                        </p:tgtEl>
                                        <p:attrNameLst>
                                          <p:attrName>ppt_h</p:attrName>
                                        </p:attrNameLst>
                                      </p:cBhvr>
                                      <p:tavLst>
                                        <p:tav tm="0">
                                          <p:val>
                                            <p:fltVal val="0"/>
                                          </p:val>
                                        </p:tav>
                                        <p:tav tm="100000">
                                          <p:val>
                                            <p:strVal val="#ppt_h"/>
                                          </p:val>
                                        </p:tav>
                                      </p:tavLst>
                                    </p:anim>
                                  </p:childTnLst>
                                </p:cTn>
                              </p:par>
                            </p:childTnLst>
                          </p:cTn>
                        </p:par>
                        <p:par>
                          <p:cTn id="86" fill="hold">
                            <p:stCondLst>
                              <p:cond delay="6000"/>
                            </p:stCondLst>
                            <p:childTnLst>
                              <p:par>
                                <p:cTn id="87" presetID="52" presetClass="entr" presetSubtype="0" fill="hold" nodeType="afterEffect">
                                  <p:stCondLst>
                                    <p:cond delay="0"/>
                                  </p:stCondLst>
                                  <p:childTnLst>
                                    <p:set>
                                      <p:cBhvr>
                                        <p:cTn id="88" dur="1" fill="hold">
                                          <p:stCondLst>
                                            <p:cond delay="0"/>
                                          </p:stCondLst>
                                        </p:cTn>
                                        <p:tgtEl>
                                          <p:spTgt spid="9"/>
                                        </p:tgtEl>
                                        <p:attrNameLst>
                                          <p:attrName>style.visibility</p:attrName>
                                        </p:attrNameLst>
                                      </p:cBhvr>
                                      <p:to>
                                        <p:strVal val="visible"/>
                                      </p:to>
                                    </p:set>
                                    <p:animScale>
                                      <p:cBhvr>
                                        <p:cTn id="89" dur="2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90" dur="2000" decel="50000" fill="hold">
                                          <p:stCondLst>
                                            <p:cond delay="0"/>
                                          </p:stCondLst>
                                        </p:cTn>
                                        <p:tgtEl>
                                          <p:spTgt spid="9"/>
                                        </p:tgtEl>
                                        <p:attrNameLst>
                                          <p:attrName>ppt_x</p:attrName>
                                          <p:attrName>ppt_y</p:attrName>
                                        </p:attrNameLst>
                                      </p:cBhvr>
                                    </p:animMotion>
                                    <p:animEffect transition="in" filter="fade">
                                      <p:cBhvr>
                                        <p:cTn id="91" dur="2000"/>
                                        <p:tgtEl>
                                          <p:spTgt spid="9"/>
                                        </p:tgtEl>
                                      </p:cBhvr>
                                    </p:animEffect>
                                  </p:childTnLst>
                                </p:cTn>
                              </p:par>
                            </p:childTnLst>
                          </p:cTn>
                        </p:par>
                        <p:par>
                          <p:cTn id="92" fill="hold">
                            <p:stCondLst>
                              <p:cond delay="8000"/>
                            </p:stCondLst>
                            <p:childTnLst>
                              <p:par>
                                <p:cTn id="93" presetID="52" presetClass="entr" presetSubtype="0" fill="hold" nodeType="afterEffect">
                                  <p:stCondLst>
                                    <p:cond delay="0"/>
                                  </p:stCondLst>
                                  <p:childTnLst>
                                    <p:set>
                                      <p:cBhvr>
                                        <p:cTn id="94" dur="1" fill="hold">
                                          <p:stCondLst>
                                            <p:cond delay="0"/>
                                          </p:stCondLst>
                                        </p:cTn>
                                        <p:tgtEl>
                                          <p:spTgt spid="10"/>
                                        </p:tgtEl>
                                        <p:attrNameLst>
                                          <p:attrName>style.visibility</p:attrName>
                                        </p:attrNameLst>
                                      </p:cBhvr>
                                      <p:to>
                                        <p:strVal val="visible"/>
                                      </p:to>
                                    </p:set>
                                    <p:animScale>
                                      <p:cBhvr>
                                        <p:cTn id="95" dur="2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96" dur="2000" decel="50000" fill="hold">
                                          <p:stCondLst>
                                            <p:cond delay="0"/>
                                          </p:stCondLst>
                                        </p:cTn>
                                        <p:tgtEl>
                                          <p:spTgt spid="10"/>
                                        </p:tgtEl>
                                        <p:attrNameLst>
                                          <p:attrName>ppt_x</p:attrName>
                                          <p:attrName>ppt_y</p:attrName>
                                        </p:attrNameLst>
                                      </p:cBhvr>
                                    </p:animMotion>
                                    <p:animEffect transition="in" filter="fade">
                                      <p:cBhvr>
                                        <p:cTn id="97" dur="2000"/>
                                        <p:tgtEl>
                                          <p:spTgt spid="10"/>
                                        </p:tgtEl>
                                      </p:cBhvr>
                                    </p:animEffect>
                                  </p:childTnLst>
                                </p:cTn>
                              </p:par>
                            </p:childTnLst>
                          </p:cTn>
                        </p:par>
                        <p:par>
                          <p:cTn id="98" fill="hold">
                            <p:stCondLst>
                              <p:cond delay="10000"/>
                            </p:stCondLst>
                            <p:childTnLst>
                              <p:par>
                                <p:cTn id="99" presetID="52" presetClass="entr" presetSubtype="0" fill="hold" nodeType="afterEffect">
                                  <p:stCondLst>
                                    <p:cond delay="0"/>
                                  </p:stCondLst>
                                  <p:childTnLst>
                                    <p:set>
                                      <p:cBhvr>
                                        <p:cTn id="100" dur="1" fill="hold">
                                          <p:stCondLst>
                                            <p:cond delay="0"/>
                                          </p:stCondLst>
                                        </p:cTn>
                                        <p:tgtEl>
                                          <p:spTgt spid="11"/>
                                        </p:tgtEl>
                                        <p:attrNameLst>
                                          <p:attrName>style.visibility</p:attrName>
                                        </p:attrNameLst>
                                      </p:cBhvr>
                                      <p:to>
                                        <p:strVal val="visible"/>
                                      </p:to>
                                    </p:set>
                                    <p:animScale>
                                      <p:cBhvr>
                                        <p:cTn id="101" dur="2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02" dur="2000" decel="50000" fill="hold">
                                          <p:stCondLst>
                                            <p:cond delay="0"/>
                                          </p:stCondLst>
                                        </p:cTn>
                                        <p:tgtEl>
                                          <p:spTgt spid="11"/>
                                        </p:tgtEl>
                                        <p:attrNameLst>
                                          <p:attrName>ppt_x</p:attrName>
                                          <p:attrName>ppt_y</p:attrName>
                                        </p:attrNameLst>
                                      </p:cBhvr>
                                    </p:animMotion>
                                    <p:animEffect transition="in" filter="fade">
                                      <p:cBhvr>
                                        <p:cTn id="103" dur="2000"/>
                                        <p:tgtEl>
                                          <p:spTgt spid="11"/>
                                        </p:tgtEl>
                                      </p:cBhvr>
                                    </p:animEffect>
                                  </p:childTnLst>
                                </p:cTn>
                              </p:par>
                            </p:childTnLst>
                          </p:cTn>
                        </p:par>
                        <p:par>
                          <p:cTn id="104" fill="hold">
                            <p:stCondLst>
                              <p:cond delay="12000"/>
                            </p:stCondLst>
                            <p:childTnLst>
                              <p:par>
                                <p:cTn id="105" presetID="52" presetClass="entr" presetSubtype="0" fill="hold" nodeType="afterEffect">
                                  <p:stCondLst>
                                    <p:cond delay="0"/>
                                  </p:stCondLst>
                                  <p:childTnLst>
                                    <p:set>
                                      <p:cBhvr>
                                        <p:cTn id="106" dur="1" fill="hold">
                                          <p:stCondLst>
                                            <p:cond delay="0"/>
                                          </p:stCondLst>
                                        </p:cTn>
                                        <p:tgtEl>
                                          <p:spTgt spid="12"/>
                                        </p:tgtEl>
                                        <p:attrNameLst>
                                          <p:attrName>style.visibility</p:attrName>
                                        </p:attrNameLst>
                                      </p:cBhvr>
                                      <p:to>
                                        <p:strVal val="visible"/>
                                      </p:to>
                                    </p:set>
                                    <p:animScale>
                                      <p:cBhvr>
                                        <p:cTn id="107" dur="2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08" dur="2000" decel="50000" fill="hold">
                                          <p:stCondLst>
                                            <p:cond delay="0"/>
                                          </p:stCondLst>
                                        </p:cTn>
                                        <p:tgtEl>
                                          <p:spTgt spid="12"/>
                                        </p:tgtEl>
                                        <p:attrNameLst>
                                          <p:attrName>ppt_x</p:attrName>
                                          <p:attrName>ppt_y</p:attrName>
                                        </p:attrNameLst>
                                      </p:cBhvr>
                                    </p:animMotion>
                                    <p:animEffect transition="in" filter="fade">
                                      <p:cBhvr>
                                        <p:cTn id="109" dur="2000"/>
                                        <p:tgtEl>
                                          <p:spTgt spid="12"/>
                                        </p:tgtEl>
                                      </p:cBhvr>
                                    </p:animEffect>
                                  </p:childTnLst>
                                </p:cTn>
                              </p:par>
                            </p:childTnLst>
                          </p:cTn>
                        </p:par>
                        <p:par>
                          <p:cTn id="110" fill="hold">
                            <p:stCondLst>
                              <p:cond delay="14000"/>
                            </p:stCondLst>
                            <p:childTnLst>
                              <p:par>
                                <p:cTn id="111" presetID="52" presetClass="entr" presetSubtype="0" fill="hold" nodeType="afterEffect">
                                  <p:stCondLst>
                                    <p:cond delay="0"/>
                                  </p:stCondLst>
                                  <p:childTnLst>
                                    <p:set>
                                      <p:cBhvr>
                                        <p:cTn id="112" dur="1" fill="hold">
                                          <p:stCondLst>
                                            <p:cond delay="0"/>
                                          </p:stCondLst>
                                        </p:cTn>
                                        <p:tgtEl>
                                          <p:spTgt spid="13"/>
                                        </p:tgtEl>
                                        <p:attrNameLst>
                                          <p:attrName>style.visibility</p:attrName>
                                        </p:attrNameLst>
                                      </p:cBhvr>
                                      <p:to>
                                        <p:strVal val="visible"/>
                                      </p:to>
                                    </p:set>
                                    <p:animScale>
                                      <p:cBhvr>
                                        <p:cTn id="113" dur="2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4" dur="2000" decel="50000" fill="hold">
                                          <p:stCondLst>
                                            <p:cond delay="0"/>
                                          </p:stCondLst>
                                        </p:cTn>
                                        <p:tgtEl>
                                          <p:spTgt spid="13"/>
                                        </p:tgtEl>
                                        <p:attrNameLst>
                                          <p:attrName>ppt_x</p:attrName>
                                          <p:attrName>ppt_y</p:attrName>
                                        </p:attrNameLst>
                                      </p:cBhvr>
                                    </p:animMotion>
                                    <p:animEffect transition="in" filter="fade">
                                      <p:cBhvr>
                                        <p:cTn id="115" dur="2000"/>
                                        <p:tgtEl>
                                          <p:spTgt spid="13"/>
                                        </p:tgtEl>
                                      </p:cBhvr>
                                    </p:animEffect>
                                  </p:childTnLst>
                                </p:cTn>
                              </p:par>
                            </p:childTnLst>
                          </p:cTn>
                        </p:par>
                        <p:par>
                          <p:cTn id="116" fill="hold">
                            <p:stCondLst>
                              <p:cond delay="16000"/>
                            </p:stCondLst>
                            <p:childTnLst>
                              <p:par>
                                <p:cTn id="117" presetID="52" presetClass="entr" presetSubtype="0" fill="hold" nodeType="afterEffect">
                                  <p:stCondLst>
                                    <p:cond delay="0"/>
                                  </p:stCondLst>
                                  <p:childTnLst>
                                    <p:set>
                                      <p:cBhvr>
                                        <p:cTn id="118" dur="1" fill="hold">
                                          <p:stCondLst>
                                            <p:cond delay="0"/>
                                          </p:stCondLst>
                                        </p:cTn>
                                        <p:tgtEl>
                                          <p:spTgt spid="14"/>
                                        </p:tgtEl>
                                        <p:attrNameLst>
                                          <p:attrName>style.visibility</p:attrName>
                                        </p:attrNameLst>
                                      </p:cBhvr>
                                      <p:to>
                                        <p:strVal val="visible"/>
                                      </p:to>
                                    </p:set>
                                    <p:animScale>
                                      <p:cBhvr>
                                        <p:cTn id="119" dur="2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0" dur="2000" decel="50000" fill="hold">
                                          <p:stCondLst>
                                            <p:cond delay="0"/>
                                          </p:stCondLst>
                                        </p:cTn>
                                        <p:tgtEl>
                                          <p:spTgt spid="14"/>
                                        </p:tgtEl>
                                        <p:attrNameLst>
                                          <p:attrName>ppt_x</p:attrName>
                                          <p:attrName>ppt_y</p:attrName>
                                        </p:attrNameLst>
                                      </p:cBhvr>
                                    </p:animMotion>
                                    <p:animEffect transition="in" filter="fade">
                                      <p:cBhvr>
                                        <p:cTn id="121" dur="2000"/>
                                        <p:tgtEl>
                                          <p:spTgt spid="14"/>
                                        </p:tgtEl>
                                      </p:cBhvr>
                                    </p:animEffect>
                                  </p:childTnLst>
                                </p:cTn>
                              </p:par>
                            </p:childTnLst>
                          </p:cTn>
                        </p:par>
                        <p:par>
                          <p:cTn id="122" fill="hold">
                            <p:stCondLst>
                              <p:cond delay="18000"/>
                            </p:stCondLst>
                            <p:childTnLst>
                              <p:par>
                                <p:cTn id="123" presetID="23" presetClass="entr" presetSubtype="16" fill="hold" nodeType="afterEffect">
                                  <p:stCondLst>
                                    <p:cond delay="0"/>
                                  </p:stCondLst>
                                  <p:childTnLst>
                                    <p:set>
                                      <p:cBhvr>
                                        <p:cTn id="124" dur="1" fill="hold">
                                          <p:stCondLst>
                                            <p:cond delay="0"/>
                                          </p:stCondLst>
                                        </p:cTn>
                                        <p:tgtEl>
                                          <p:spTgt spid="48130"/>
                                        </p:tgtEl>
                                        <p:attrNameLst>
                                          <p:attrName>style.visibility</p:attrName>
                                        </p:attrNameLst>
                                      </p:cBhvr>
                                      <p:to>
                                        <p:strVal val="visible"/>
                                      </p:to>
                                    </p:set>
                                    <p:anim calcmode="lin" valueType="num">
                                      <p:cBhvr>
                                        <p:cTn id="125" dur="2000" fill="hold"/>
                                        <p:tgtEl>
                                          <p:spTgt spid="48130"/>
                                        </p:tgtEl>
                                        <p:attrNameLst>
                                          <p:attrName>ppt_w</p:attrName>
                                        </p:attrNameLst>
                                      </p:cBhvr>
                                      <p:tavLst>
                                        <p:tav tm="0">
                                          <p:val>
                                            <p:fltVal val="0"/>
                                          </p:val>
                                        </p:tav>
                                        <p:tav tm="100000">
                                          <p:val>
                                            <p:strVal val="#ppt_w"/>
                                          </p:val>
                                        </p:tav>
                                      </p:tavLst>
                                    </p:anim>
                                    <p:anim calcmode="lin" valueType="num">
                                      <p:cBhvr>
                                        <p:cTn id="126" dur="2000" fill="hold"/>
                                        <p:tgtEl>
                                          <p:spTgt spid="4813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5000">
              <a:srgbClr val="2C1B12"/>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stock-photo-61671641.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
        <p:nvSpPr>
          <p:cNvPr id="31" name="30 Luna"/>
          <p:cNvSpPr/>
          <p:nvPr/>
        </p:nvSpPr>
        <p:spPr>
          <a:xfrm rot="14512456">
            <a:off x="2783841" y="-1267624"/>
            <a:ext cx="1437128" cy="3511316"/>
          </a:xfrm>
          <a:prstGeom prst="moon">
            <a:avLst>
              <a:gd name="adj" fmla="val 22371"/>
            </a:avLst>
          </a:prstGeom>
          <a:blipFill>
            <a:blip r:embed="rId3">
              <a:duotone>
                <a:prstClr val="black"/>
                <a:srgbClr val="D9C3A5">
                  <a:tint val="50000"/>
                  <a:satMod val="18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una"/>
          <p:cNvSpPr/>
          <p:nvPr/>
        </p:nvSpPr>
        <p:spPr>
          <a:xfrm rot="17914259">
            <a:off x="4810257" y="-1142214"/>
            <a:ext cx="1437128" cy="3511316"/>
          </a:xfrm>
          <a:prstGeom prst="moon">
            <a:avLst>
              <a:gd name="adj" fmla="val 22371"/>
            </a:avLst>
          </a:prstGeom>
          <a:blipFill>
            <a:blip r:embed="rId3">
              <a:duotone>
                <a:prstClr val="black"/>
                <a:srgbClr val="D9C3A5">
                  <a:tint val="50000"/>
                  <a:satMod val="18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una"/>
          <p:cNvSpPr/>
          <p:nvPr/>
        </p:nvSpPr>
        <p:spPr>
          <a:xfrm rot="14512456">
            <a:off x="2926717" y="-553268"/>
            <a:ext cx="1437128" cy="3511316"/>
          </a:xfrm>
          <a:prstGeom prst="moon">
            <a:avLst>
              <a:gd name="adj" fmla="val 22371"/>
            </a:avLst>
          </a:prstGeom>
          <a:blipFill>
            <a:blip r:embed="rId3">
              <a:duotone>
                <a:prstClr val="black"/>
                <a:srgbClr val="D9C3A5">
                  <a:tint val="50000"/>
                  <a:satMod val="18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Luna"/>
          <p:cNvSpPr/>
          <p:nvPr/>
        </p:nvSpPr>
        <p:spPr>
          <a:xfrm rot="17553188">
            <a:off x="4667380" y="-427858"/>
            <a:ext cx="1437128" cy="3511316"/>
          </a:xfrm>
          <a:prstGeom prst="moon">
            <a:avLst>
              <a:gd name="adj" fmla="val 22371"/>
            </a:avLst>
          </a:prstGeom>
          <a:blipFill>
            <a:blip r:embed="rId3">
              <a:duotone>
                <a:prstClr val="black"/>
                <a:srgbClr val="D9C3A5">
                  <a:tint val="50000"/>
                  <a:satMod val="18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Luna"/>
          <p:cNvSpPr/>
          <p:nvPr/>
        </p:nvSpPr>
        <p:spPr>
          <a:xfrm rot="15012114">
            <a:off x="2934906" y="184827"/>
            <a:ext cx="1437128" cy="3511316"/>
          </a:xfrm>
          <a:prstGeom prst="moon">
            <a:avLst>
              <a:gd name="adj" fmla="val 22372"/>
            </a:avLst>
          </a:prstGeom>
          <a:blipFill>
            <a:blip r:embed="rId3">
              <a:duotone>
                <a:prstClr val="black"/>
                <a:srgbClr val="D9C3A5">
                  <a:tint val="50000"/>
                  <a:satMod val="18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Luna"/>
          <p:cNvSpPr/>
          <p:nvPr/>
        </p:nvSpPr>
        <p:spPr>
          <a:xfrm rot="17086677">
            <a:off x="4662737" y="244191"/>
            <a:ext cx="1437128" cy="3511316"/>
          </a:xfrm>
          <a:prstGeom prst="moon">
            <a:avLst>
              <a:gd name="adj" fmla="val 22371"/>
            </a:avLst>
          </a:prstGeom>
          <a:blipFill>
            <a:blip r:embed="rId3">
              <a:duotone>
                <a:prstClr val="black"/>
                <a:srgbClr val="D9C3A5">
                  <a:tint val="50000"/>
                  <a:satMod val="18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Luna"/>
          <p:cNvSpPr/>
          <p:nvPr/>
        </p:nvSpPr>
        <p:spPr>
          <a:xfrm rot="15239179">
            <a:off x="2996836" y="803472"/>
            <a:ext cx="1437128" cy="3511316"/>
          </a:xfrm>
          <a:prstGeom prst="moon">
            <a:avLst>
              <a:gd name="adj" fmla="val 19658"/>
            </a:avLst>
          </a:prstGeom>
          <a:blipFill>
            <a:blip r:embed="rId3">
              <a:duotone>
                <a:prstClr val="black"/>
                <a:srgbClr val="D9C3A5">
                  <a:tint val="50000"/>
                  <a:satMod val="18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Luna"/>
          <p:cNvSpPr/>
          <p:nvPr/>
        </p:nvSpPr>
        <p:spPr>
          <a:xfrm rot="16974747">
            <a:off x="4591299" y="958572"/>
            <a:ext cx="1437128" cy="3511316"/>
          </a:xfrm>
          <a:prstGeom prst="moon">
            <a:avLst>
              <a:gd name="adj" fmla="val 22371"/>
            </a:avLst>
          </a:prstGeom>
          <a:blipFill>
            <a:blip r:embed="rId3">
              <a:duotone>
                <a:prstClr val="black"/>
                <a:srgbClr val="D9C3A5">
                  <a:tint val="50000"/>
                  <a:satMod val="18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Luna"/>
          <p:cNvSpPr/>
          <p:nvPr/>
        </p:nvSpPr>
        <p:spPr>
          <a:xfrm rot="15239179">
            <a:off x="3068274" y="1446413"/>
            <a:ext cx="1437128" cy="3511316"/>
          </a:xfrm>
          <a:prstGeom prst="moon">
            <a:avLst>
              <a:gd name="adj" fmla="val 19658"/>
            </a:avLst>
          </a:prstGeom>
          <a:blipFill>
            <a:blip r:embed="rId3">
              <a:duotone>
                <a:prstClr val="black"/>
                <a:srgbClr val="D9C3A5">
                  <a:tint val="50000"/>
                  <a:satMod val="18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Luna"/>
          <p:cNvSpPr/>
          <p:nvPr/>
        </p:nvSpPr>
        <p:spPr>
          <a:xfrm rot="16795143">
            <a:off x="4635057" y="1683457"/>
            <a:ext cx="1437128" cy="3511316"/>
          </a:xfrm>
          <a:prstGeom prst="moon">
            <a:avLst>
              <a:gd name="adj" fmla="val 22371"/>
            </a:avLst>
          </a:prstGeom>
          <a:blipFill>
            <a:blip r:embed="rId3">
              <a:duotone>
                <a:prstClr val="black"/>
                <a:srgbClr val="D9C3A5">
                  <a:tint val="50000"/>
                  <a:satMod val="18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Luna"/>
          <p:cNvSpPr/>
          <p:nvPr/>
        </p:nvSpPr>
        <p:spPr>
          <a:xfrm rot="15432695">
            <a:off x="3068273" y="2160794"/>
            <a:ext cx="1437128" cy="3511316"/>
          </a:xfrm>
          <a:prstGeom prst="moon">
            <a:avLst>
              <a:gd name="adj" fmla="val 19658"/>
            </a:avLst>
          </a:prstGeom>
          <a:blipFill>
            <a:blip r:embed="rId3">
              <a:duotone>
                <a:prstClr val="black"/>
                <a:srgbClr val="D9C3A5">
                  <a:tint val="50000"/>
                  <a:satMod val="18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Luna"/>
          <p:cNvSpPr/>
          <p:nvPr/>
        </p:nvSpPr>
        <p:spPr>
          <a:xfrm rot="16617679">
            <a:off x="4683110" y="2313641"/>
            <a:ext cx="1437128" cy="3511316"/>
          </a:xfrm>
          <a:prstGeom prst="moon">
            <a:avLst>
              <a:gd name="adj" fmla="val 22371"/>
            </a:avLst>
          </a:prstGeom>
          <a:blipFill>
            <a:blip r:embed="rId3">
              <a:duotone>
                <a:prstClr val="black"/>
                <a:srgbClr val="D9C3A5">
                  <a:tint val="50000"/>
                  <a:satMod val="18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Luna"/>
          <p:cNvSpPr/>
          <p:nvPr/>
        </p:nvSpPr>
        <p:spPr>
          <a:xfrm rot="15432695">
            <a:off x="3125116" y="2789522"/>
            <a:ext cx="1437128" cy="3511316"/>
          </a:xfrm>
          <a:prstGeom prst="moon">
            <a:avLst>
              <a:gd name="adj" fmla="val 19658"/>
            </a:avLst>
          </a:prstGeom>
          <a:blipFill>
            <a:blip r:embed="rId3">
              <a:duotone>
                <a:prstClr val="black"/>
                <a:srgbClr val="D9C3A5">
                  <a:tint val="50000"/>
                  <a:satMod val="18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Luna"/>
          <p:cNvSpPr/>
          <p:nvPr/>
        </p:nvSpPr>
        <p:spPr>
          <a:xfrm rot="16470693">
            <a:off x="4683109" y="2956583"/>
            <a:ext cx="1437128" cy="3511316"/>
          </a:xfrm>
          <a:prstGeom prst="moon">
            <a:avLst>
              <a:gd name="adj" fmla="val 22371"/>
            </a:avLst>
          </a:prstGeom>
          <a:blipFill>
            <a:blip r:embed="rId3">
              <a:duotone>
                <a:prstClr val="black"/>
                <a:srgbClr val="D9C3A5">
                  <a:tint val="50000"/>
                  <a:satMod val="180000"/>
                </a:srgbClr>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500098" y="-500084"/>
            <a:ext cx="10001320" cy="7429552"/>
          </a:xfrm>
          <a:prstGeom prst="rect">
            <a:avLst/>
          </a:prstGeom>
          <a:gradFill flip="none" rotWithShape="1">
            <a:gsLst>
              <a:gs pos="29000">
                <a:srgbClr val="0000FF"/>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31"/>
                                        </p:tgtEl>
                                        <p:attrNameLst>
                                          <p:attrName>style.visibility</p:attrName>
                                        </p:attrNameLst>
                                      </p:cBhvr>
                                      <p:to>
                                        <p:strVal val="visible"/>
                                      </p:to>
                                    </p:set>
                                    <p:anim calcmode="lin" valueType="num">
                                      <p:cBhvr additive="base">
                                        <p:cTn id="9" dur="2000" fill="hold"/>
                                        <p:tgtEl>
                                          <p:spTgt spid="31"/>
                                        </p:tgtEl>
                                        <p:attrNameLst>
                                          <p:attrName>ppt_x</p:attrName>
                                        </p:attrNameLst>
                                      </p:cBhvr>
                                      <p:tavLst>
                                        <p:tav tm="0">
                                          <p:val>
                                            <p:strVal val="0-#ppt_w/2"/>
                                          </p:val>
                                        </p:tav>
                                        <p:tav tm="100000">
                                          <p:val>
                                            <p:strVal val="#ppt_x"/>
                                          </p:val>
                                        </p:tav>
                                      </p:tavLst>
                                    </p:anim>
                                    <p:anim calcmode="lin" valueType="num">
                                      <p:cBhvr additive="base">
                                        <p:cTn id="10" dur="2000" fill="hold"/>
                                        <p:tgtEl>
                                          <p:spTgt spid="31"/>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32"/>
                                        </p:tgtEl>
                                        <p:attrNameLst>
                                          <p:attrName>style.visibility</p:attrName>
                                        </p:attrNameLst>
                                      </p:cBhvr>
                                      <p:to>
                                        <p:strVal val="visible"/>
                                      </p:to>
                                    </p:set>
                                    <p:anim calcmode="lin" valueType="num">
                                      <p:cBhvr additive="base">
                                        <p:cTn id="13" dur="2000" fill="hold"/>
                                        <p:tgtEl>
                                          <p:spTgt spid="32"/>
                                        </p:tgtEl>
                                        <p:attrNameLst>
                                          <p:attrName>ppt_x</p:attrName>
                                        </p:attrNameLst>
                                      </p:cBhvr>
                                      <p:tavLst>
                                        <p:tav tm="0">
                                          <p:val>
                                            <p:strVal val="1+#ppt_w/2"/>
                                          </p:val>
                                        </p:tav>
                                        <p:tav tm="100000">
                                          <p:val>
                                            <p:strVal val="#ppt_x"/>
                                          </p:val>
                                        </p:tav>
                                      </p:tavLst>
                                    </p:anim>
                                    <p:anim calcmode="lin" valueType="num">
                                      <p:cBhvr additive="base">
                                        <p:cTn id="14" dur="2000" fill="hold"/>
                                        <p:tgtEl>
                                          <p:spTgt spid="32"/>
                                        </p:tgtEl>
                                        <p:attrNameLst>
                                          <p:attrName>ppt_y</p:attrName>
                                        </p:attrNameLst>
                                      </p:cBhvr>
                                      <p:tavLst>
                                        <p:tav tm="0">
                                          <p:val>
                                            <p:strVal val="1+#ppt_h/2"/>
                                          </p:val>
                                        </p:tav>
                                        <p:tav tm="100000">
                                          <p:val>
                                            <p:strVal val="#ppt_y"/>
                                          </p:val>
                                        </p:tav>
                                      </p:tavLst>
                                    </p:anim>
                                  </p:childTnLst>
                                </p:cTn>
                              </p:par>
                              <p:par>
                                <p:cTn id="15" presetID="8" presetClass="emph" presetSubtype="0" fill="hold" grpId="1" nodeType="withEffect">
                                  <p:stCondLst>
                                    <p:cond delay="0"/>
                                  </p:stCondLst>
                                  <p:childTnLst>
                                    <p:animRot by="-21600000">
                                      <p:cBhvr>
                                        <p:cTn id="16" dur="2000" fill="hold"/>
                                        <p:tgtEl>
                                          <p:spTgt spid="31"/>
                                        </p:tgtEl>
                                        <p:attrNameLst>
                                          <p:attrName>r</p:attrName>
                                        </p:attrNameLst>
                                      </p:cBhvr>
                                    </p:animRot>
                                  </p:childTnLst>
                                </p:cTn>
                              </p:par>
                              <p:par>
                                <p:cTn id="17" presetID="8" presetClass="emph" presetSubtype="0" fill="hold" grpId="1" nodeType="withEffect">
                                  <p:stCondLst>
                                    <p:cond delay="0"/>
                                  </p:stCondLst>
                                  <p:childTnLst>
                                    <p:animRot by="21600000">
                                      <p:cBhvr>
                                        <p:cTn id="18" dur="2000" fill="hold"/>
                                        <p:tgtEl>
                                          <p:spTgt spid="32"/>
                                        </p:tgtEl>
                                        <p:attrNameLst>
                                          <p:attrName>r</p:attrName>
                                        </p:attrNameLst>
                                      </p:cBhvr>
                                    </p:animRot>
                                  </p:childTnLst>
                                </p:cTn>
                              </p:par>
                              <p:par>
                                <p:cTn id="19" presetID="2" presetClass="entr" presetSubtype="12" fill="hold" grpId="0" nodeType="with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additive="base">
                                        <p:cTn id="21" dur="2000" fill="hold"/>
                                        <p:tgtEl>
                                          <p:spTgt spid="33"/>
                                        </p:tgtEl>
                                        <p:attrNameLst>
                                          <p:attrName>ppt_x</p:attrName>
                                        </p:attrNameLst>
                                      </p:cBhvr>
                                      <p:tavLst>
                                        <p:tav tm="0">
                                          <p:val>
                                            <p:strVal val="0-#ppt_w/2"/>
                                          </p:val>
                                        </p:tav>
                                        <p:tav tm="100000">
                                          <p:val>
                                            <p:strVal val="#ppt_x"/>
                                          </p:val>
                                        </p:tav>
                                      </p:tavLst>
                                    </p:anim>
                                    <p:anim calcmode="lin" valueType="num">
                                      <p:cBhvr additive="base">
                                        <p:cTn id="22" dur="2000" fill="hold"/>
                                        <p:tgtEl>
                                          <p:spTgt spid="33"/>
                                        </p:tgtEl>
                                        <p:attrNameLst>
                                          <p:attrName>ppt_y</p:attrName>
                                        </p:attrNameLst>
                                      </p:cBhvr>
                                      <p:tavLst>
                                        <p:tav tm="0">
                                          <p:val>
                                            <p:strVal val="1+#ppt_h/2"/>
                                          </p:val>
                                        </p:tav>
                                        <p:tav tm="100000">
                                          <p:val>
                                            <p:strVal val="#ppt_y"/>
                                          </p:val>
                                        </p:tav>
                                      </p:tavLst>
                                    </p:anim>
                                  </p:childTnLst>
                                </p:cTn>
                              </p:par>
                              <p:par>
                                <p:cTn id="23" presetID="8" presetClass="emph" presetSubtype="0" fill="hold" grpId="1" nodeType="withEffect">
                                  <p:stCondLst>
                                    <p:cond delay="0"/>
                                  </p:stCondLst>
                                  <p:childTnLst>
                                    <p:animRot by="-21600000">
                                      <p:cBhvr>
                                        <p:cTn id="24" dur="2000" fill="hold"/>
                                        <p:tgtEl>
                                          <p:spTgt spid="33"/>
                                        </p:tgtEl>
                                        <p:attrNameLst>
                                          <p:attrName>r</p:attrName>
                                        </p:attrNameLst>
                                      </p:cBhvr>
                                    </p:animRot>
                                  </p:childTnLst>
                                </p:cTn>
                              </p:par>
                              <p:par>
                                <p:cTn id="25" presetID="2" presetClass="entr" presetSubtype="6" fill="hold" grpId="0" nodeType="with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additive="base">
                                        <p:cTn id="27" dur="2000" fill="hold"/>
                                        <p:tgtEl>
                                          <p:spTgt spid="34"/>
                                        </p:tgtEl>
                                        <p:attrNameLst>
                                          <p:attrName>ppt_x</p:attrName>
                                        </p:attrNameLst>
                                      </p:cBhvr>
                                      <p:tavLst>
                                        <p:tav tm="0">
                                          <p:val>
                                            <p:strVal val="1+#ppt_w/2"/>
                                          </p:val>
                                        </p:tav>
                                        <p:tav tm="100000">
                                          <p:val>
                                            <p:strVal val="#ppt_x"/>
                                          </p:val>
                                        </p:tav>
                                      </p:tavLst>
                                    </p:anim>
                                    <p:anim calcmode="lin" valueType="num">
                                      <p:cBhvr additive="base">
                                        <p:cTn id="28" dur="2000" fill="hold"/>
                                        <p:tgtEl>
                                          <p:spTgt spid="34"/>
                                        </p:tgtEl>
                                        <p:attrNameLst>
                                          <p:attrName>ppt_y</p:attrName>
                                        </p:attrNameLst>
                                      </p:cBhvr>
                                      <p:tavLst>
                                        <p:tav tm="0">
                                          <p:val>
                                            <p:strVal val="1+#ppt_h/2"/>
                                          </p:val>
                                        </p:tav>
                                        <p:tav tm="100000">
                                          <p:val>
                                            <p:strVal val="#ppt_y"/>
                                          </p:val>
                                        </p:tav>
                                      </p:tavLst>
                                    </p:anim>
                                  </p:childTnLst>
                                </p:cTn>
                              </p:par>
                              <p:par>
                                <p:cTn id="29" presetID="8" presetClass="emph" presetSubtype="0" fill="hold" grpId="1" nodeType="withEffect">
                                  <p:stCondLst>
                                    <p:cond delay="0"/>
                                  </p:stCondLst>
                                  <p:childTnLst>
                                    <p:animRot by="21600000">
                                      <p:cBhvr>
                                        <p:cTn id="30" dur="2000" fill="hold"/>
                                        <p:tgtEl>
                                          <p:spTgt spid="34"/>
                                        </p:tgtEl>
                                        <p:attrNameLst>
                                          <p:attrName>r</p:attrName>
                                        </p:attrNameLst>
                                      </p:cBhvr>
                                    </p:animRot>
                                  </p:childTnLst>
                                </p:cTn>
                              </p:par>
                              <p:par>
                                <p:cTn id="31" presetID="2" presetClass="entr" presetSubtype="12" fill="hold" grpId="0" nodeType="withEffect">
                                  <p:stCondLst>
                                    <p:cond delay="0"/>
                                  </p:stCondLst>
                                  <p:childTnLst>
                                    <p:set>
                                      <p:cBhvr>
                                        <p:cTn id="32" dur="1" fill="hold">
                                          <p:stCondLst>
                                            <p:cond delay="0"/>
                                          </p:stCondLst>
                                        </p:cTn>
                                        <p:tgtEl>
                                          <p:spTgt spid="35"/>
                                        </p:tgtEl>
                                        <p:attrNameLst>
                                          <p:attrName>style.visibility</p:attrName>
                                        </p:attrNameLst>
                                      </p:cBhvr>
                                      <p:to>
                                        <p:strVal val="visible"/>
                                      </p:to>
                                    </p:set>
                                    <p:anim calcmode="lin" valueType="num">
                                      <p:cBhvr additive="base">
                                        <p:cTn id="33" dur="2000" fill="hold"/>
                                        <p:tgtEl>
                                          <p:spTgt spid="35"/>
                                        </p:tgtEl>
                                        <p:attrNameLst>
                                          <p:attrName>ppt_x</p:attrName>
                                        </p:attrNameLst>
                                      </p:cBhvr>
                                      <p:tavLst>
                                        <p:tav tm="0">
                                          <p:val>
                                            <p:strVal val="0-#ppt_w/2"/>
                                          </p:val>
                                        </p:tav>
                                        <p:tav tm="100000">
                                          <p:val>
                                            <p:strVal val="#ppt_x"/>
                                          </p:val>
                                        </p:tav>
                                      </p:tavLst>
                                    </p:anim>
                                    <p:anim calcmode="lin" valueType="num">
                                      <p:cBhvr additive="base">
                                        <p:cTn id="34" dur="2000" fill="hold"/>
                                        <p:tgtEl>
                                          <p:spTgt spid="35"/>
                                        </p:tgtEl>
                                        <p:attrNameLst>
                                          <p:attrName>ppt_y</p:attrName>
                                        </p:attrNameLst>
                                      </p:cBhvr>
                                      <p:tavLst>
                                        <p:tav tm="0">
                                          <p:val>
                                            <p:strVal val="1+#ppt_h/2"/>
                                          </p:val>
                                        </p:tav>
                                        <p:tav tm="100000">
                                          <p:val>
                                            <p:strVal val="#ppt_y"/>
                                          </p:val>
                                        </p:tav>
                                      </p:tavLst>
                                    </p:anim>
                                  </p:childTnLst>
                                </p:cTn>
                              </p:par>
                              <p:par>
                                <p:cTn id="35" presetID="8" presetClass="emph" presetSubtype="0" fill="hold" grpId="1" nodeType="withEffect">
                                  <p:stCondLst>
                                    <p:cond delay="0"/>
                                  </p:stCondLst>
                                  <p:childTnLst>
                                    <p:animRot by="-21600000">
                                      <p:cBhvr>
                                        <p:cTn id="36" dur="2000" fill="hold"/>
                                        <p:tgtEl>
                                          <p:spTgt spid="35"/>
                                        </p:tgtEl>
                                        <p:attrNameLst>
                                          <p:attrName>r</p:attrName>
                                        </p:attrNameLst>
                                      </p:cBhvr>
                                    </p:animRot>
                                  </p:childTnLst>
                                </p:cTn>
                              </p:par>
                              <p:par>
                                <p:cTn id="37" presetID="2" presetClass="entr" presetSubtype="6" fill="hold" grpId="0" nodeType="withEffect">
                                  <p:stCondLst>
                                    <p:cond delay="0"/>
                                  </p:stCondLst>
                                  <p:childTnLst>
                                    <p:set>
                                      <p:cBhvr>
                                        <p:cTn id="38" dur="1" fill="hold">
                                          <p:stCondLst>
                                            <p:cond delay="0"/>
                                          </p:stCondLst>
                                        </p:cTn>
                                        <p:tgtEl>
                                          <p:spTgt spid="36"/>
                                        </p:tgtEl>
                                        <p:attrNameLst>
                                          <p:attrName>style.visibility</p:attrName>
                                        </p:attrNameLst>
                                      </p:cBhvr>
                                      <p:to>
                                        <p:strVal val="visible"/>
                                      </p:to>
                                    </p:set>
                                    <p:anim calcmode="lin" valueType="num">
                                      <p:cBhvr additive="base">
                                        <p:cTn id="39" dur="2000" fill="hold"/>
                                        <p:tgtEl>
                                          <p:spTgt spid="36"/>
                                        </p:tgtEl>
                                        <p:attrNameLst>
                                          <p:attrName>ppt_x</p:attrName>
                                        </p:attrNameLst>
                                      </p:cBhvr>
                                      <p:tavLst>
                                        <p:tav tm="0">
                                          <p:val>
                                            <p:strVal val="1+#ppt_w/2"/>
                                          </p:val>
                                        </p:tav>
                                        <p:tav tm="100000">
                                          <p:val>
                                            <p:strVal val="#ppt_x"/>
                                          </p:val>
                                        </p:tav>
                                      </p:tavLst>
                                    </p:anim>
                                    <p:anim calcmode="lin" valueType="num">
                                      <p:cBhvr additive="base">
                                        <p:cTn id="40" dur="2000" fill="hold"/>
                                        <p:tgtEl>
                                          <p:spTgt spid="36"/>
                                        </p:tgtEl>
                                        <p:attrNameLst>
                                          <p:attrName>ppt_y</p:attrName>
                                        </p:attrNameLst>
                                      </p:cBhvr>
                                      <p:tavLst>
                                        <p:tav tm="0">
                                          <p:val>
                                            <p:strVal val="1+#ppt_h/2"/>
                                          </p:val>
                                        </p:tav>
                                        <p:tav tm="100000">
                                          <p:val>
                                            <p:strVal val="#ppt_y"/>
                                          </p:val>
                                        </p:tav>
                                      </p:tavLst>
                                    </p:anim>
                                  </p:childTnLst>
                                </p:cTn>
                              </p:par>
                              <p:par>
                                <p:cTn id="41" presetID="8" presetClass="emph" presetSubtype="0" fill="hold" grpId="1" nodeType="withEffect">
                                  <p:stCondLst>
                                    <p:cond delay="0"/>
                                  </p:stCondLst>
                                  <p:childTnLst>
                                    <p:animRot by="21600000">
                                      <p:cBhvr>
                                        <p:cTn id="42" dur="2000" fill="hold"/>
                                        <p:tgtEl>
                                          <p:spTgt spid="36"/>
                                        </p:tgtEl>
                                        <p:attrNameLst>
                                          <p:attrName>r</p:attrName>
                                        </p:attrNameLst>
                                      </p:cBhvr>
                                    </p:animRot>
                                  </p:childTnLst>
                                </p:cTn>
                              </p:par>
                              <p:par>
                                <p:cTn id="43" presetID="2" presetClass="entr" presetSubtype="12" fill="hold" grpId="0" nodeType="withEffect">
                                  <p:stCondLst>
                                    <p:cond delay="0"/>
                                  </p:stCondLst>
                                  <p:childTnLst>
                                    <p:set>
                                      <p:cBhvr>
                                        <p:cTn id="44" dur="1" fill="hold">
                                          <p:stCondLst>
                                            <p:cond delay="0"/>
                                          </p:stCondLst>
                                        </p:cTn>
                                        <p:tgtEl>
                                          <p:spTgt spid="37"/>
                                        </p:tgtEl>
                                        <p:attrNameLst>
                                          <p:attrName>style.visibility</p:attrName>
                                        </p:attrNameLst>
                                      </p:cBhvr>
                                      <p:to>
                                        <p:strVal val="visible"/>
                                      </p:to>
                                    </p:set>
                                    <p:anim calcmode="lin" valueType="num">
                                      <p:cBhvr additive="base">
                                        <p:cTn id="45" dur="2000" fill="hold"/>
                                        <p:tgtEl>
                                          <p:spTgt spid="37"/>
                                        </p:tgtEl>
                                        <p:attrNameLst>
                                          <p:attrName>ppt_x</p:attrName>
                                        </p:attrNameLst>
                                      </p:cBhvr>
                                      <p:tavLst>
                                        <p:tav tm="0">
                                          <p:val>
                                            <p:strVal val="0-#ppt_w/2"/>
                                          </p:val>
                                        </p:tav>
                                        <p:tav tm="100000">
                                          <p:val>
                                            <p:strVal val="#ppt_x"/>
                                          </p:val>
                                        </p:tav>
                                      </p:tavLst>
                                    </p:anim>
                                    <p:anim calcmode="lin" valueType="num">
                                      <p:cBhvr additive="base">
                                        <p:cTn id="46" dur="2000" fill="hold"/>
                                        <p:tgtEl>
                                          <p:spTgt spid="37"/>
                                        </p:tgtEl>
                                        <p:attrNameLst>
                                          <p:attrName>ppt_y</p:attrName>
                                        </p:attrNameLst>
                                      </p:cBhvr>
                                      <p:tavLst>
                                        <p:tav tm="0">
                                          <p:val>
                                            <p:strVal val="1+#ppt_h/2"/>
                                          </p:val>
                                        </p:tav>
                                        <p:tav tm="100000">
                                          <p:val>
                                            <p:strVal val="#ppt_y"/>
                                          </p:val>
                                        </p:tav>
                                      </p:tavLst>
                                    </p:anim>
                                  </p:childTnLst>
                                </p:cTn>
                              </p:par>
                              <p:par>
                                <p:cTn id="47" presetID="8" presetClass="emph" presetSubtype="0" fill="hold" grpId="1" nodeType="withEffect">
                                  <p:stCondLst>
                                    <p:cond delay="0"/>
                                  </p:stCondLst>
                                  <p:childTnLst>
                                    <p:animRot by="-21600000">
                                      <p:cBhvr>
                                        <p:cTn id="48" dur="2000" fill="hold"/>
                                        <p:tgtEl>
                                          <p:spTgt spid="37"/>
                                        </p:tgtEl>
                                        <p:attrNameLst>
                                          <p:attrName>r</p:attrName>
                                        </p:attrNameLst>
                                      </p:cBhvr>
                                    </p:animRot>
                                  </p:childTnLst>
                                </p:cTn>
                              </p:par>
                              <p:par>
                                <p:cTn id="49" presetID="2" presetClass="entr" presetSubtype="6" fill="hold" grpId="0" nodeType="withEffect">
                                  <p:stCondLst>
                                    <p:cond delay="0"/>
                                  </p:stCondLst>
                                  <p:childTnLst>
                                    <p:set>
                                      <p:cBhvr>
                                        <p:cTn id="50" dur="1" fill="hold">
                                          <p:stCondLst>
                                            <p:cond delay="0"/>
                                          </p:stCondLst>
                                        </p:cTn>
                                        <p:tgtEl>
                                          <p:spTgt spid="38"/>
                                        </p:tgtEl>
                                        <p:attrNameLst>
                                          <p:attrName>style.visibility</p:attrName>
                                        </p:attrNameLst>
                                      </p:cBhvr>
                                      <p:to>
                                        <p:strVal val="visible"/>
                                      </p:to>
                                    </p:set>
                                    <p:anim calcmode="lin" valueType="num">
                                      <p:cBhvr additive="base">
                                        <p:cTn id="51" dur="2000" fill="hold"/>
                                        <p:tgtEl>
                                          <p:spTgt spid="38"/>
                                        </p:tgtEl>
                                        <p:attrNameLst>
                                          <p:attrName>ppt_x</p:attrName>
                                        </p:attrNameLst>
                                      </p:cBhvr>
                                      <p:tavLst>
                                        <p:tav tm="0">
                                          <p:val>
                                            <p:strVal val="1+#ppt_w/2"/>
                                          </p:val>
                                        </p:tav>
                                        <p:tav tm="100000">
                                          <p:val>
                                            <p:strVal val="#ppt_x"/>
                                          </p:val>
                                        </p:tav>
                                      </p:tavLst>
                                    </p:anim>
                                    <p:anim calcmode="lin" valueType="num">
                                      <p:cBhvr additive="base">
                                        <p:cTn id="52" dur="2000" fill="hold"/>
                                        <p:tgtEl>
                                          <p:spTgt spid="38"/>
                                        </p:tgtEl>
                                        <p:attrNameLst>
                                          <p:attrName>ppt_y</p:attrName>
                                        </p:attrNameLst>
                                      </p:cBhvr>
                                      <p:tavLst>
                                        <p:tav tm="0">
                                          <p:val>
                                            <p:strVal val="1+#ppt_h/2"/>
                                          </p:val>
                                        </p:tav>
                                        <p:tav tm="100000">
                                          <p:val>
                                            <p:strVal val="#ppt_y"/>
                                          </p:val>
                                        </p:tav>
                                      </p:tavLst>
                                    </p:anim>
                                  </p:childTnLst>
                                </p:cTn>
                              </p:par>
                              <p:par>
                                <p:cTn id="53" presetID="8" presetClass="emph" presetSubtype="0" fill="hold" grpId="1" nodeType="withEffect">
                                  <p:stCondLst>
                                    <p:cond delay="0"/>
                                  </p:stCondLst>
                                  <p:childTnLst>
                                    <p:animRot by="21600000">
                                      <p:cBhvr>
                                        <p:cTn id="54" dur="2000" fill="hold"/>
                                        <p:tgtEl>
                                          <p:spTgt spid="38"/>
                                        </p:tgtEl>
                                        <p:attrNameLst>
                                          <p:attrName>r</p:attrName>
                                        </p:attrNameLst>
                                      </p:cBhvr>
                                    </p:animRot>
                                  </p:childTnLst>
                                </p:cTn>
                              </p:par>
                              <p:par>
                                <p:cTn id="55" presetID="2" presetClass="entr" presetSubtype="12" fill="hold" grpId="0" nodeType="withEffect">
                                  <p:stCondLst>
                                    <p:cond delay="0"/>
                                  </p:stCondLst>
                                  <p:childTnLst>
                                    <p:set>
                                      <p:cBhvr>
                                        <p:cTn id="56" dur="1" fill="hold">
                                          <p:stCondLst>
                                            <p:cond delay="0"/>
                                          </p:stCondLst>
                                        </p:cTn>
                                        <p:tgtEl>
                                          <p:spTgt spid="39"/>
                                        </p:tgtEl>
                                        <p:attrNameLst>
                                          <p:attrName>style.visibility</p:attrName>
                                        </p:attrNameLst>
                                      </p:cBhvr>
                                      <p:to>
                                        <p:strVal val="visible"/>
                                      </p:to>
                                    </p:set>
                                    <p:anim calcmode="lin" valueType="num">
                                      <p:cBhvr additive="base">
                                        <p:cTn id="57" dur="2000" fill="hold"/>
                                        <p:tgtEl>
                                          <p:spTgt spid="39"/>
                                        </p:tgtEl>
                                        <p:attrNameLst>
                                          <p:attrName>ppt_x</p:attrName>
                                        </p:attrNameLst>
                                      </p:cBhvr>
                                      <p:tavLst>
                                        <p:tav tm="0">
                                          <p:val>
                                            <p:strVal val="0-#ppt_w/2"/>
                                          </p:val>
                                        </p:tav>
                                        <p:tav tm="100000">
                                          <p:val>
                                            <p:strVal val="#ppt_x"/>
                                          </p:val>
                                        </p:tav>
                                      </p:tavLst>
                                    </p:anim>
                                    <p:anim calcmode="lin" valueType="num">
                                      <p:cBhvr additive="base">
                                        <p:cTn id="58" dur="2000" fill="hold"/>
                                        <p:tgtEl>
                                          <p:spTgt spid="39"/>
                                        </p:tgtEl>
                                        <p:attrNameLst>
                                          <p:attrName>ppt_y</p:attrName>
                                        </p:attrNameLst>
                                      </p:cBhvr>
                                      <p:tavLst>
                                        <p:tav tm="0">
                                          <p:val>
                                            <p:strVal val="1+#ppt_h/2"/>
                                          </p:val>
                                        </p:tav>
                                        <p:tav tm="100000">
                                          <p:val>
                                            <p:strVal val="#ppt_y"/>
                                          </p:val>
                                        </p:tav>
                                      </p:tavLst>
                                    </p:anim>
                                  </p:childTnLst>
                                </p:cTn>
                              </p:par>
                              <p:par>
                                <p:cTn id="59" presetID="8" presetClass="emph" presetSubtype="0" fill="hold" grpId="1" nodeType="withEffect">
                                  <p:stCondLst>
                                    <p:cond delay="0"/>
                                  </p:stCondLst>
                                  <p:childTnLst>
                                    <p:animRot by="-21600000">
                                      <p:cBhvr>
                                        <p:cTn id="60" dur="2000" fill="hold"/>
                                        <p:tgtEl>
                                          <p:spTgt spid="39"/>
                                        </p:tgtEl>
                                        <p:attrNameLst>
                                          <p:attrName>r</p:attrName>
                                        </p:attrNameLst>
                                      </p:cBhvr>
                                    </p:animRot>
                                  </p:childTnLst>
                                </p:cTn>
                              </p:par>
                              <p:par>
                                <p:cTn id="61" presetID="2" presetClass="entr" presetSubtype="6" fill="hold" grpId="0" nodeType="withEffect">
                                  <p:stCondLst>
                                    <p:cond delay="0"/>
                                  </p:stCondLst>
                                  <p:childTnLst>
                                    <p:set>
                                      <p:cBhvr>
                                        <p:cTn id="62" dur="1" fill="hold">
                                          <p:stCondLst>
                                            <p:cond delay="0"/>
                                          </p:stCondLst>
                                        </p:cTn>
                                        <p:tgtEl>
                                          <p:spTgt spid="40"/>
                                        </p:tgtEl>
                                        <p:attrNameLst>
                                          <p:attrName>style.visibility</p:attrName>
                                        </p:attrNameLst>
                                      </p:cBhvr>
                                      <p:to>
                                        <p:strVal val="visible"/>
                                      </p:to>
                                    </p:set>
                                    <p:anim calcmode="lin" valueType="num">
                                      <p:cBhvr additive="base">
                                        <p:cTn id="63" dur="2000" fill="hold"/>
                                        <p:tgtEl>
                                          <p:spTgt spid="40"/>
                                        </p:tgtEl>
                                        <p:attrNameLst>
                                          <p:attrName>ppt_x</p:attrName>
                                        </p:attrNameLst>
                                      </p:cBhvr>
                                      <p:tavLst>
                                        <p:tav tm="0">
                                          <p:val>
                                            <p:strVal val="1+#ppt_w/2"/>
                                          </p:val>
                                        </p:tav>
                                        <p:tav tm="100000">
                                          <p:val>
                                            <p:strVal val="#ppt_x"/>
                                          </p:val>
                                        </p:tav>
                                      </p:tavLst>
                                    </p:anim>
                                    <p:anim calcmode="lin" valueType="num">
                                      <p:cBhvr additive="base">
                                        <p:cTn id="64" dur="2000" fill="hold"/>
                                        <p:tgtEl>
                                          <p:spTgt spid="40"/>
                                        </p:tgtEl>
                                        <p:attrNameLst>
                                          <p:attrName>ppt_y</p:attrName>
                                        </p:attrNameLst>
                                      </p:cBhvr>
                                      <p:tavLst>
                                        <p:tav tm="0">
                                          <p:val>
                                            <p:strVal val="1+#ppt_h/2"/>
                                          </p:val>
                                        </p:tav>
                                        <p:tav tm="100000">
                                          <p:val>
                                            <p:strVal val="#ppt_y"/>
                                          </p:val>
                                        </p:tav>
                                      </p:tavLst>
                                    </p:anim>
                                  </p:childTnLst>
                                </p:cTn>
                              </p:par>
                              <p:par>
                                <p:cTn id="65" presetID="8" presetClass="emph" presetSubtype="0" fill="hold" grpId="1" nodeType="withEffect">
                                  <p:stCondLst>
                                    <p:cond delay="0"/>
                                  </p:stCondLst>
                                  <p:childTnLst>
                                    <p:animRot by="21600000">
                                      <p:cBhvr>
                                        <p:cTn id="66" dur="2000" fill="hold"/>
                                        <p:tgtEl>
                                          <p:spTgt spid="40"/>
                                        </p:tgtEl>
                                        <p:attrNameLst>
                                          <p:attrName>r</p:attrName>
                                        </p:attrNameLst>
                                      </p:cBhvr>
                                    </p:animRot>
                                  </p:childTnLst>
                                </p:cTn>
                              </p:par>
                              <p:par>
                                <p:cTn id="67" presetID="2" presetClass="entr" presetSubtype="12" fill="hold" grpId="0" nodeType="withEffect">
                                  <p:stCondLst>
                                    <p:cond delay="0"/>
                                  </p:stCondLst>
                                  <p:childTnLst>
                                    <p:set>
                                      <p:cBhvr>
                                        <p:cTn id="68" dur="1" fill="hold">
                                          <p:stCondLst>
                                            <p:cond delay="0"/>
                                          </p:stCondLst>
                                        </p:cTn>
                                        <p:tgtEl>
                                          <p:spTgt spid="41"/>
                                        </p:tgtEl>
                                        <p:attrNameLst>
                                          <p:attrName>style.visibility</p:attrName>
                                        </p:attrNameLst>
                                      </p:cBhvr>
                                      <p:to>
                                        <p:strVal val="visible"/>
                                      </p:to>
                                    </p:set>
                                    <p:anim calcmode="lin" valueType="num">
                                      <p:cBhvr additive="base">
                                        <p:cTn id="69" dur="2000" fill="hold"/>
                                        <p:tgtEl>
                                          <p:spTgt spid="41"/>
                                        </p:tgtEl>
                                        <p:attrNameLst>
                                          <p:attrName>ppt_x</p:attrName>
                                        </p:attrNameLst>
                                      </p:cBhvr>
                                      <p:tavLst>
                                        <p:tav tm="0">
                                          <p:val>
                                            <p:strVal val="0-#ppt_w/2"/>
                                          </p:val>
                                        </p:tav>
                                        <p:tav tm="100000">
                                          <p:val>
                                            <p:strVal val="#ppt_x"/>
                                          </p:val>
                                        </p:tav>
                                      </p:tavLst>
                                    </p:anim>
                                    <p:anim calcmode="lin" valueType="num">
                                      <p:cBhvr additive="base">
                                        <p:cTn id="70" dur="2000" fill="hold"/>
                                        <p:tgtEl>
                                          <p:spTgt spid="41"/>
                                        </p:tgtEl>
                                        <p:attrNameLst>
                                          <p:attrName>ppt_y</p:attrName>
                                        </p:attrNameLst>
                                      </p:cBhvr>
                                      <p:tavLst>
                                        <p:tav tm="0">
                                          <p:val>
                                            <p:strVal val="1+#ppt_h/2"/>
                                          </p:val>
                                        </p:tav>
                                        <p:tav tm="100000">
                                          <p:val>
                                            <p:strVal val="#ppt_y"/>
                                          </p:val>
                                        </p:tav>
                                      </p:tavLst>
                                    </p:anim>
                                  </p:childTnLst>
                                </p:cTn>
                              </p:par>
                              <p:par>
                                <p:cTn id="71" presetID="8" presetClass="emph" presetSubtype="0" fill="hold" grpId="1" nodeType="withEffect">
                                  <p:stCondLst>
                                    <p:cond delay="0"/>
                                  </p:stCondLst>
                                  <p:childTnLst>
                                    <p:animRot by="-21600000">
                                      <p:cBhvr>
                                        <p:cTn id="72" dur="2000" fill="hold"/>
                                        <p:tgtEl>
                                          <p:spTgt spid="41"/>
                                        </p:tgtEl>
                                        <p:attrNameLst>
                                          <p:attrName>r</p:attrName>
                                        </p:attrNameLst>
                                      </p:cBhvr>
                                    </p:animRot>
                                  </p:childTnLst>
                                </p:cTn>
                              </p:par>
                              <p:par>
                                <p:cTn id="73" presetID="2" presetClass="entr" presetSubtype="6" fill="hold" grpId="0" nodeType="withEffect">
                                  <p:stCondLst>
                                    <p:cond delay="0"/>
                                  </p:stCondLst>
                                  <p:childTnLst>
                                    <p:set>
                                      <p:cBhvr>
                                        <p:cTn id="74" dur="1" fill="hold">
                                          <p:stCondLst>
                                            <p:cond delay="0"/>
                                          </p:stCondLst>
                                        </p:cTn>
                                        <p:tgtEl>
                                          <p:spTgt spid="42"/>
                                        </p:tgtEl>
                                        <p:attrNameLst>
                                          <p:attrName>style.visibility</p:attrName>
                                        </p:attrNameLst>
                                      </p:cBhvr>
                                      <p:to>
                                        <p:strVal val="visible"/>
                                      </p:to>
                                    </p:set>
                                    <p:anim calcmode="lin" valueType="num">
                                      <p:cBhvr additive="base">
                                        <p:cTn id="75" dur="2000" fill="hold"/>
                                        <p:tgtEl>
                                          <p:spTgt spid="42"/>
                                        </p:tgtEl>
                                        <p:attrNameLst>
                                          <p:attrName>ppt_x</p:attrName>
                                        </p:attrNameLst>
                                      </p:cBhvr>
                                      <p:tavLst>
                                        <p:tav tm="0">
                                          <p:val>
                                            <p:strVal val="1+#ppt_w/2"/>
                                          </p:val>
                                        </p:tav>
                                        <p:tav tm="100000">
                                          <p:val>
                                            <p:strVal val="#ppt_x"/>
                                          </p:val>
                                        </p:tav>
                                      </p:tavLst>
                                    </p:anim>
                                    <p:anim calcmode="lin" valueType="num">
                                      <p:cBhvr additive="base">
                                        <p:cTn id="76" dur="2000" fill="hold"/>
                                        <p:tgtEl>
                                          <p:spTgt spid="42"/>
                                        </p:tgtEl>
                                        <p:attrNameLst>
                                          <p:attrName>ppt_y</p:attrName>
                                        </p:attrNameLst>
                                      </p:cBhvr>
                                      <p:tavLst>
                                        <p:tav tm="0">
                                          <p:val>
                                            <p:strVal val="1+#ppt_h/2"/>
                                          </p:val>
                                        </p:tav>
                                        <p:tav tm="100000">
                                          <p:val>
                                            <p:strVal val="#ppt_y"/>
                                          </p:val>
                                        </p:tav>
                                      </p:tavLst>
                                    </p:anim>
                                  </p:childTnLst>
                                </p:cTn>
                              </p:par>
                              <p:par>
                                <p:cTn id="77" presetID="8" presetClass="emph" presetSubtype="0" fill="hold" grpId="1" nodeType="withEffect">
                                  <p:stCondLst>
                                    <p:cond delay="0"/>
                                  </p:stCondLst>
                                  <p:childTnLst>
                                    <p:animRot by="21600000">
                                      <p:cBhvr>
                                        <p:cTn id="78" dur="2000" fill="hold"/>
                                        <p:tgtEl>
                                          <p:spTgt spid="42"/>
                                        </p:tgtEl>
                                        <p:attrNameLst>
                                          <p:attrName>r</p:attrName>
                                        </p:attrNameLst>
                                      </p:cBhvr>
                                    </p:animRot>
                                  </p:childTnLst>
                                </p:cTn>
                              </p:par>
                              <p:par>
                                <p:cTn id="79" presetID="2" presetClass="entr" presetSubtype="12" fill="hold" grpId="0" nodeType="withEffect">
                                  <p:stCondLst>
                                    <p:cond delay="0"/>
                                  </p:stCondLst>
                                  <p:childTnLst>
                                    <p:set>
                                      <p:cBhvr>
                                        <p:cTn id="80" dur="1" fill="hold">
                                          <p:stCondLst>
                                            <p:cond delay="0"/>
                                          </p:stCondLst>
                                        </p:cTn>
                                        <p:tgtEl>
                                          <p:spTgt spid="43"/>
                                        </p:tgtEl>
                                        <p:attrNameLst>
                                          <p:attrName>style.visibility</p:attrName>
                                        </p:attrNameLst>
                                      </p:cBhvr>
                                      <p:to>
                                        <p:strVal val="visible"/>
                                      </p:to>
                                    </p:set>
                                    <p:anim calcmode="lin" valueType="num">
                                      <p:cBhvr additive="base">
                                        <p:cTn id="81" dur="2000" fill="hold"/>
                                        <p:tgtEl>
                                          <p:spTgt spid="43"/>
                                        </p:tgtEl>
                                        <p:attrNameLst>
                                          <p:attrName>ppt_x</p:attrName>
                                        </p:attrNameLst>
                                      </p:cBhvr>
                                      <p:tavLst>
                                        <p:tav tm="0">
                                          <p:val>
                                            <p:strVal val="0-#ppt_w/2"/>
                                          </p:val>
                                        </p:tav>
                                        <p:tav tm="100000">
                                          <p:val>
                                            <p:strVal val="#ppt_x"/>
                                          </p:val>
                                        </p:tav>
                                      </p:tavLst>
                                    </p:anim>
                                    <p:anim calcmode="lin" valueType="num">
                                      <p:cBhvr additive="base">
                                        <p:cTn id="82" dur="2000" fill="hold"/>
                                        <p:tgtEl>
                                          <p:spTgt spid="43"/>
                                        </p:tgtEl>
                                        <p:attrNameLst>
                                          <p:attrName>ppt_y</p:attrName>
                                        </p:attrNameLst>
                                      </p:cBhvr>
                                      <p:tavLst>
                                        <p:tav tm="0">
                                          <p:val>
                                            <p:strVal val="1+#ppt_h/2"/>
                                          </p:val>
                                        </p:tav>
                                        <p:tav tm="100000">
                                          <p:val>
                                            <p:strVal val="#ppt_y"/>
                                          </p:val>
                                        </p:tav>
                                      </p:tavLst>
                                    </p:anim>
                                  </p:childTnLst>
                                </p:cTn>
                              </p:par>
                              <p:par>
                                <p:cTn id="83" presetID="8" presetClass="emph" presetSubtype="0" fill="hold" grpId="1" nodeType="withEffect">
                                  <p:stCondLst>
                                    <p:cond delay="0"/>
                                  </p:stCondLst>
                                  <p:childTnLst>
                                    <p:animRot by="-21600000">
                                      <p:cBhvr>
                                        <p:cTn id="84" dur="2000" fill="hold"/>
                                        <p:tgtEl>
                                          <p:spTgt spid="43"/>
                                        </p:tgtEl>
                                        <p:attrNameLst>
                                          <p:attrName>r</p:attrName>
                                        </p:attrNameLst>
                                      </p:cBhvr>
                                    </p:animRot>
                                  </p:childTnLst>
                                </p:cTn>
                              </p:par>
                              <p:par>
                                <p:cTn id="85" presetID="2" presetClass="entr" presetSubtype="6" fill="hold" grpId="0" nodeType="withEffect">
                                  <p:stCondLst>
                                    <p:cond delay="0"/>
                                  </p:stCondLst>
                                  <p:childTnLst>
                                    <p:set>
                                      <p:cBhvr>
                                        <p:cTn id="86" dur="1" fill="hold">
                                          <p:stCondLst>
                                            <p:cond delay="0"/>
                                          </p:stCondLst>
                                        </p:cTn>
                                        <p:tgtEl>
                                          <p:spTgt spid="44"/>
                                        </p:tgtEl>
                                        <p:attrNameLst>
                                          <p:attrName>style.visibility</p:attrName>
                                        </p:attrNameLst>
                                      </p:cBhvr>
                                      <p:to>
                                        <p:strVal val="visible"/>
                                      </p:to>
                                    </p:set>
                                    <p:anim calcmode="lin" valueType="num">
                                      <p:cBhvr additive="base">
                                        <p:cTn id="87" dur="2000" fill="hold"/>
                                        <p:tgtEl>
                                          <p:spTgt spid="44"/>
                                        </p:tgtEl>
                                        <p:attrNameLst>
                                          <p:attrName>ppt_x</p:attrName>
                                        </p:attrNameLst>
                                      </p:cBhvr>
                                      <p:tavLst>
                                        <p:tav tm="0">
                                          <p:val>
                                            <p:strVal val="1+#ppt_w/2"/>
                                          </p:val>
                                        </p:tav>
                                        <p:tav tm="100000">
                                          <p:val>
                                            <p:strVal val="#ppt_x"/>
                                          </p:val>
                                        </p:tav>
                                      </p:tavLst>
                                    </p:anim>
                                    <p:anim calcmode="lin" valueType="num">
                                      <p:cBhvr additive="base">
                                        <p:cTn id="88" dur="2000" fill="hold"/>
                                        <p:tgtEl>
                                          <p:spTgt spid="44"/>
                                        </p:tgtEl>
                                        <p:attrNameLst>
                                          <p:attrName>ppt_y</p:attrName>
                                        </p:attrNameLst>
                                      </p:cBhvr>
                                      <p:tavLst>
                                        <p:tav tm="0">
                                          <p:val>
                                            <p:strVal val="1+#ppt_h/2"/>
                                          </p:val>
                                        </p:tav>
                                        <p:tav tm="100000">
                                          <p:val>
                                            <p:strVal val="#ppt_y"/>
                                          </p:val>
                                        </p:tav>
                                      </p:tavLst>
                                    </p:anim>
                                  </p:childTnLst>
                                </p:cTn>
                              </p:par>
                              <p:par>
                                <p:cTn id="89" presetID="8" presetClass="emph" presetSubtype="0" fill="hold" grpId="1" nodeType="withEffect">
                                  <p:stCondLst>
                                    <p:cond delay="0"/>
                                  </p:stCondLst>
                                  <p:childTnLst>
                                    <p:animRot by="21600000">
                                      <p:cBhvr>
                                        <p:cTn id="90" dur="2000" fill="hold"/>
                                        <p:tgtEl>
                                          <p:spTgt spid="44"/>
                                        </p:tgtEl>
                                        <p:attrNameLst>
                                          <p:attrName>r</p:attrName>
                                        </p:attrNameLst>
                                      </p:cBhvr>
                                    </p:animRot>
                                  </p:childTnLst>
                                </p:cTn>
                              </p:par>
                            </p:childTnLst>
                          </p:cTn>
                        </p:par>
                        <p:par>
                          <p:cTn id="91" fill="hold">
                            <p:stCondLst>
                              <p:cond delay="2000"/>
                            </p:stCondLst>
                            <p:childTnLst>
                              <p:par>
                                <p:cTn id="92" presetID="2" presetClass="exit" presetSubtype="12" fill="hold" grpId="2" nodeType="afterEffect">
                                  <p:stCondLst>
                                    <p:cond delay="0"/>
                                  </p:stCondLst>
                                  <p:childTnLst>
                                    <p:anim calcmode="lin" valueType="num">
                                      <p:cBhvr additive="base">
                                        <p:cTn id="93" dur="2000"/>
                                        <p:tgtEl>
                                          <p:spTgt spid="31"/>
                                        </p:tgtEl>
                                        <p:attrNameLst>
                                          <p:attrName>ppt_x</p:attrName>
                                        </p:attrNameLst>
                                      </p:cBhvr>
                                      <p:tavLst>
                                        <p:tav tm="0">
                                          <p:val>
                                            <p:strVal val="ppt_x"/>
                                          </p:val>
                                        </p:tav>
                                        <p:tav tm="100000">
                                          <p:val>
                                            <p:strVal val="0-ppt_w/2"/>
                                          </p:val>
                                        </p:tav>
                                      </p:tavLst>
                                    </p:anim>
                                    <p:anim calcmode="lin" valueType="num">
                                      <p:cBhvr additive="base">
                                        <p:cTn id="94" dur="2000"/>
                                        <p:tgtEl>
                                          <p:spTgt spid="31"/>
                                        </p:tgtEl>
                                        <p:attrNameLst>
                                          <p:attrName>ppt_y</p:attrName>
                                        </p:attrNameLst>
                                      </p:cBhvr>
                                      <p:tavLst>
                                        <p:tav tm="0">
                                          <p:val>
                                            <p:strVal val="ppt_y"/>
                                          </p:val>
                                        </p:tav>
                                        <p:tav tm="100000">
                                          <p:val>
                                            <p:strVal val="1+ppt_h/2"/>
                                          </p:val>
                                        </p:tav>
                                      </p:tavLst>
                                    </p:anim>
                                    <p:set>
                                      <p:cBhvr>
                                        <p:cTn id="95" dur="1" fill="hold">
                                          <p:stCondLst>
                                            <p:cond delay="1999"/>
                                          </p:stCondLst>
                                        </p:cTn>
                                        <p:tgtEl>
                                          <p:spTgt spid="31"/>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2000"/>
                                        <p:tgtEl>
                                          <p:spTgt spid="33"/>
                                        </p:tgtEl>
                                        <p:attrNameLst>
                                          <p:attrName>ppt_x</p:attrName>
                                        </p:attrNameLst>
                                      </p:cBhvr>
                                      <p:tavLst>
                                        <p:tav tm="0">
                                          <p:val>
                                            <p:strVal val="ppt_x"/>
                                          </p:val>
                                        </p:tav>
                                        <p:tav tm="100000">
                                          <p:val>
                                            <p:strVal val="0-ppt_w/2"/>
                                          </p:val>
                                        </p:tav>
                                      </p:tavLst>
                                    </p:anim>
                                    <p:anim calcmode="lin" valueType="num">
                                      <p:cBhvr additive="base">
                                        <p:cTn id="98" dur="2000"/>
                                        <p:tgtEl>
                                          <p:spTgt spid="33"/>
                                        </p:tgtEl>
                                        <p:attrNameLst>
                                          <p:attrName>ppt_y</p:attrName>
                                        </p:attrNameLst>
                                      </p:cBhvr>
                                      <p:tavLst>
                                        <p:tav tm="0">
                                          <p:val>
                                            <p:strVal val="ppt_y"/>
                                          </p:val>
                                        </p:tav>
                                        <p:tav tm="100000">
                                          <p:val>
                                            <p:strVal val="1+ppt_h/2"/>
                                          </p:val>
                                        </p:tav>
                                      </p:tavLst>
                                    </p:anim>
                                    <p:set>
                                      <p:cBhvr>
                                        <p:cTn id="99" dur="1" fill="hold">
                                          <p:stCondLst>
                                            <p:cond delay="1999"/>
                                          </p:stCondLst>
                                        </p:cTn>
                                        <p:tgtEl>
                                          <p:spTgt spid="33"/>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2000"/>
                                        <p:tgtEl>
                                          <p:spTgt spid="35"/>
                                        </p:tgtEl>
                                        <p:attrNameLst>
                                          <p:attrName>ppt_x</p:attrName>
                                        </p:attrNameLst>
                                      </p:cBhvr>
                                      <p:tavLst>
                                        <p:tav tm="0">
                                          <p:val>
                                            <p:strVal val="ppt_x"/>
                                          </p:val>
                                        </p:tav>
                                        <p:tav tm="100000">
                                          <p:val>
                                            <p:strVal val="0-ppt_w/2"/>
                                          </p:val>
                                        </p:tav>
                                      </p:tavLst>
                                    </p:anim>
                                    <p:anim calcmode="lin" valueType="num">
                                      <p:cBhvr additive="base">
                                        <p:cTn id="102" dur="2000"/>
                                        <p:tgtEl>
                                          <p:spTgt spid="35"/>
                                        </p:tgtEl>
                                        <p:attrNameLst>
                                          <p:attrName>ppt_y</p:attrName>
                                        </p:attrNameLst>
                                      </p:cBhvr>
                                      <p:tavLst>
                                        <p:tav tm="0">
                                          <p:val>
                                            <p:strVal val="ppt_y"/>
                                          </p:val>
                                        </p:tav>
                                        <p:tav tm="100000">
                                          <p:val>
                                            <p:strVal val="1+ppt_h/2"/>
                                          </p:val>
                                        </p:tav>
                                      </p:tavLst>
                                    </p:anim>
                                    <p:set>
                                      <p:cBhvr>
                                        <p:cTn id="103" dur="1" fill="hold">
                                          <p:stCondLst>
                                            <p:cond delay="1999"/>
                                          </p:stCondLst>
                                        </p:cTn>
                                        <p:tgtEl>
                                          <p:spTgt spid="35"/>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2000"/>
                                        <p:tgtEl>
                                          <p:spTgt spid="37"/>
                                        </p:tgtEl>
                                        <p:attrNameLst>
                                          <p:attrName>ppt_x</p:attrName>
                                        </p:attrNameLst>
                                      </p:cBhvr>
                                      <p:tavLst>
                                        <p:tav tm="0">
                                          <p:val>
                                            <p:strVal val="ppt_x"/>
                                          </p:val>
                                        </p:tav>
                                        <p:tav tm="100000">
                                          <p:val>
                                            <p:strVal val="0-ppt_w/2"/>
                                          </p:val>
                                        </p:tav>
                                      </p:tavLst>
                                    </p:anim>
                                    <p:anim calcmode="lin" valueType="num">
                                      <p:cBhvr additive="base">
                                        <p:cTn id="106" dur="2000"/>
                                        <p:tgtEl>
                                          <p:spTgt spid="37"/>
                                        </p:tgtEl>
                                        <p:attrNameLst>
                                          <p:attrName>ppt_y</p:attrName>
                                        </p:attrNameLst>
                                      </p:cBhvr>
                                      <p:tavLst>
                                        <p:tav tm="0">
                                          <p:val>
                                            <p:strVal val="ppt_y"/>
                                          </p:val>
                                        </p:tav>
                                        <p:tav tm="100000">
                                          <p:val>
                                            <p:strVal val="1+ppt_h/2"/>
                                          </p:val>
                                        </p:tav>
                                      </p:tavLst>
                                    </p:anim>
                                    <p:set>
                                      <p:cBhvr>
                                        <p:cTn id="107" dur="1" fill="hold">
                                          <p:stCondLst>
                                            <p:cond delay="1999"/>
                                          </p:stCondLst>
                                        </p:cTn>
                                        <p:tgtEl>
                                          <p:spTgt spid="37"/>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2000"/>
                                        <p:tgtEl>
                                          <p:spTgt spid="39"/>
                                        </p:tgtEl>
                                        <p:attrNameLst>
                                          <p:attrName>ppt_x</p:attrName>
                                        </p:attrNameLst>
                                      </p:cBhvr>
                                      <p:tavLst>
                                        <p:tav tm="0">
                                          <p:val>
                                            <p:strVal val="ppt_x"/>
                                          </p:val>
                                        </p:tav>
                                        <p:tav tm="100000">
                                          <p:val>
                                            <p:strVal val="0-ppt_w/2"/>
                                          </p:val>
                                        </p:tav>
                                      </p:tavLst>
                                    </p:anim>
                                    <p:anim calcmode="lin" valueType="num">
                                      <p:cBhvr additive="base">
                                        <p:cTn id="110" dur="2000"/>
                                        <p:tgtEl>
                                          <p:spTgt spid="39"/>
                                        </p:tgtEl>
                                        <p:attrNameLst>
                                          <p:attrName>ppt_y</p:attrName>
                                        </p:attrNameLst>
                                      </p:cBhvr>
                                      <p:tavLst>
                                        <p:tav tm="0">
                                          <p:val>
                                            <p:strVal val="ppt_y"/>
                                          </p:val>
                                        </p:tav>
                                        <p:tav tm="100000">
                                          <p:val>
                                            <p:strVal val="1+ppt_h/2"/>
                                          </p:val>
                                        </p:tav>
                                      </p:tavLst>
                                    </p:anim>
                                    <p:set>
                                      <p:cBhvr>
                                        <p:cTn id="111" dur="1" fill="hold">
                                          <p:stCondLst>
                                            <p:cond delay="1999"/>
                                          </p:stCondLst>
                                        </p:cTn>
                                        <p:tgtEl>
                                          <p:spTgt spid="39"/>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2000"/>
                                        <p:tgtEl>
                                          <p:spTgt spid="41"/>
                                        </p:tgtEl>
                                        <p:attrNameLst>
                                          <p:attrName>ppt_x</p:attrName>
                                        </p:attrNameLst>
                                      </p:cBhvr>
                                      <p:tavLst>
                                        <p:tav tm="0">
                                          <p:val>
                                            <p:strVal val="ppt_x"/>
                                          </p:val>
                                        </p:tav>
                                        <p:tav tm="100000">
                                          <p:val>
                                            <p:strVal val="0-ppt_w/2"/>
                                          </p:val>
                                        </p:tav>
                                      </p:tavLst>
                                    </p:anim>
                                    <p:anim calcmode="lin" valueType="num">
                                      <p:cBhvr additive="base">
                                        <p:cTn id="114" dur="2000"/>
                                        <p:tgtEl>
                                          <p:spTgt spid="41"/>
                                        </p:tgtEl>
                                        <p:attrNameLst>
                                          <p:attrName>ppt_y</p:attrName>
                                        </p:attrNameLst>
                                      </p:cBhvr>
                                      <p:tavLst>
                                        <p:tav tm="0">
                                          <p:val>
                                            <p:strVal val="ppt_y"/>
                                          </p:val>
                                        </p:tav>
                                        <p:tav tm="100000">
                                          <p:val>
                                            <p:strVal val="1+ppt_h/2"/>
                                          </p:val>
                                        </p:tav>
                                      </p:tavLst>
                                    </p:anim>
                                    <p:set>
                                      <p:cBhvr>
                                        <p:cTn id="115" dur="1" fill="hold">
                                          <p:stCondLst>
                                            <p:cond delay="1999"/>
                                          </p:stCondLst>
                                        </p:cTn>
                                        <p:tgtEl>
                                          <p:spTgt spid="41"/>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43"/>
                                        </p:tgtEl>
                                        <p:attrNameLst>
                                          <p:attrName>ppt_x</p:attrName>
                                        </p:attrNameLst>
                                      </p:cBhvr>
                                      <p:tavLst>
                                        <p:tav tm="0">
                                          <p:val>
                                            <p:strVal val="ppt_x"/>
                                          </p:val>
                                        </p:tav>
                                        <p:tav tm="100000">
                                          <p:val>
                                            <p:strVal val="0-ppt_w/2"/>
                                          </p:val>
                                        </p:tav>
                                      </p:tavLst>
                                    </p:anim>
                                    <p:anim calcmode="lin" valueType="num">
                                      <p:cBhvr additive="base">
                                        <p:cTn id="118" dur="2000"/>
                                        <p:tgtEl>
                                          <p:spTgt spid="43"/>
                                        </p:tgtEl>
                                        <p:attrNameLst>
                                          <p:attrName>ppt_y</p:attrName>
                                        </p:attrNameLst>
                                      </p:cBhvr>
                                      <p:tavLst>
                                        <p:tav tm="0">
                                          <p:val>
                                            <p:strVal val="ppt_y"/>
                                          </p:val>
                                        </p:tav>
                                        <p:tav tm="100000">
                                          <p:val>
                                            <p:strVal val="1+ppt_h/2"/>
                                          </p:val>
                                        </p:tav>
                                      </p:tavLst>
                                    </p:anim>
                                    <p:set>
                                      <p:cBhvr>
                                        <p:cTn id="119" dur="1" fill="hold">
                                          <p:stCondLst>
                                            <p:cond delay="1999"/>
                                          </p:stCondLst>
                                        </p:cTn>
                                        <p:tgtEl>
                                          <p:spTgt spid="43"/>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32"/>
                                        </p:tgtEl>
                                        <p:attrNameLst>
                                          <p:attrName>ppt_x</p:attrName>
                                        </p:attrNameLst>
                                      </p:cBhvr>
                                      <p:tavLst>
                                        <p:tav tm="0">
                                          <p:val>
                                            <p:strVal val="ppt_x"/>
                                          </p:val>
                                        </p:tav>
                                        <p:tav tm="100000">
                                          <p:val>
                                            <p:strVal val="1+ppt_w/2"/>
                                          </p:val>
                                        </p:tav>
                                      </p:tavLst>
                                    </p:anim>
                                    <p:anim calcmode="lin" valueType="num">
                                      <p:cBhvr additive="base">
                                        <p:cTn id="122" dur="2000"/>
                                        <p:tgtEl>
                                          <p:spTgt spid="32"/>
                                        </p:tgtEl>
                                        <p:attrNameLst>
                                          <p:attrName>ppt_y</p:attrName>
                                        </p:attrNameLst>
                                      </p:cBhvr>
                                      <p:tavLst>
                                        <p:tav tm="0">
                                          <p:val>
                                            <p:strVal val="ppt_y"/>
                                          </p:val>
                                        </p:tav>
                                        <p:tav tm="100000">
                                          <p:val>
                                            <p:strVal val="1+ppt_h/2"/>
                                          </p:val>
                                        </p:tav>
                                      </p:tavLst>
                                    </p:anim>
                                    <p:set>
                                      <p:cBhvr>
                                        <p:cTn id="123" dur="1" fill="hold">
                                          <p:stCondLst>
                                            <p:cond delay="1999"/>
                                          </p:stCondLst>
                                        </p:cTn>
                                        <p:tgtEl>
                                          <p:spTgt spid="32"/>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34"/>
                                        </p:tgtEl>
                                        <p:attrNameLst>
                                          <p:attrName>ppt_x</p:attrName>
                                        </p:attrNameLst>
                                      </p:cBhvr>
                                      <p:tavLst>
                                        <p:tav tm="0">
                                          <p:val>
                                            <p:strVal val="ppt_x"/>
                                          </p:val>
                                        </p:tav>
                                        <p:tav tm="100000">
                                          <p:val>
                                            <p:strVal val="1+ppt_w/2"/>
                                          </p:val>
                                        </p:tav>
                                      </p:tavLst>
                                    </p:anim>
                                    <p:anim calcmode="lin" valueType="num">
                                      <p:cBhvr additive="base">
                                        <p:cTn id="126" dur="2000"/>
                                        <p:tgtEl>
                                          <p:spTgt spid="34"/>
                                        </p:tgtEl>
                                        <p:attrNameLst>
                                          <p:attrName>ppt_y</p:attrName>
                                        </p:attrNameLst>
                                      </p:cBhvr>
                                      <p:tavLst>
                                        <p:tav tm="0">
                                          <p:val>
                                            <p:strVal val="ppt_y"/>
                                          </p:val>
                                        </p:tav>
                                        <p:tav tm="100000">
                                          <p:val>
                                            <p:strVal val="1+ppt_h/2"/>
                                          </p:val>
                                        </p:tav>
                                      </p:tavLst>
                                    </p:anim>
                                    <p:set>
                                      <p:cBhvr>
                                        <p:cTn id="127" dur="1" fill="hold">
                                          <p:stCondLst>
                                            <p:cond delay="1999"/>
                                          </p:stCondLst>
                                        </p:cTn>
                                        <p:tgtEl>
                                          <p:spTgt spid="34"/>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36"/>
                                        </p:tgtEl>
                                        <p:attrNameLst>
                                          <p:attrName>ppt_x</p:attrName>
                                        </p:attrNameLst>
                                      </p:cBhvr>
                                      <p:tavLst>
                                        <p:tav tm="0">
                                          <p:val>
                                            <p:strVal val="ppt_x"/>
                                          </p:val>
                                        </p:tav>
                                        <p:tav tm="100000">
                                          <p:val>
                                            <p:strVal val="1+ppt_w/2"/>
                                          </p:val>
                                        </p:tav>
                                      </p:tavLst>
                                    </p:anim>
                                    <p:anim calcmode="lin" valueType="num">
                                      <p:cBhvr additive="base">
                                        <p:cTn id="130" dur="2000"/>
                                        <p:tgtEl>
                                          <p:spTgt spid="36"/>
                                        </p:tgtEl>
                                        <p:attrNameLst>
                                          <p:attrName>ppt_y</p:attrName>
                                        </p:attrNameLst>
                                      </p:cBhvr>
                                      <p:tavLst>
                                        <p:tav tm="0">
                                          <p:val>
                                            <p:strVal val="ppt_y"/>
                                          </p:val>
                                        </p:tav>
                                        <p:tav tm="100000">
                                          <p:val>
                                            <p:strVal val="1+ppt_h/2"/>
                                          </p:val>
                                        </p:tav>
                                      </p:tavLst>
                                    </p:anim>
                                    <p:set>
                                      <p:cBhvr>
                                        <p:cTn id="131" dur="1" fill="hold">
                                          <p:stCondLst>
                                            <p:cond delay="1999"/>
                                          </p:stCondLst>
                                        </p:cTn>
                                        <p:tgtEl>
                                          <p:spTgt spid="36"/>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38"/>
                                        </p:tgtEl>
                                        <p:attrNameLst>
                                          <p:attrName>ppt_x</p:attrName>
                                        </p:attrNameLst>
                                      </p:cBhvr>
                                      <p:tavLst>
                                        <p:tav tm="0">
                                          <p:val>
                                            <p:strVal val="ppt_x"/>
                                          </p:val>
                                        </p:tav>
                                        <p:tav tm="100000">
                                          <p:val>
                                            <p:strVal val="1+ppt_w/2"/>
                                          </p:val>
                                        </p:tav>
                                      </p:tavLst>
                                    </p:anim>
                                    <p:anim calcmode="lin" valueType="num">
                                      <p:cBhvr additive="base">
                                        <p:cTn id="134" dur="2000"/>
                                        <p:tgtEl>
                                          <p:spTgt spid="38"/>
                                        </p:tgtEl>
                                        <p:attrNameLst>
                                          <p:attrName>ppt_y</p:attrName>
                                        </p:attrNameLst>
                                      </p:cBhvr>
                                      <p:tavLst>
                                        <p:tav tm="0">
                                          <p:val>
                                            <p:strVal val="ppt_y"/>
                                          </p:val>
                                        </p:tav>
                                        <p:tav tm="100000">
                                          <p:val>
                                            <p:strVal val="1+ppt_h/2"/>
                                          </p:val>
                                        </p:tav>
                                      </p:tavLst>
                                    </p:anim>
                                    <p:set>
                                      <p:cBhvr>
                                        <p:cTn id="135" dur="1" fill="hold">
                                          <p:stCondLst>
                                            <p:cond delay="1999"/>
                                          </p:stCondLst>
                                        </p:cTn>
                                        <p:tgtEl>
                                          <p:spTgt spid="38"/>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40"/>
                                        </p:tgtEl>
                                        <p:attrNameLst>
                                          <p:attrName>ppt_x</p:attrName>
                                        </p:attrNameLst>
                                      </p:cBhvr>
                                      <p:tavLst>
                                        <p:tav tm="0">
                                          <p:val>
                                            <p:strVal val="ppt_x"/>
                                          </p:val>
                                        </p:tav>
                                        <p:tav tm="100000">
                                          <p:val>
                                            <p:strVal val="1+ppt_w/2"/>
                                          </p:val>
                                        </p:tav>
                                      </p:tavLst>
                                    </p:anim>
                                    <p:anim calcmode="lin" valueType="num">
                                      <p:cBhvr additive="base">
                                        <p:cTn id="138" dur="2000"/>
                                        <p:tgtEl>
                                          <p:spTgt spid="40"/>
                                        </p:tgtEl>
                                        <p:attrNameLst>
                                          <p:attrName>ppt_y</p:attrName>
                                        </p:attrNameLst>
                                      </p:cBhvr>
                                      <p:tavLst>
                                        <p:tav tm="0">
                                          <p:val>
                                            <p:strVal val="ppt_y"/>
                                          </p:val>
                                        </p:tav>
                                        <p:tav tm="100000">
                                          <p:val>
                                            <p:strVal val="1+ppt_h/2"/>
                                          </p:val>
                                        </p:tav>
                                      </p:tavLst>
                                    </p:anim>
                                    <p:set>
                                      <p:cBhvr>
                                        <p:cTn id="139" dur="1" fill="hold">
                                          <p:stCondLst>
                                            <p:cond delay="1999"/>
                                          </p:stCondLst>
                                        </p:cTn>
                                        <p:tgtEl>
                                          <p:spTgt spid="40"/>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42"/>
                                        </p:tgtEl>
                                        <p:attrNameLst>
                                          <p:attrName>ppt_x</p:attrName>
                                        </p:attrNameLst>
                                      </p:cBhvr>
                                      <p:tavLst>
                                        <p:tav tm="0">
                                          <p:val>
                                            <p:strVal val="ppt_x"/>
                                          </p:val>
                                        </p:tav>
                                        <p:tav tm="100000">
                                          <p:val>
                                            <p:strVal val="1+ppt_w/2"/>
                                          </p:val>
                                        </p:tav>
                                      </p:tavLst>
                                    </p:anim>
                                    <p:anim calcmode="lin" valueType="num">
                                      <p:cBhvr additive="base">
                                        <p:cTn id="142" dur="2000"/>
                                        <p:tgtEl>
                                          <p:spTgt spid="42"/>
                                        </p:tgtEl>
                                        <p:attrNameLst>
                                          <p:attrName>ppt_y</p:attrName>
                                        </p:attrNameLst>
                                      </p:cBhvr>
                                      <p:tavLst>
                                        <p:tav tm="0">
                                          <p:val>
                                            <p:strVal val="ppt_y"/>
                                          </p:val>
                                        </p:tav>
                                        <p:tav tm="100000">
                                          <p:val>
                                            <p:strVal val="1+ppt_h/2"/>
                                          </p:val>
                                        </p:tav>
                                      </p:tavLst>
                                    </p:anim>
                                    <p:set>
                                      <p:cBhvr>
                                        <p:cTn id="143" dur="1" fill="hold">
                                          <p:stCondLst>
                                            <p:cond delay="1999"/>
                                          </p:stCondLst>
                                        </p:cTn>
                                        <p:tgtEl>
                                          <p:spTgt spid="42"/>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44"/>
                                        </p:tgtEl>
                                        <p:attrNameLst>
                                          <p:attrName>ppt_x</p:attrName>
                                        </p:attrNameLst>
                                      </p:cBhvr>
                                      <p:tavLst>
                                        <p:tav tm="0">
                                          <p:val>
                                            <p:strVal val="ppt_x"/>
                                          </p:val>
                                        </p:tav>
                                        <p:tav tm="100000">
                                          <p:val>
                                            <p:strVal val="1+ppt_w/2"/>
                                          </p:val>
                                        </p:tav>
                                      </p:tavLst>
                                    </p:anim>
                                    <p:anim calcmode="lin" valueType="num">
                                      <p:cBhvr additive="base">
                                        <p:cTn id="146" dur="2000"/>
                                        <p:tgtEl>
                                          <p:spTgt spid="44"/>
                                        </p:tgtEl>
                                        <p:attrNameLst>
                                          <p:attrName>ppt_y</p:attrName>
                                        </p:attrNameLst>
                                      </p:cBhvr>
                                      <p:tavLst>
                                        <p:tav tm="0">
                                          <p:val>
                                            <p:strVal val="ppt_y"/>
                                          </p:val>
                                        </p:tav>
                                        <p:tav tm="100000">
                                          <p:val>
                                            <p:strVal val="1+ppt_h/2"/>
                                          </p:val>
                                        </p:tav>
                                      </p:tavLst>
                                    </p:anim>
                                    <p:set>
                                      <p:cBhvr>
                                        <p:cTn id="147" dur="1" fill="hold">
                                          <p:stCondLst>
                                            <p:cond delay="1999"/>
                                          </p:stCondLst>
                                        </p:cTn>
                                        <p:tgtEl>
                                          <p:spTgt spid="44"/>
                                        </p:tgtEl>
                                        <p:attrNameLst>
                                          <p:attrName>style.visibility</p:attrName>
                                        </p:attrNameLst>
                                      </p:cBhvr>
                                      <p:to>
                                        <p:strVal val="hidden"/>
                                      </p:to>
                                    </p:set>
                                  </p:childTnLst>
                                </p:cTn>
                              </p:par>
                              <p:par>
                                <p:cTn id="148" presetID="8" presetClass="emph" presetSubtype="0" fill="hold" nodeType="withEffect">
                                  <p:stCondLst>
                                    <p:cond delay="0"/>
                                  </p:stCondLst>
                                  <p:childTnLst>
                                    <p:animRot by="21600000">
                                      <p:cBhvr>
                                        <p:cTn id="149" dur="2000" fill="hold"/>
                                        <p:tgtEl>
                                          <p:spTgt spid="31"/>
                                        </p:tgtEl>
                                        <p:attrNameLst>
                                          <p:attrName>r</p:attrName>
                                        </p:attrNameLst>
                                      </p:cBhvr>
                                    </p:animRot>
                                  </p:childTnLst>
                                </p:cTn>
                              </p:par>
                              <p:par>
                                <p:cTn id="150" presetID="8" presetClass="emph" presetSubtype="0" fill="hold" nodeType="withEffect">
                                  <p:stCondLst>
                                    <p:cond delay="0"/>
                                  </p:stCondLst>
                                  <p:childTnLst>
                                    <p:animRot by="21600000">
                                      <p:cBhvr>
                                        <p:cTn id="151" dur="2000" fill="hold"/>
                                        <p:tgtEl>
                                          <p:spTgt spid="33"/>
                                        </p:tgtEl>
                                        <p:attrNameLst>
                                          <p:attrName>r</p:attrName>
                                        </p:attrNameLst>
                                      </p:cBhvr>
                                    </p:animRot>
                                  </p:childTnLst>
                                </p:cTn>
                              </p:par>
                              <p:par>
                                <p:cTn id="152" presetID="8" presetClass="emph" presetSubtype="0" fill="hold" nodeType="withEffect">
                                  <p:stCondLst>
                                    <p:cond delay="0"/>
                                  </p:stCondLst>
                                  <p:childTnLst>
                                    <p:animRot by="21600000">
                                      <p:cBhvr>
                                        <p:cTn id="153" dur="2000" fill="hold"/>
                                        <p:tgtEl>
                                          <p:spTgt spid="35"/>
                                        </p:tgtEl>
                                        <p:attrNameLst>
                                          <p:attrName>r</p:attrName>
                                        </p:attrNameLst>
                                      </p:cBhvr>
                                    </p:animRot>
                                  </p:childTnLst>
                                </p:cTn>
                              </p:par>
                              <p:par>
                                <p:cTn id="154" presetID="8" presetClass="emph" presetSubtype="0" fill="hold" nodeType="withEffect">
                                  <p:stCondLst>
                                    <p:cond delay="0"/>
                                  </p:stCondLst>
                                  <p:childTnLst>
                                    <p:animRot by="21600000">
                                      <p:cBhvr>
                                        <p:cTn id="155" dur="2000" fill="hold"/>
                                        <p:tgtEl>
                                          <p:spTgt spid="37"/>
                                        </p:tgtEl>
                                        <p:attrNameLst>
                                          <p:attrName>r</p:attrName>
                                        </p:attrNameLst>
                                      </p:cBhvr>
                                    </p:animRot>
                                  </p:childTnLst>
                                </p:cTn>
                              </p:par>
                              <p:par>
                                <p:cTn id="156" presetID="8" presetClass="emph" presetSubtype="0" fill="hold" nodeType="withEffect">
                                  <p:stCondLst>
                                    <p:cond delay="0"/>
                                  </p:stCondLst>
                                  <p:childTnLst>
                                    <p:animRot by="21600000">
                                      <p:cBhvr>
                                        <p:cTn id="157" dur="2000" fill="hold"/>
                                        <p:tgtEl>
                                          <p:spTgt spid="39"/>
                                        </p:tgtEl>
                                        <p:attrNameLst>
                                          <p:attrName>r</p:attrName>
                                        </p:attrNameLst>
                                      </p:cBhvr>
                                    </p:animRot>
                                  </p:childTnLst>
                                </p:cTn>
                              </p:par>
                              <p:par>
                                <p:cTn id="158" presetID="8" presetClass="emph" presetSubtype="0" fill="hold" nodeType="withEffect">
                                  <p:stCondLst>
                                    <p:cond delay="0"/>
                                  </p:stCondLst>
                                  <p:childTnLst>
                                    <p:animRot by="21600000">
                                      <p:cBhvr>
                                        <p:cTn id="159" dur="2000" fill="hold"/>
                                        <p:tgtEl>
                                          <p:spTgt spid="41"/>
                                        </p:tgtEl>
                                        <p:attrNameLst>
                                          <p:attrName>r</p:attrName>
                                        </p:attrNameLst>
                                      </p:cBhvr>
                                    </p:animRot>
                                  </p:childTnLst>
                                </p:cTn>
                              </p:par>
                              <p:par>
                                <p:cTn id="160" presetID="8" presetClass="emph" presetSubtype="0" fill="hold" nodeType="withEffect">
                                  <p:stCondLst>
                                    <p:cond delay="0"/>
                                  </p:stCondLst>
                                  <p:childTnLst>
                                    <p:animRot by="21600000">
                                      <p:cBhvr>
                                        <p:cTn id="161" dur="2000" fill="hold"/>
                                        <p:tgtEl>
                                          <p:spTgt spid="43"/>
                                        </p:tgtEl>
                                        <p:attrNameLst>
                                          <p:attrName>r</p:attrName>
                                        </p:attrNameLst>
                                      </p:cBhvr>
                                    </p:animRot>
                                  </p:childTnLst>
                                </p:cTn>
                              </p:par>
                              <p:par>
                                <p:cTn id="162" presetID="8" presetClass="emph" presetSubtype="0" fill="hold" nodeType="withEffect">
                                  <p:stCondLst>
                                    <p:cond delay="0"/>
                                  </p:stCondLst>
                                  <p:childTnLst>
                                    <p:animRot by="-21600000">
                                      <p:cBhvr>
                                        <p:cTn id="163" dur="2000" fill="hold"/>
                                        <p:tgtEl>
                                          <p:spTgt spid="32"/>
                                        </p:tgtEl>
                                        <p:attrNameLst>
                                          <p:attrName>r</p:attrName>
                                        </p:attrNameLst>
                                      </p:cBhvr>
                                    </p:animRot>
                                  </p:childTnLst>
                                </p:cTn>
                              </p:par>
                              <p:par>
                                <p:cTn id="164" presetID="8" presetClass="emph" presetSubtype="0" fill="hold" nodeType="withEffect">
                                  <p:stCondLst>
                                    <p:cond delay="0"/>
                                  </p:stCondLst>
                                  <p:childTnLst>
                                    <p:animRot by="-21600000">
                                      <p:cBhvr>
                                        <p:cTn id="165" dur="2000" fill="hold"/>
                                        <p:tgtEl>
                                          <p:spTgt spid="34"/>
                                        </p:tgtEl>
                                        <p:attrNameLst>
                                          <p:attrName>r</p:attrName>
                                        </p:attrNameLst>
                                      </p:cBhvr>
                                    </p:animRot>
                                  </p:childTnLst>
                                </p:cTn>
                              </p:par>
                              <p:par>
                                <p:cTn id="166" presetID="8" presetClass="emph" presetSubtype="0" fill="hold" nodeType="withEffect">
                                  <p:stCondLst>
                                    <p:cond delay="0"/>
                                  </p:stCondLst>
                                  <p:childTnLst>
                                    <p:animRot by="-21600000">
                                      <p:cBhvr>
                                        <p:cTn id="167" dur="2000" fill="hold"/>
                                        <p:tgtEl>
                                          <p:spTgt spid="36"/>
                                        </p:tgtEl>
                                        <p:attrNameLst>
                                          <p:attrName>r</p:attrName>
                                        </p:attrNameLst>
                                      </p:cBhvr>
                                    </p:animRot>
                                  </p:childTnLst>
                                </p:cTn>
                              </p:par>
                              <p:par>
                                <p:cTn id="168" presetID="8" presetClass="emph" presetSubtype="0" fill="hold" nodeType="withEffect">
                                  <p:stCondLst>
                                    <p:cond delay="0"/>
                                  </p:stCondLst>
                                  <p:childTnLst>
                                    <p:animRot by="-21600000">
                                      <p:cBhvr>
                                        <p:cTn id="169" dur="2000" fill="hold"/>
                                        <p:tgtEl>
                                          <p:spTgt spid="38"/>
                                        </p:tgtEl>
                                        <p:attrNameLst>
                                          <p:attrName>r</p:attrName>
                                        </p:attrNameLst>
                                      </p:cBhvr>
                                    </p:animRot>
                                  </p:childTnLst>
                                </p:cTn>
                              </p:par>
                              <p:par>
                                <p:cTn id="170" presetID="8" presetClass="emph" presetSubtype="0" fill="hold" nodeType="withEffect">
                                  <p:stCondLst>
                                    <p:cond delay="0"/>
                                  </p:stCondLst>
                                  <p:childTnLst>
                                    <p:animRot by="-21600000">
                                      <p:cBhvr>
                                        <p:cTn id="171" dur="2000" fill="hold"/>
                                        <p:tgtEl>
                                          <p:spTgt spid="40"/>
                                        </p:tgtEl>
                                        <p:attrNameLst>
                                          <p:attrName>r</p:attrName>
                                        </p:attrNameLst>
                                      </p:cBhvr>
                                    </p:animRot>
                                  </p:childTnLst>
                                </p:cTn>
                              </p:par>
                              <p:par>
                                <p:cTn id="172" presetID="8" presetClass="emph" presetSubtype="0" fill="hold" nodeType="withEffect">
                                  <p:stCondLst>
                                    <p:cond delay="0"/>
                                  </p:stCondLst>
                                  <p:childTnLst>
                                    <p:animRot by="-21600000">
                                      <p:cBhvr>
                                        <p:cTn id="173" dur="2000" fill="hold"/>
                                        <p:tgtEl>
                                          <p:spTgt spid="42"/>
                                        </p:tgtEl>
                                        <p:attrNameLst>
                                          <p:attrName>r</p:attrName>
                                        </p:attrNameLst>
                                      </p:cBhvr>
                                    </p:animRot>
                                  </p:childTnLst>
                                </p:cTn>
                              </p:par>
                              <p:par>
                                <p:cTn id="174" presetID="8" presetClass="emph" presetSubtype="0" fill="hold" nodeType="withEffect">
                                  <p:stCondLst>
                                    <p:cond delay="0"/>
                                  </p:stCondLst>
                                  <p:childTnLst>
                                    <p:animRot by="-21600000">
                                      <p:cBhvr>
                                        <p:cTn id="175" dur="2000" fill="hold"/>
                                        <p:tgtEl>
                                          <p:spTgt spid="44"/>
                                        </p:tgtEl>
                                        <p:attrNameLst>
                                          <p:attrName>r</p:attrName>
                                        </p:attrNameLst>
                                      </p:cBhvr>
                                    </p:animRot>
                                  </p:childTnLst>
                                </p:cTn>
                              </p:par>
                              <p:par>
                                <p:cTn id="176" presetID="17" presetClass="entr" presetSubtype="1"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ppt_x</p:attrName>
                                        </p:attrNameLst>
                                      </p:cBhvr>
                                      <p:tavLst>
                                        <p:tav tm="0">
                                          <p:val>
                                            <p:strVal val="#ppt_x"/>
                                          </p:val>
                                        </p:tav>
                                        <p:tav tm="100000">
                                          <p:val>
                                            <p:strVal val="#ppt_x"/>
                                          </p:val>
                                        </p:tav>
                                      </p:tavLst>
                                    </p:anim>
                                    <p:anim calcmode="lin" valueType="num">
                                      <p:cBhvr>
                                        <p:cTn id="179" dur="2000" fill="hold"/>
                                        <p:tgtEl>
                                          <p:spTgt spid="2"/>
                                        </p:tgtEl>
                                        <p:attrNameLst>
                                          <p:attrName>ppt_y</p:attrName>
                                        </p:attrNameLst>
                                      </p:cBhvr>
                                      <p:tavLst>
                                        <p:tav tm="0">
                                          <p:val>
                                            <p:strVal val="#ppt_y-#ppt_h/2"/>
                                          </p:val>
                                        </p:tav>
                                        <p:tav tm="100000">
                                          <p:val>
                                            <p:strVal val="#ppt_y"/>
                                          </p:val>
                                        </p:tav>
                                      </p:tavLst>
                                    </p:anim>
                                    <p:anim calcmode="lin" valueType="num">
                                      <p:cBhvr>
                                        <p:cTn id="180" dur="2000" fill="hold"/>
                                        <p:tgtEl>
                                          <p:spTgt spid="2"/>
                                        </p:tgtEl>
                                        <p:attrNameLst>
                                          <p:attrName>ppt_w</p:attrName>
                                        </p:attrNameLst>
                                      </p:cBhvr>
                                      <p:tavLst>
                                        <p:tav tm="0">
                                          <p:val>
                                            <p:strVal val="#ppt_w"/>
                                          </p:val>
                                        </p:tav>
                                        <p:tav tm="100000">
                                          <p:val>
                                            <p:strVal val="#ppt_w"/>
                                          </p:val>
                                        </p:tav>
                                      </p:tavLst>
                                    </p:anim>
                                    <p:anim calcmode="lin" valueType="num">
                                      <p:cBhvr>
                                        <p:cTn id="181"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1" grpId="1" animBg="1"/>
      <p:bldP spid="31" grpId="2" animBg="1"/>
      <p:bldP spid="32" grpId="0" animBg="1"/>
      <p:bldP spid="32" grpId="1" animBg="1"/>
      <p:bldP spid="33" grpId="0" animBg="1"/>
      <p:bldP spid="33" grpId="1" animBg="1"/>
      <p:bldP spid="34" grpId="0" animBg="1"/>
      <p:bldP spid="34" grpId="1" animBg="1"/>
      <p:bldP spid="35" grpId="0" animBg="1"/>
      <p:bldP spid="35" grpId="1" animBg="1"/>
      <p:bldP spid="36" grpId="0" animBg="1"/>
      <p:bldP spid="36" grpId="1" animBg="1"/>
      <p:bldP spid="37" grpId="0" animBg="1"/>
      <p:bldP spid="37" grpId="1" animBg="1"/>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P spid="44" grpId="1" animBg="1"/>
      <p:bldP spid="1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zoom.png"/>
          <p:cNvPicPr>
            <a:picLocks noChangeAspect="1"/>
          </p:cNvPicPr>
          <p:nvPr/>
        </p:nvPicPr>
        <p:blipFill>
          <a:blip r:embed="rId2">
            <a:duotone>
              <a:prstClr val="black"/>
              <a:srgbClr val="D9C3A5">
                <a:tint val="50000"/>
                <a:satMod val="180000"/>
              </a:srgbClr>
            </a:duotone>
          </a:blip>
          <a:stretch>
            <a:fillRect/>
          </a:stretch>
        </p:blipFill>
        <p:spPr>
          <a:xfrm>
            <a:off x="1116" y="0"/>
            <a:ext cx="9141767" cy="5143500"/>
          </a:xfrm>
          <a:prstGeom prst="rect">
            <a:avLst/>
          </a:prstGeom>
        </p:spPr>
      </p:pic>
      <p:pic>
        <p:nvPicPr>
          <p:cNvPr id="4" name="3 Imagen" descr="chien.gif"/>
          <p:cNvPicPr>
            <a:picLocks noChangeAspect="1"/>
          </p:cNvPicPr>
          <p:nvPr/>
        </p:nvPicPr>
        <p:blipFill>
          <a:blip r:embed="rId3"/>
          <a:stretch>
            <a:fillRect/>
          </a:stretch>
        </p:blipFill>
        <p:spPr>
          <a:xfrm>
            <a:off x="357157" y="2643188"/>
            <a:ext cx="1981363" cy="2172895"/>
          </a:xfrm>
          <a:prstGeom prst="rect">
            <a:avLst/>
          </a:prstGeom>
        </p:spPr>
      </p:pic>
      <p:sp>
        <p:nvSpPr>
          <p:cNvPr id="5" name="4 CuadroTexto"/>
          <p:cNvSpPr txBox="1"/>
          <p:nvPr/>
        </p:nvSpPr>
        <p:spPr>
          <a:xfrm>
            <a:off x="2143108" y="1643056"/>
            <a:ext cx="4786346" cy="923330"/>
          </a:xfrm>
          <a:prstGeom prst="rect">
            <a:avLst/>
          </a:prstGeom>
          <a:noFill/>
        </p:spPr>
        <p:txBody>
          <a:bodyPr wrap="square" rtlCol="0">
            <a:spAutoFit/>
          </a:bodyPr>
          <a:lstStyle/>
          <a:p>
            <a:pPr algn="ctr"/>
            <a:r>
              <a:rPr lang="es-PE" b="1" dirty="0" smtClean="0">
                <a:ln w="3175">
                  <a:solidFill>
                    <a:schemeClr val="tx1"/>
                  </a:solidFill>
                </a:ln>
                <a:solidFill>
                  <a:srgbClr val="FFFF00"/>
                </a:solidFill>
              </a:rPr>
              <a:t>No importa que debamos reparar en nuestras vidas, quien tiene una mascota y se apoya en ella en su proceso, tiene unos cuantos pasos adelantados en la carrera.</a:t>
            </a:r>
            <a:endParaRPr lang="es-PE" b="1" dirty="0">
              <a:ln w="3175">
                <a:solidFill>
                  <a:schemeClr val="tx1"/>
                </a:solidFill>
              </a:ln>
              <a:solidFill>
                <a:srgbClr val="FFFF00"/>
              </a:solidFill>
            </a:endParaRPr>
          </a:p>
        </p:txBody>
      </p:sp>
      <p:sp>
        <p:nvSpPr>
          <p:cNvPr id="6" name="5 Rectángulo"/>
          <p:cNvSpPr/>
          <p:nvPr/>
        </p:nvSpPr>
        <p:spPr>
          <a:xfrm>
            <a:off x="-500098" y="-500084"/>
            <a:ext cx="10001320" cy="7429552"/>
          </a:xfrm>
          <a:prstGeom prst="rect">
            <a:avLst/>
          </a:prstGeom>
          <a:gradFill flip="none" rotWithShape="1">
            <a:gsLst>
              <a:gs pos="29000">
                <a:srgbClr val="0000FF"/>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13000">
              <a:schemeClr val="tx2">
                <a:lumMod val="75000"/>
              </a:schemeClr>
            </a:gs>
            <a:gs pos="50000">
              <a:schemeClr val="bg1">
                <a:shade val="67500"/>
                <a:satMod val="115000"/>
              </a:schemeClr>
            </a:gs>
            <a:gs pos="100000">
              <a:schemeClr val="bg1">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22775437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rot="16200000">
            <a:off x="3178971" y="-2607493"/>
            <a:ext cx="3286124" cy="6786610"/>
          </a:xfrm>
          <a:prstGeom prst="moon">
            <a:avLst>
              <a:gd name="adj" fmla="val 26179"/>
            </a:avLst>
          </a:prstGeom>
          <a:blipFill>
            <a:blip r:embed="rId3">
              <a:duotone>
                <a:schemeClr val="accent1">
                  <a:shade val="45000"/>
                  <a:satMod val="135000"/>
                </a:schemeClr>
                <a:prstClr val="white"/>
              </a:duotone>
              <a:lum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5400000">
            <a:off x="2964657" y="750069"/>
            <a:ext cx="3571876" cy="6929486"/>
          </a:xfrm>
          <a:prstGeom prst="moon">
            <a:avLst>
              <a:gd name="adj" fmla="val 26032"/>
            </a:avLst>
          </a:prstGeom>
          <a:blipFill>
            <a:blip r:embed="rId3">
              <a:duotone>
                <a:schemeClr val="accent1">
                  <a:shade val="45000"/>
                  <a:satMod val="135000"/>
                </a:schemeClr>
                <a:prstClr val="white"/>
              </a:duotone>
              <a:lum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6200000">
            <a:off x="3607599" y="-2678931"/>
            <a:ext cx="2285992" cy="5929354"/>
          </a:xfrm>
          <a:prstGeom prst="moon">
            <a:avLst>
              <a:gd name="adj" fmla="val 24311"/>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5400000">
            <a:off x="3500442" y="1928796"/>
            <a:ext cx="2428868" cy="5715040"/>
          </a:xfrm>
          <a:prstGeom prst="moon">
            <a:avLst>
              <a:gd name="adj" fmla="val 20088"/>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6200000">
            <a:off x="3929070" y="-2571774"/>
            <a:ext cx="1571612" cy="5000660"/>
          </a:xfrm>
          <a:prstGeom prst="moon">
            <a:avLst>
              <a:gd name="adj" fmla="val 30307"/>
            </a:avLst>
          </a:prstGeom>
          <a:blipFill>
            <a:blip r:embed="rId3">
              <a:duotone>
                <a:schemeClr val="accent1">
                  <a:shade val="45000"/>
                  <a:satMod val="135000"/>
                </a:schemeClr>
                <a:prstClr val="white"/>
              </a:duotone>
              <a:lum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5400000">
            <a:off x="3821913" y="2678895"/>
            <a:ext cx="1785926" cy="4857784"/>
          </a:xfrm>
          <a:prstGeom prst="moon">
            <a:avLst>
              <a:gd name="adj" fmla="val 26825"/>
            </a:avLst>
          </a:prstGeom>
          <a:blipFill>
            <a:blip r:embed="rId3">
              <a:duotone>
                <a:schemeClr val="accent1">
                  <a:shade val="45000"/>
                  <a:satMod val="135000"/>
                </a:schemeClr>
                <a:prstClr val="white"/>
              </a:duotone>
              <a:lum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5400000">
            <a:off x="4107664" y="3536154"/>
            <a:ext cx="1142985" cy="3786214"/>
          </a:xfrm>
          <a:prstGeom prst="moon">
            <a:avLst>
              <a:gd name="adj" fmla="val 38855"/>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6200000">
            <a:off x="4291022" y="-2290784"/>
            <a:ext cx="919146" cy="3786214"/>
          </a:xfrm>
          <a:prstGeom prst="moon">
            <a:avLst>
              <a:gd name="adj" fmla="val 38946"/>
            </a:avLst>
          </a:prstGeom>
          <a:blipFill>
            <a:blip r:embed="rId3">
              <a:duotone>
                <a:schemeClr val="bg2">
                  <a:shade val="45000"/>
                  <a:satMod val="135000"/>
                </a:schemeClr>
                <a:prstClr val="white"/>
              </a:duotone>
              <a:lum brigh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57222" y="-857274"/>
            <a:ext cx="10001320" cy="7429552"/>
          </a:xfrm>
          <a:prstGeom prst="rect">
            <a:avLst/>
          </a:prstGeom>
          <a:gradFill flip="none" rotWithShape="1">
            <a:gsLst>
              <a:gs pos="29000">
                <a:srgbClr val="0000FF"/>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4" fill="hold" grpId="0" nodeType="withEffect">
                                  <p:stCondLst>
                                    <p:cond delay="0"/>
                                  </p:stCondLst>
                                  <p:iterate type="lt">
                                    <p:tmPct val="0"/>
                                  </p:iterate>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iterate type="lt">
                                    <p:tmPct val="0"/>
                                  </p:iterate>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iterate type="lt">
                                    <p:tmPct val="0"/>
                                  </p:iterate>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ppt_x"/>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iterate type="lt">
                                    <p:tmPct val="0"/>
                                  </p:iterate>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ppt_x"/>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1" fill="hold" grpId="0" nodeType="withEffect">
                                  <p:stCondLst>
                                    <p:cond delay="0"/>
                                  </p:stCondLst>
                                  <p:iterate type="lt">
                                    <p:tmPct val="0"/>
                                  </p:iterate>
                                  <p:childTnLst>
                                    <p:set>
                                      <p:cBhvr>
                                        <p:cTn id="24" dur="1" fill="hold">
                                          <p:stCondLst>
                                            <p:cond delay="0"/>
                                          </p:stCondLst>
                                        </p:cTn>
                                        <p:tgtEl>
                                          <p:spTgt spid="5"/>
                                        </p:tgtEl>
                                        <p:attrNameLst>
                                          <p:attrName>style.visibility</p:attrName>
                                        </p:attrNameLst>
                                      </p:cBhvr>
                                      <p:to>
                                        <p:strVal val="visible"/>
                                      </p:to>
                                    </p:set>
                                    <p:anim calcmode="lin" valueType="num">
                                      <p:cBhvr additive="base">
                                        <p:cTn id="25" dur="2000" fill="hold"/>
                                        <p:tgtEl>
                                          <p:spTgt spid="5"/>
                                        </p:tgtEl>
                                        <p:attrNameLst>
                                          <p:attrName>ppt_x</p:attrName>
                                        </p:attrNameLst>
                                      </p:cBhvr>
                                      <p:tavLst>
                                        <p:tav tm="0">
                                          <p:val>
                                            <p:strVal val="#ppt_x"/>
                                          </p:val>
                                        </p:tav>
                                        <p:tav tm="100000">
                                          <p:val>
                                            <p:strVal val="#ppt_x"/>
                                          </p:val>
                                        </p:tav>
                                      </p:tavLst>
                                    </p:anim>
                                    <p:anim calcmode="lin" valueType="num">
                                      <p:cBhvr additive="base">
                                        <p:cTn id="26" dur="2000" fill="hold"/>
                                        <p:tgtEl>
                                          <p:spTgt spid="5"/>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stCondLst>
                                    <p:cond delay="0"/>
                                  </p:stCondLst>
                                  <p:iterate type="lt">
                                    <p:tmPct val="0"/>
                                  </p:iterate>
                                  <p:childTnLst>
                                    <p:set>
                                      <p:cBhvr>
                                        <p:cTn id="28" dur="1" fill="hold">
                                          <p:stCondLst>
                                            <p:cond delay="0"/>
                                          </p:stCondLst>
                                        </p:cTn>
                                        <p:tgtEl>
                                          <p:spTgt spid="7"/>
                                        </p:tgtEl>
                                        <p:attrNameLst>
                                          <p:attrName>style.visibility</p:attrName>
                                        </p:attrNameLst>
                                      </p:cBhvr>
                                      <p:to>
                                        <p:strVal val="visible"/>
                                      </p:to>
                                    </p:set>
                                    <p:anim calcmode="lin" valueType="num">
                                      <p:cBhvr additive="base">
                                        <p:cTn id="29" dur="2000" fill="hold"/>
                                        <p:tgtEl>
                                          <p:spTgt spid="7"/>
                                        </p:tgtEl>
                                        <p:attrNameLst>
                                          <p:attrName>ppt_x</p:attrName>
                                        </p:attrNameLst>
                                      </p:cBhvr>
                                      <p:tavLst>
                                        <p:tav tm="0">
                                          <p:val>
                                            <p:strVal val="#ppt_x"/>
                                          </p:val>
                                        </p:tav>
                                        <p:tav tm="100000">
                                          <p:val>
                                            <p:strVal val="#ppt_x"/>
                                          </p:val>
                                        </p:tav>
                                      </p:tavLst>
                                    </p:anim>
                                    <p:anim calcmode="lin" valueType="num">
                                      <p:cBhvr additive="base">
                                        <p:cTn id="30" dur="2000" fill="hold"/>
                                        <p:tgtEl>
                                          <p:spTgt spid="7"/>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iterate type="lt">
                                    <p:tmPct val="0"/>
                                  </p:iterate>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iterate type="lt">
                                    <p:tmPct val="0"/>
                                  </p:iterate>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8" presetClass="emph" presetSubtype="0" fill="hold" grpId="3" nodeType="withEffect">
                                  <p:stCondLst>
                                    <p:cond delay="0"/>
                                  </p:stCondLst>
                                  <p:iterate type="lt">
                                    <p:tmPct val="0"/>
                                  </p:iterate>
                                  <p:childTnLst>
                                    <p:animRot by="21600000">
                                      <p:cBhvr>
                                        <p:cTn id="40" dur="2000" fill="hold"/>
                                        <p:tgtEl>
                                          <p:spTgt spid="4"/>
                                        </p:tgtEl>
                                        <p:attrNameLst>
                                          <p:attrName>r</p:attrName>
                                        </p:attrNameLst>
                                      </p:cBhvr>
                                    </p:animRot>
                                  </p:childTnLst>
                                </p:cTn>
                              </p:par>
                              <p:par>
                                <p:cTn id="41" presetID="8" presetClass="emph" presetSubtype="0" fill="hold" grpId="3" nodeType="withEffect">
                                  <p:stCondLst>
                                    <p:cond delay="0"/>
                                  </p:stCondLst>
                                  <p:iterate type="lt">
                                    <p:tmPct val="0"/>
                                  </p:iterate>
                                  <p:childTnLst>
                                    <p:animRot by="21600000">
                                      <p:cBhvr>
                                        <p:cTn id="42" dur="2000" fill="hold"/>
                                        <p:tgtEl>
                                          <p:spTgt spid="6"/>
                                        </p:tgtEl>
                                        <p:attrNameLst>
                                          <p:attrName>r</p:attrName>
                                        </p:attrNameLst>
                                      </p:cBhvr>
                                    </p:animRot>
                                  </p:childTnLst>
                                </p:cTn>
                              </p:par>
                              <p:par>
                                <p:cTn id="43" presetID="8" presetClass="emph" presetSubtype="0" fill="hold" grpId="3" nodeType="withEffect">
                                  <p:stCondLst>
                                    <p:cond delay="0"/>
                                  </p:stCondLst>
                                  <p:iterate type="lt">
                                    <p:tmPct val="0"/>
                                  </p:iterate>
                                  <p:childTnLst>
                                    <p:animRot by="21600000">
                                      <p:cBhvr>
                                        <p:cTn id="44" dur="2000" fill="hold"/>
                                        <p:tgtEl>
                                          <p:spTgt spid="8"/>
                                        </p:tgtEl>
                                        <p:attrNameLst>
                                          <p:attrName>r</p:attrName>
                                        </p:attrNameLst>
                                      </p:cBhvr>
                                    </p:animRot>
                                  </p:childTnLst>
                                </p:cTn>
                              </p:par>
                              <p:par>
                                <p:cTn id="45" presetID="8" presetClass="emph" presetSubtype="0" fill="hold" grpId="3" nodeType="withEffect">
                                  <p:stCondLst>
                                    <p:cond delay="0"/>
                                  </p:stCondLst>
                                  <p:iterate type="lt">
                                    <p:tmPct val="0"/>
                                  </p:iterate>
                                  <p:childTnLst>
                                    <p:animRot by="21600000">
                                      <p:cBhvr>
                                        <p:cTn id="46" dur="2000" fill="hold"/>
                                        <p:tgtEl>
                                          <p:spTgt spid="11"/>
                                        </p:tgtEl>
                                        <p:attrNameLst>
                                          <p:attrName>r</p:attrName>
                                        </p:attrNameLst>
                                      </p:cBhvr>
                                    </p:animRot>
                                  </p:childTnLst>
                                </p:cTn>
                              </p:par>
                              <p:par>
                                <p:cTn id="47" presetID="8" presetClass="emph" presetSubtype="0" fill="hold" grpId="3" nodeType="withEffect">
                                  <p:stCondLst>
                                    <p:cond delay="0"/>
                                  </p:stCondLst>
                                  <p:iterate type="lt">
                                    <p:tmPct val="0"/>
                                  </p:iterate>
                                  <p:childTnLst>
                                    <p:animRot by="-21600000">
                                      <p:cBhvr>
                                        <p:cTn id="48" dur="2000" fill="hold"/>
                                        <p:tgtEl>
                                          <p:spTgt spid="5"/>
                                        </p:tgtEl>
                                        <p:attrNameLst>
                                          <p:attrName>r</p:attrName>
                                        </p:attrNameLst>
                                      </p:cBhvr>
                                    </p:animRot>
                                  </p:childTnLst>
                                </p:cTn>
                              </p:par>
                              <p:par>
                                <p:cTn id="49" presetID="8" presetClass="emph" presetSubtype="0" fill="hold" grpId="3" nodeType="withEffect">
                                  <p:stCondLst>
                                    <p:cond delay="0"/>
                                  </p:stCondLst>
                                  <p:iterate type="lt">
                                    <p:tmPct val="0"/>
                                  </p:iterate>
                                  <p:childTnLst>
                                    <p:animRot by="-21600000">
                                      <p:cBhvr>
                                        <p:cTn id="50" dur="2000" fill="hold"/>
                                        <p:tgtEl>
                                          <p:spTgt spid="7"/>
                                        </p:tgtEl>
                                        <p:attrNameLst>
                                          <p:attrName>r</p:attrName>
                                        </p:attrNameLst>
                                      </p:cBhvr>
                                    </p:animRot>
                                  </p:childTnLst>
                                </p:cTn>
                              </p:par>
                              <p:par>
                                <p:cTn id="51" presetID="8" presetClass="emph" presetSubtype="0" fill="hold" grpId="3" nodeType="withEffect">
                                  <p:stCondLst>
                                    <p:cond delay="0"/>
                                  </p:stCondLst>
                                  <p:iterate type="lt">
                                    <p:tmPct val="0"/>
                                  </p:iterate>
                                  <p:childTnLst>
                                    <p:animRot by="-21600000">
                                      <p:cBhvr>
                                        <p:cTn id="52" dur="2000" fill="hold"/>
                                        <p:tgtEl>
                                          <p:spTgt spid="9"/>
                                        </p:tgtEl>
                                        <p:attrNameLst>
                                          <p:attrName>r</p:attrName>
                                        </p:attrNameLst>
                                      </p:cBhvr>
                                    </p:animRot>
                                  </p:childTnLst>
                                </p:cTn>
                              </p:par>
                              <p:par>
                                <p:cTn id="53" presetID="8" presetClass="emph" presetSubtype="0" fill="hold" grpId="3" nodeType="withEffect">
                                  <p:stCondLst>
                                    <p:cond delay="0"/>
                                  </p:stCondLst>
                                  <p:iterate type="lt">
                                    <p:tmPct val="0"/>
                                  </p:iterate>
                                  <p:childTnLst>
                                    <p:animRot by="-21600000">
                                      <p:cBhvr>
                                        <p:cTn id="54" dur="2000" fill="hold"/>
                                        <p:tgtEl>
                                          <p:spTgt spid="10"/>
                                        </p:tgtEl>
                                        <p:attrNameLst>
                                          <p:attrName>r</p:attrName>
                                        </p:attrNameLst>
                                      </p:cBhvr>
                                    </p:animRot>
                                  </p:childTnLst>
                                </p:cTn>
                              </p:par>
                            </p:childTnLst>
                          </p:cTn>
                        </p:par>
                        <p:par>
                          <p:cTn id="55" fill="hold">
                            <p:stCondLst>
                              <p:cond delay="2000"/>
                            </p:stCondLst>
                            <p:childTnLst>
                              <p:par>
                                <p:cTn id="56" presetID="2" presetClass="exit" presetSubtype="4" fill="hold" grpId="4" nodeType="afterEffect">
                                  <p:stCondLst>
                                    <p:cond delay="0"/>
                                  </p:stCondLst>
                                  <p:iterate type="lt">
                                    <p:tmPct val="0"/>
                                  </p:iterate>
                                  <p:childTnLst>
                                    <p:anim calcmode="lin" valueType="num">
                                      <p:cBhvr additive="base">
                                        <p:cTn id="57" dur="2000"/>
                                        <p:tgtEl>
                                          <p:spTgt spid="4"/>
                                        </p:tgtEl>
                                        <p:attrNameLst>
                                          <p:attrName>ppt_x</p:attrName>
                                        </p:attrNameLst>
                                      </p:cBhvr>
                                      <p:tavLst>
                                        <p:tav tm="0">
                                          <p:val>
                                            <p:strVal val="ppt_x"/>
                                          </p:val>
                                        </p:tav>
                                        <p:tav tm="100000">
                                          <p:val>
                                            <p:strVal val="ppt_x"/>
                                          </p:val>
                                        </p:tav>
                                      </p:tavLst>
                                    </p:anim>
                                    <p:anim calcmode="lin" valueType="num">
                                      <p:cBhvr additive="base">
                                        <p:cTn id="58" dur="2000"/>
                                        <p:tgtEl>
                                          <p:spTgt spid="4"/>
                                        </p:tgtEl>
                                        <p:attrNameLst>
                                          <p:attrName>ppt_y</p:attrName>
                                        </p:attrNameLst>
                                      </p:cBhvr>
                                      <p:tavLst>
                                        <p:tav tm="0">
                                          <p:val>
                                            <p:strVal val="ppt_y"/>
                                          </p:val>
                                        </p:tav>
                                        <p:tav tm="100000">
                                          <p:val>
                                            <p:strVal val="1+ppt_h/2"/>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4" fill="hold" grpId="4" nodeType="withEffect">
                                  <p:stCondLst>
                                    <p:cond delay="0"/>
                                  </p:stCondLst>
                                  <p:iterate type="lt">
                                    <p:tmPct val="0"/>
                                  </p:iterate>
                                  <p:childTnLst>
                                    <p:anim calcmode="lin" valueType="num">
                                      <p:cBhvr additive="base">
                                        <p:cTn id="61" dur="2000"/>
                                        <p:tgtEl>
                                          <p:spTgt spid="6"/>
                                        </p:tgtEl>
                                        <p:attrNameLst>
                                          <p:attrName>ppt_x</p:attrName>
                                        </p:attrNameLst>
                                      </p:cBhvr>
                                      <p:tavLst>
                                        <p:tav tm="0">
                                          <p:val>
                                            <p:strVal val="ppt_x"/>
                                          </p:val>
                                        </p:tav>
                                        <p:tav tm="100000">
                                          <p:val>
                                            <p:strVal val="ppt_x"/>
                                          </p:val>
                                        </p:tav>
                                      </p:tavLst>
                                    </p:anim>
                                    <p:anim calcmode="lin" valueType="num">
                                      <p:cBhvr additive="base">
                                        <p:cTn id="62" dur="2000"/>
                                        <p:tgtEl>
                                          <p:spTgt spid="6"/>
                                        </p:tgtEl>
                                        <p:attrNameLst>
                                          <p:attrName>ppt_y</p:attrName>
                                        </p:attrNameLst>
                                      </p:cBhvr>
                                      <p:tavLst>
                                        <p:tav tm="0">
                                          <p:val>
                                            <p:strVal val="ppt_y"/>
                                          </p:val>
                                        </p:tav>
                                        <p:tav tm="100000">
                                          <p:val>
                                            <p:strVal val="1+ppt_h/2"/>
                                          </p:val>
                                        </p:tav>
                                      </p:tavLst>
                                    </p:anim>
                                    <p:set>
                                      <p:cBhvr>
                                        <p:cTn id="63" dur="1" fill="hold">
                                          <p:stCondLst>
                                            <p:cond delay="1999"/>
                                          </p:stCondLst>
                                        </p:cTn>
                                        <p:tgtEl>
                                          <p:spTgt spid="6"/>
                                        </p:tgtEl>
                                        <p:attrNameLst>
                                          <p:attrName>style.visibility</p:attrName>
                                        </p:attrNameLst>
                                      </p:cBhvr>
                                      <p:to>
                                        <p:strVal val="hidden"/>
                                      </p:to>
                                    </p:set>
                                  </p:childTnLst>
                                </p:cTn>
                              </p:par>
                              <p:par>
                                <p:cTn id="64" presetID="2" presetClass="exit" presetSubtype="4" fill="hold" grpId="4" nodeType="withEffect">
                                  <p:stCondLst>
                                    <p:cond delay="0"/>
                                  </p:stCondLst>
                                  <p:iterate type="lt">
                                    <p:tmPct val="0"/>
                                  </p:iterate>
                                  <p:childTnLst>
                                    <p:anim calcmode="lin" valueType="num">
                                      <p:cBhvr additive="base">
                                        <p:cTn id="65" dur="2000"/>
                                        <p:tgtEl>
                                          <p:spTgt spid="8"/>
                                        </p:tgtEl>
                                        <p:attrNameLst>
                                          <p:attrName>ppt_x</p:attrName>
                                        </p:attrNameLst>
                                      </p:cBhvr>
                                      <p:tavLst>
                                        <p:tav tm="0">
                                          <p:val>
                                            <p:strVal val="ppt_x"/>
                                          </p:val>
                                        </p:tav>
                                        <p:tav tm="100000">
                                          <p:val>
                                            <p:strVal val="ppt_x"/>
                                          </p:val>
                                        </p:tav>
                                      </p:tavLst>
                                    </p:anim>
                                    <p:anim calcmode="lin" valueType="num">
                                      <p:cBhvr additive="base">
                                        <p:cTn id="66" dur="2000"/>
                                        <p:tgtEl>
                                          <p:spTgt spid="8"/>
                                        </p:tgtEl>
                                        <p:attrNameLst>
                                          <p:attrName>ppt_y</p:attrName>
                                        </p:attrNameLst>
                                      </p:cBhvr>
                                      <p:tavLst>
                                        <p:tav tm="0">
                                          <p:val>
                                            <p:strVal val="ppt_y"/>
                                          </p:val>
                                        </p:tav>
                                        <p:tav tm="100000">
                                          <p:val>
                                            <p:strVal val="1+ppt_h/2"/>
                                          </p:val>
                                        </p:tav>
                                      </p:tavLst>
                                    </p:anim>
                                    <p:set>
                                      <p:cBhvr>
                                        <p:cTn id="67" dur="1" fill="hold">
                                          <p:stCondLst>
                                            <p:cond delay="1999"/>
                                          </p:stCondLst>
                                        </p:cTn>
                                        <p:tgtEl>
                                          <p:spTgt spid="8"/>
                                        </p:tgtEl>
                                        <p:attrNameLst>
                                          <p:attrName>style.visibility</p:attrName>
                                        </p:attrNameLst>
                                      </p:cBhvr>
                                      <p:to>
                                        <p:strVal val="hidden"/>
                                      </p:to>
                                    </p:set>
                                  </p:childTnLst>
                                </p:cTn>
                              </p:par>
                              <p:par>
                                <p:cTn id="68" presetID="2" presetClass="exit" presetSubtype="4" fill="hold" grpId="4" nodeType="withEffect">
                                  <p:stCondLst>
                                    <p:cond delay="0"/>
                                  </p:stCondLst>
                                  <p:iterate type="lt">
                                    <p:tmPct val="0"/>
                                  </p:iterate>
                                  <p:childTnLst>
                                    <p:anim calcmode="lin" valueType="num">
                                      <p:cBhvr additive="base">
                                        <p:cTn id="69" dur="2000"/>
                                        <p:tgtEl>
                                          <p:spTgt spid="11"/>
                                        </p:tgtEl>
                                        <p:attrNameLst>
                                          <p:attrName>ppt_x</p:attrName>
                                        </p:attrNameLst>
                                      </p:cBhvr>
                                      <p:tavLst>
                                        <p:tav tm="0">
                                          <p:val>
                                            <p:strVal val="ppt_x"/>
                                          </p:val>
                                        </p:tav>
                                        <p:tav tm="100000">
                                          <p:val>
                                            <p:strVal val="ppt_x"/>
                                          </p:val>
                                        </p:tav>
                                      </p:tavLst>
                                    </p:anim>
                                    <p:anim calcmode="lin" valueType="num">
                                      <p:cBhvr additive="base">
                                        <p:cTn id="70" dur="2000"/>
                                        <p:tgtEl>
                                          <p:spTgt spid="11"/>
                                        </p:tgtEl>
                                        <p:attrNameLst>
                                          <p:attrName>ppt_y</p:attrName>
                                        </p:attrNameLst>
                                      </p:cBhvr>
                                      <p:tavLst>
                                        <p:tav tm="0">
                                          <p:val>
                                            <p:strVal val="ppt_y"/>
                                          </p:val>
                                        </p:tav>
                                        <p:tav tm="100000">
                                          <p:val>
                                            <p:strVal val="1+ppt_h/2"/>
                                          </p:val>
                                        </p:tav>
                                      </p:tavLst>
                                    </p:anim>
                                    <p:set>
                                      <p:cBhvr>
                                        <p:cTn id="71" dur="1" fill="hold">
                                          <p:stCondLst>
                                            <p:cond delay="1999"/>
                                          </p:stCondLst>
                                        </p:cTn>
                                        <p:tgtEl>
                                          <p:spTgt spid="11"/>
                                        </p:tgtEl>
                                        <p:attrNameLst>
                                          <p:attrName>style.visibility</p:attrName>
                                        </p:attrNameLst>
                                      </p:cBhvr>
                                      <p:to>
                                        <p:strVal val="hidden"/>
                                      </p:to>
                                    </p:set>
                                  </p:childTnLst>
                                </p:cTn>
                              </p:par>
                              <p:par>
                                <p:cTn id="72" presetID="2" presetClass="exit" presetSubtype="1" fill="hold" grpId="4" nodeType="withEffect">
                                  <p:stCondLst>
                                    <p:cond delay="0"/>
                                  </p:stCondLst>
                                  <p:iterate type="lt">
                                    <p:tmPct val="0"/>
                                  </p:iterate>
                                  <p:childTnLst>
                                    <p:anim calcmode="lin" valueType="num">
                                      <p:cBhvr additive="base">
                                        <p:cTn id="73" dur="2000"/>
                                        <p:tgtEl>
                                          <p:spTgt spid="5"/>
                                        </p:tgtEl>
                                        <p:attrNameLst>
                                          <p:attrName>ppt_x</p:attrName>
                                        </p:attrNameLst>
                                      </p:cBhvr>
                                      <p:tavLst>
                                        <p:tav tm="0">
                                          <p:val>
                                            <p:strVal val="ppt_x"/>
                                          </p:val>
                                        </p:tav>
                                        <p:tav tm="100000">
                                          <p:val>
                                            <p:strVal val="ppt_x"/>
                                          </p:val>
                                        </p:tav>
                                      </p:tavLst>
                                    </p:anim>
                                    <p:anim calcmode="lin" valueType="num">
                                      <p:cBhvr additive="base">
                                        <p:cTn id="74" dur="2000"/>
                                        <p:tgtEl>
                                          <p:spTgt spid="5"/>
                                        </p:tgtEl>
                                        <p:attrNameLst>
                                          <p:attrName>ppt_y</p:attrName>
                                        </p:attrNameLst>
                                      </p:cBhvr>
                                      <p:tavLst>
                                        <p:tav tm="0">
                                          <p:val>
                                            <p:strVal val="ppt_y"/>
                                          </p:val>
                                        </p:tav>
                                        <p:tav tm="100000">
                                          <p:val>
                                            <p:strVal val="0-ppt_h/2"/>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1" fill="hold" grpId="4" nodeType="withEffect">
                                  <p:stCondLst>
                                    <p:cond delay="0"/>
                                  </p:stCondLst>
                                  <p:iterate type="lt">
                                    <p:tmPct val="0"/>
                                  </p:iterate>
                                  <p:childTnLst>
                                    <p:anim calcmode="lin" valueType="num">
                                      <p:cBhvr additive="base">
                                        <p:cTn id="77" dur="2000"/>
                                        <p:tgtEl>
                                          <p:spTgt spid="7"/>
                                        </p:tgtEl>
                                        <p:attrNameLst>
                                          <p:attrName>ppt_x</p:attrName>
                                        </p:attrNameLst>
                                      </p:cBhvr>
                                      <p:tavLst>
                                        <p:tav tm="0">
                                          <p:val>
                                            <p:strVal val="ppt_x"/>
                                          </p:val>
                                        </p:tav>
                                        <p:tav tm="100000">
                                          <p:val>
                                            <p:strVal val="ppt_x"/>
                                          </p:val>
                                        </p:tav>
                                      </p:tavLst>
                                    </p:anim>
                                    <p:anim calcmode="lin" valueType="num">
                                      <p:cBhvr additive="base">
                                        <p:cTn id="78" dur="2000"/>
                                        <p:tgtEl>
                                          <p:spTgt spid="7"/>
                                        </p:tgtEl>
                                        <p:attrNameLst>
                                          <p:attrName>ppt_y</p:attrName>
                                        </p:attrNameLst>
                                      </p:cBhvr>
                                      <p:tavLst>
                                        <p:tav tm="0">
                                          <p:val>
                                            <p:strVal val="ppt_y"/>
                                          </p:val>
                                        </p:tav>
                                        <p:tav tm="100000">
                                          <p:val>
                                            <p:strVal val="0-ppt_h/2"/>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1" fill="hold" grpId="4" nodeType="withEffect">
                                  <p:stCondLst>
                                    <p:cond delay="0"/>
                                  </p:stCondLst>
                                  <p:iterate type="lt">
                                    <p:tmPct val="0"/>
                                  </p:iterate>
                                  <p:childTnLst>
                                    <p:anim calcmode="lin" valueType="num">
                                      <p:cBhvr additive="base">
                                        <p:cTn id="81" dur="2000"/>
                                        <p:tgtEl>
                                          <p:spTgt spid="9"/>
                                        </p:tgtEl>
                                        <p:attrNameLst>
                                          <p:attrName>ppt_x</p:attrName>
                                        </p:attrNameLst>
                                      </p:cBhvr>
                                      <p:tavLst>
                                        <p:tav tm="0">
                                          <p:val>
                                            <p:strVal val="ppt_x"/>
                                          </p:val>
                                        </p:tav>
                                        <p:tav tm="100000">
                                          <p:val>
                                            <p:strVal val="ppt_x"/>
                                          </p:val>
                                        </p:tav>
                                      </p:tavLst>
                                    </p:anim>
                                    <p:anim calcmode="lin" valueType="num">
                                      <p:cBhvr additive="base">
                                        <p:cTn id="82" dur="2000"/>
                                        <p:tgtEl>
                                          <p:spTgt spid="9"/>
                                        </p:tgtEl>
                                        <p:attrNameLst>
                                          <p:attrName>ppt_y</p:attrName>
                                        </p:attrNameLst>
                                      </p:cBhvr>
                                      <p:tavLst>
                                        <p:tav tm="0">
                                          <p:val>
                                            <p:strVal val="ppt_y"/>
                                          </p:val>
                                        </p:tav>
                                        <p:tav tm="100000">
                                          <p:val>
                                            <p:strVal val="0-ppt_h/2"/>
                                          </p:val>
                                        </p:tav>
                                      </p:tavLst>
                                    </p:anim>
                                    <p:set>
                                      <p:cBhvr>
                                        <p:cTn id="83" dur="1" fill="hold">
                                          <p:stCondLst>
                                            <p:cond delay="1999"/>
                                          </p:stCondLst>
                                        </p:cTn>
                                        <p:tgtEl>
                                          <p:spTgt spid="9"/>
                                        </p:tgtEl>
                                        <p:attrNameLst>
                                          <p:attrName>style.visibility</p:attrName>
                                        </p:attrNameLst>
                                      </p:cBhvr>
                                      <p:to>
                                        <p:strVal val="hidden"/>
                                      </p:to>
                                    </p:set>
                                  </p:childTnLst>
                                </p:cTn>
                              </p:par>
                              <p:par>
                                <p:cTn id="84" presetID="2" presetClass="exit" presetSubtype="1" fill="hold" grpId="4" nodeType="withEffect">
                                  <p:stCondLst>
                                    <p:cond delay="0"/>
                                  </p:stCondLst>
                                  <p:iterate type="lt">
                                    <p:tmPct val="0"/>
                                  </p:iterate>
                                  <p:childTnLst>
                                    <p:anim calcmode="lin" valueType="num">
                                      <p:cBhvr additive="base">
                                        <p:cTn id="85" dur="2000"/>
                                        <p:tgtEl>
                                          <p:spTgt spid="10"/>
                                        </p:tgtEl>
                                        <p:attrNameLst>
                                          <p:attrName>ppt_x</p:attrName>
                                        </p:attrNameLst>
                                      </p:cBhvr>
                                      <p:tavLst>
                                        <p:tav tm="0">
                                          <p:val>
                                            <p:strVal val="ppt_x"/>
                                          </p:val>
                                        </p:tav>
                                        <p:tav tm="100000">
                                          <p:val>
                                            <p:strVal val="ppt_x"/>
                                          </p:val>
                                        </p:tav>
                                      </p:tavLst>
                                    </p:anim>
                                    <p:anim calcmode="lin" valueType="num">
                                      <p:cBhvr additive="base">
                                        <p:cTn id="86" dur="2000"/>
                                        <p:tgtEl>
                                          <p:spTgt spid="10"/>
                                        </p:tgtEl>
                                        <p:attrNameLst>
                                          <p:attrName>ppt_y</p:attrName>
                                        </p:attrNameLst>
                                      </p:cBhvr>
                                      <p:tavLst>
                                        <p:tav tm="0">
                                          <p:val>
                                            <p:strVal val="ppt_y"/>
                                          </p:val>
                                        </p:tav>
                                        <p:tav tm="100000">
                                          <p:val>
                                            <p:strVal val="0-ppt_h/2"/>
                                          </p:val>
                                        </p:tav>
                                      </p:tavLst>
                                    </p:anim>
                                    <p:set>
                                      <p:cBhvr>
                                        <p:cTn id="87" dur="1" fill="hold">
                                          <p:stCondLst>
                                            <p:cond delay="1999"/>
                                          </p:stCondLst>
                                        </p:cTn>
                                        <p:tgtEl>
                                          <p:spTgt spid="10"/>
                                        </p:tgtEl>
                                        <p:attrNameLst>
                                          <p:attrName>style.visibility</p:attrName>
                                        </p:attrNameLst>
                                      </p:cBhvr>
                                      <p:to>
                                        <p:strVal val="hidden"/>
                                      </p:to>
                                    </p:set>
                                  </p:childTnLst>
                                </p:cTn>
                              </p:par>
                              <p:par>
                                <p:cTn id="88" presetID="23" presetClass="entr" presetSubtype="288" fill="hold" nodeType="withEffect">
                                  <p:stCondLst>
                                    <p:cond delay="0"/>
                                  </p:stCondLst>
                                  <p:childTnLst>
                                    <p:set>
                                      <p:cBhvr>
                                        <p:cTn id="89" dur="1" fill="hold">
                                          <p:stCondLst>
                                            <p:cond delay="0"/>
                                          </p:stCondLst>
                                        </p:cTn>
                                        <p:tgtEl>
                                          <p:spTgt spid="2"/>
                                        </p:tgtEl>
                                        <p:attrNameLst>
                                          <p:attrName>style.visibility</p:attrName>
                                        </p:attrNameLst>
                                      </p:cBhvr>
                                      <p:to>
                                        <p:strVal val="visible"/>
                                      </p:to>
                                    </p:set>
                                    <p:anim calcmode="lin" valueType="num">
                                      <p:cBhvr>
                                        <p:cTn id="90" dur="2000" fill="hold"/>
                                        <p:tgtEl>
                                          <p:spTgt spid="2"/>
                                        </p:tgtEl>
                                        <p:attrNameLst>
                                          <p:attrName>ppt_w</p:attrName>
                                        </p:attrNameLst>
                                      </p:cBhvr>
                                      <p:tavLst>
                                        <p:tav tm="0">
                                          <p:val>
                                            <p:strVal val="4/3*#ppt_w"/>
                                          </p:val>
                                        </p:tav>
                                        <p:tav tm="100000">
                                          <p:val>
                                            <p:strVal val="#ppt_w"/>
                                          </p:val>
                                        </p:tav>
                                      </p:tavLst>
                                    </p:anim>
                                    <p:anim calcmode="lin" valueType="num">
                                      <p:cBhvr>
                                        <p:cTn id="91" dur="2000" fill="hold"/>
                                        <p:tgtEl>
                                          <p:spTgt spid="2"/>
                                        </p:tgtEl>
                                        <p:attrNameLst>
                                          <p:attrName>ppt_h</p:attrName>
                                        </p:attrNameLst>
                                      </p:cBhvr>
                                      <p:tavLst>
                                        <p:tav tm="0">
                                          <p:val>
                                            <p:strVal val="4/3*#ppt_h"/>
                                          </p:val>
                                        </p:tav>
                                        <p:tav tm="100000">
                                          <p:val>
                                            <p:strVal val="#ppt_h"/>
                                          </p:val>
                                        </p:tav>
                                      </p:tavLst>
                                    </p:anim>
                                  </p:childTnLst>
                                </p:cTn>
                              </p:par>
                              <p:par>
                                <p:cTn id="92" presetID="16" presetClass="entr" presetSubtype="42" fill="hold" nodeType="withEffect">
                                  <p:stCondLst>
                                    <p:cond delay="0"/>
                                  </p:stCondLst>
                                  <p:childTnLst>
                                    <p:set>
                                      <p:cBhvr>
                                        <p:cTn id="93" dur="1" fill="hold">
                                          <p:stCondLst>
                                            <p:cond delay="0"/>
                                          </p:stCondLst>
                                        </p:cTn>
                                        <p:tgtEl>
                                          <p:spTgt spid="2"/>
                                        </p:tgtEl>
                                        <p:attrNameLst>
                                          <p:attrName>style.visibility</p:attrName>
                                        </p:attrNameLst>
                                      </p:cBhvr>
                                      <p:to>
                                        <p:strVal val="visible"/>
                                      </p:to>
                                    </p:set>
                                    <p:animEffect transition="in" filter="barn(outHorizontal)">
                                      <p:cBhvr>
                                        <p:cTn id="9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3" animBg="1"/>
      <p:bldP spid="4" grpId="4" animBg="1"/>
      <p:bldP spid="5" grpId="0" animBg="1"/>
      <p:bldP spid="5" grpId="3" animBg="1"/>
      <p:bldP spid="5" grpId="4" animBg="1"/>
      <p:bldP spid="6" grpId="0" animBg="1"/>
      <p:bldP spid="6" grpId="3" animBg="1"/>
      <p:bldP spid="6" grpId="4" animBg="1"/>
      <p:bldP spid="7" grpId="0" animBg="1"/>
      <p:bldP spid="7" grpId="3" animBg="1"/>
      <p:bldP spid="7" grpId="4" animBg="1"/>
      <p:bldP spid="8" grpId="0" animBg="1"/>
      <p:bldP spid="8" grpId="3" animBg="1"/>
      <p:bldP spid="8" grpId="4" animBg="1"/>
      <p:bldP spid="9" grpId="0" animBg="1"/>
      <p:bldP spid="9" grpId="3" animBg="1"/>
      <p:bldP spid="9" grpId="4" animBg="1"/>
      <p:bldP spid="10" grpId="0" animBg="1"/>
      <p:bldP spid="10" grpId="3" animBg="1"/>
      <p:bldP spid="10" grpId="4" animBg="1"/>
      <p:bldP spid="11" grpId="0" animBg="1"/>
      <p:bldP spid="11" grpId="3" animBg="1"/>
      <p:bldP spid="11" grpId="4" animBg="1"/>
      <p:bldP spid="1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bg2">
                <a:lumMod val="10000"/>
              </a:schemeClr>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stock-photo-6449942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Franja diagonal"/>
          <p:cNvSpPr/>
          <p:nvPr/>
        </p:nvSpPr>
        <p:spPr>
          <a:xfrm flipV="1">
            <a:off x="-214346" y="1071550"/>
            <a:ext cx="1785950" cy="1523067"/>
          </a:xfrm>
          <a:prstGeom prst="diagStripe">
            <a:avLst>
              <a:gd name="adj" fmla="val 65764"/>
            </a:avLst>
          </a:prstGeom>
          <a:gradFill flip="none" rotWithShape="1">
            <a:gsLst>
              <a:gs pos="22000">
                <a:schemeClr val="tx1"/>
              </a:gs>
              <a:gs pos="50000">
                <a:schemeClr val="bg2">
                  <a:lumMod val="90000"/>
                  <a:shade val="67500"/>
                  <a:satMod val="115000"/>
                </a:schemeClr>
              </a:gs>
              <a:gs pos="100000">
                <a:schemeClr val="bg2">
                  <a:lumMod val="9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Franja diagonal"/>
          <p:cNvSpPr/>
          <p:nvPr/>
        </p:nvSpPr>
        <p:spPr>
          <a:xfrm>
            <a:off x="-214346" y="2571750"/>
            <a:ext cx="1785950" cy="1500174"/>
          </a:xfrm>
          <a:prstGeom prst="diagStripe">
            <a:avLst>
              <a:gd name="adj" fmla="val 65764"/>
            </a:avLst>
          </a:prstGeom>
          <a:gradFill flip="none" rotWithShape="1">
            <a:gsLst>
              <a:gs pos="22000">
                <a:schemeClr val="tx1"/>
              </a:gs>
              <a:gs pos="50000">
                <a:schemeClr val="bg2">
                  <a:lumMod val="90000"/>
                  <a:shade val="67500"/>
                  <a:satMod val="115000"/>
                </a:schemeClr>
              </a:gs>
              <a:gs pos="100000">
                <a:schemeClr val="bg2">
                  <a:lumMod val="9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Franja diagonal"/>
          <p:cNvSpPr/>
          <p:nvPr/>
        </p:nvSpPr>
        <p:spPr>
          <a:xfrm flipV="1">
            <a:off x="642878" y="1071550"/>
            <a:ext cx="1785950" cy="1523067"/>
          </a:xfrm>
          <a:prstGeom prst="diagStripe">
            <a:avLst>
              <a:gd name="adj" fmla="val 65764"/>
            </a:avLst>
          </a:prstGeom>
          <a:gradFill flip="none" rotWithShape="1">
            <a:gsLst>
              <a:gs pos="22000">
                <a:schemeClr val="tx1"/>
              </a:gs>
              <a:gs pos="50000">
                <a:schemeClr val="bg2">
                  <a:lumMod val="90000"/>
                  <a:shade val="67500"/>
                  <a:satMod val="115000"/>
                </a:schemeClr>
              </a:gs>
              <a:gs pos="100000">
                <a:schemeClr val="bg2">
                  <a:lumMod val="9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ranja diagonal"/>
          <p:cNvSpPr/>
          <p:nvPr/>
        </p:nvSpPr>
        <p:spPr>
          <a:xfrm>
            <a:off x="642878" y="2571750"/>
            <a:ext cx="1785950" cy="1500174"/>
          </a:xfrm>
          <a:prstGeom prst="diagStripe">
            <a:avLst>
              <a:gd name="adj" fmla="val 65764"/>
            </a:avLst>
          </a:prstGeom>
          <a:gradFill flip="none" rotWithShape="1">
            <a:gsLst>
              <a:gs pos="22000">
                <a:schemeClr val="tx1"/>
              </a:gs>
              <a:gs pos="50000">
                <a:schemeClr val="bg2">
                  <a:lumMod val="90000"/>
                  <a:shade val="67500"/>
                  <a:satMod val="115000"/>
                </a:schemeClr>
              </a:gs>
              <a:gs pos="100000">
                <a:schemeClr val="bg2">
                  <a:lumMod val="9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flipV="1">
            <a:off x="1428696" y="1071550"/>
            <a:ext cx="1785950" cy="1523067"/>
          </a:xfrm>
          <a:prstGeom prst="diagStripe">
            <a:avLst>
              <a:gd name="adj" fmla="val 65764"/>
            </a:avLst>
          </a:prstGeom>
          <a:gradFill flip="none" rotWithShape="1">
            <a:gsLst>
              <a:gs pos="22000">
                <a:schemeClr val="tx1"/>
              </a:gs>
              <a:gs pos="50000">
                <a:schemeClr val="bg2">
                  <a:lumMod val="90000"/>
                  <a:shade val="67500"/>
                  <a:satMod val="115000"/>
                </a:schemeClr>
              </a:gs>
              <a:gs pos="100000">
                <a:schemeClr val="bg2">
                  <a:lumMod val="9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a:off x="1428696" y="2571750"/>
            <a:ext cx="1785950" cy="1500174"/>
          </a:xfrm>
          <a:prstGeom prst="diagStripe">
            <a:avLst>
              <a:gd name="adj" fmla="val 65764"/>
            </a:avLst>
          </a:prstGeom>
          <a:gradFill flip="none" rotWithShape="1">
            <a:gsLst>
              <a:gs pos="22000">
                <a:schemeClr val="tx1"/>
              </a:gs>
              <a:gs pos="50000">
                <a:schemeClr val="bg2">
                  <a:lumMod val="90000"/>
                  <a:shade val="67500"/>
                  <a:satMod val="115000"/>
                </a:schemeClr>
              </a:gs>
              <a:gs pos="100000">
                <a:schemeClr val="bg2">
                  <a:lumMod val="9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flipV="1">
            <a:off x="2285952" y="1071550"/>
            <a:ext cx="1785950" cy="1523067"/>
          </a:xfrm>
          <a:prstGeom prst="diagStripe">
            <a:avLst>
              <a:gd name="adj" fmla="val 65764"/>
            </a:avLst>
          </a:prstGeom>
          <a:gradFill flip="none" rotWithShape="1">
            <a:gsLst>
              <a:gs pos="22000">
                <a:schemeClr val="tx1"/>
              </a:gs>
              <a:gs pos="50000">
                <a:schemeClr val="bg2">
                  <a:lumMod val="90000"/>
                  <a:shade val="67500"/>
                  <a:satMod val="115000"/>
                </a:schemeClr>
              </a:gs>
              <a:gs pos="100000">
                <a:schemeClr val="bg2">
                  <a:lumMod val="9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a:off x="2285952" y="2571750"/>
            <a:ext cx="1785950" cy="1500174"/>
          </a:xfrm>
          <a:prstGeom prst="diagStripe">
            <a:avLst>
              <a:gd name="adj" fmla="val 65764"/>
            </a:avLst>
          </a:prstGeom>
          <a:gradFill flip="none" rotWithShape="1">
            <a:gsLst>
              <a:gs pos="22000">
                <a:schemeClr val="tx1"/>
              </a:gs>
              <a:gs pos="50000">
                <a:schemeClr val="bg2">
                  <a:lumMod val="90000"/>
                  <a:shade val="67500"/>
                  <a:satMod val="115000"/>
                </a:schemeClr>
              </a:gs>
              <a:gs pos="100000">
                <a:schemeClr val="bg2">
                  <a:lumMod val="9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flipV="1">
            <a:off x="3214646" y="1071550"/>
            <a:ext cx="1785950" cy="1523067"/>
          </a:xfrm>
          <a:prstGeom prst="diagStripe">
            <a:avLst>
              <a:gd name="adj" fmla="val 65764"/>
            </a:avLst>
          </a:prstGeom>
          <a:gradFill flip="none" rotWithShape="1">
            <a:gsLst>
              <a:gs pos="22000">
                <a:schemeClr val="tx1"/>
              </a:gs>
              <a:gs pos="50000">
                <a:schemeClr val="bg2">
                  <a:lumMod val="90000"/>
                  <a:shade val="67500"/>
                  <a:satMod val="115000"/>
                </a:schemeClr>
              </a:gs>
              <a:gs pos="100000">
                <a:schemeClr val="bg2">
                  <a:lumMod val="9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a:off x="3214646" y="2571750"/>
            <a:ext cx="1785950" cy="1500174"/>
          </a:xfrm>
          <a:prstGeom prst="diagStripe">
            <a:avLst>
              <a:gd name="adj" fmla="val 65764"/>
            </a:avLst>
          </a:prstGeom>
          <a:gradFill flip="none" rotWithShape="1">
            <a:gsLst>
              <a:gs pos="22000">
                <a:schemeClr val="tx1"/>
              </a:gs>
              <a:gs pos="50000">
                <a:schemeClr val="bg2">
                  <a:lumMod val="90000"/>
                  <a:shade val="67500"/>
                  <a:satMod val="115000"/>
                </a:schemeClr>
              </a:gs>
              <a:gs pos="100000">
                <a:schemeClr val="bg2">
                  <a:lumMod val="9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flipV="1">
            <a:off x="4000464" y="1071550"/>
            <a:ext cx="1785950" cy="1523067"/>
          </a:xfrm>
          <a:prstGeom prst="diagStripe">
            <a:avLst>
              <a:gd name="adj" fmla="val 65764"/>
            </a:avLst>
          </a:prstGeom>
          <a:gradFill flip="none" rotWithShape="1">
            <a:gsLst>
              <a:gs pos="22000">
                <a:schemeClr val="tx1"/>
              </a:gs>
              <a:gs pos="50000">
                <a:schemeClr val="bg2">
                  <a:lumMod val="90000"/>
                  <a:shade val="67500"/>
                  <a:satMod val="115000"/>
                </a:schemeClr>
              </a:gs>
              <a:gs pos="100000">
                <a:schemeClr val="bg2">
                  <a:lumMod val="9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a:off x="4000464" y="2571750"/>
            <a:ext cx="1785950" cy="1500174"/>
          </a:xfrm>
          <a:prstGeom prst="diagStripe">
            <a:avLst>
              <a:gd name="adj" fmla="val 65764"/>
            </a:avLst>
          </a:prstGeom>
          <a:gradFill flip="none" rotWithShape="1">
            <a:gsLst>
              <a:gs pos="22000">
                <a:schemeClr val="tx1"/>
              </a:gs>
              <a:gs pos="50000">
                <a:schemeClr val="bg2">
                  <a:lumMod val="90000"/>
                  <a:shade val="67500"/>
                  <a:satMod val="115000"/>
                </a:schemeClr>
              </a:gs>
              <a:gs pos="100000">
                <a:schemeClr val="bg2">
                  <a:lumMod val="9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flipV="1">
            <a:off x="4786282" y="1071550"/>
            <a:ext cx="1785950" cy="1523067"/>
          </a:xfrm>
          <a:prstGeom prst="diagStripe">
            <a:avLst>
              <a:gd name="adj" fmla="val 65764"/>
            </a:avLst>
          </a:prstGeom>
          <a:gradFill flip="none" rotWithShape="1">
            <a:gsLst>
              <a:gs pos="22000">
                <a:schemeClr val="tx1"/>
              </a:gs>
              <a:gs pos="50000">
                <a:schemeClr val="bg2">
                  <a:lumMod val="90000"/>
                  <a:shade val="67500"/>
                  <a:satMod val="115000"/>
                </a:schemeClr>
              </a:gs>
              <a:gs pos="100000">
                <a:schemeClr val="bg2">
                  <a:lumMod val="9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a:off x="4786282" y="2571750"/>
            <a:ext cx="1785950" cy="1500174"/>
          </a:xfrm>
          <a:prstGeom prst="diagStripe">
            <a:avLst>
              <a:gd name="adj" fmla="val 65764"/>
            </a:avLst>
          </a:prstGeom>
          <a:gradFill flip="none" rotWithShape="1">
            <a:gsLst>
              <a:gs pos="22000">
                <a:schemeClr val="tx1"/>
              </a:gs>
              <a:gs pos="50000">
                <a:schemeClr val="bg2">
                  <a:lumMod val="90000"/>
                  <a:shade val="67500"/>
                  <a:satMod val="115000"/>
                </a:schemeClr>
              </a:gs>
              <a:gs pos="100000">
                <a:schemeClr val="bg2">
                  <a:lumMod val="9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flipV="1">
            <a:off x="5643538" y="1071550"/>
            <a:ext cx="1785950" cy="1523067"/>
          </a:xfrm>
          <a:prstGeom prst="diagStripe">
            <a:avLst>
              <a:gd name="adj" fmla="val 65764"/>
            </a:avLst>
          </a:prstGeom>
          <a:gradFill flip="none" rotWithShape="1">
            <a:gsLst>
              <a:gs pos="22000">
                <a:schemeClr val="tx1"/>
              </a:gs>
              <a:gs pos="50000">
                <a:schemeClr val="bg2">
                  <a:lumMod val="90000"/>
                  <a:shade val="67500"/>
                  <a:satMod val="115000"/>
                </a:schemeClr>
              </a:gs>
              <a:gs pos="100000">
                <a:schemeClr val="bg2">
                  <a:lumMod val="9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a:off x="5643538" y="2571750"/>
            <a:ext cx="1785950" cy="1500174"/>
          </a:xfrm>
          <a:prstGeom prst="diagStripe">
            <a:avLst>
              <a:gd name="adj" fmla="val 65764"/>
            </a:avLst>
          </a:prstGeom>
          <a:gradFill flip="none" rotWithShape="1">
            <a:gsLst>
              <a:gs pos="22000">
                <a:schemeClr val="tx1"/>
              </a:gs>
              <a:gs pos="50000">
                <a:schemeClr val="bg2">
                  <a:lumMod val="90000"/>
                  <a:shade val="67500"/>
                  <a:satMod val="115000"/>
                </a:schemeClr>
              </a:gs>
              <a:gs pos="100000">
                <a:schemeClr val="bg2">
                  <a:lumMod val="9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flipV="1">
            <a:off x="6500794" y="1071550"/>
            <a:ext cx="1785950" cy="1523067"/>
          </a:xfrm>
          <a:prstGeom prst="diagStripe">
            <a:avLst>
              <a:gd name="adj" fmla="val 65764"/>
            </a:avLst>
          </a:prstGeom>
          <a:gradFill flip="none" rotWithShape="1">
            <a:gsLst>
              <a:gs pos="22000">
                <a:schemeClr val="tx1"/>
              </a:gs>
              <a:gs pos="50000">
                <a:schemeClr val="bg2">
                  <a:lumMod val="90000"/>
                  <a:shade val="67500"/>
                  <a:satMod val="115000"/>
                </a:schemeClr>
              </a:gs>
              <a:gs pos="100000">
                <a:schemeClr val="bg2">
                  <a:lumMod val="9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a:off x="6500794" y="2571750"/>
            <a:ext cx="1785950" cy="1500174"/>
          </a:xfrm>
          <a:prstGeom prst="diagStripe">
            <a:avLst>
              <a:gd name="adj" fmla="val 65764"/>
            </a:avLst>
          </a:prstGeom>
          <a:gradFill flip="none" rotWithShape="1">
            <a:gsLst>
              <a:gs pos="22000">
                <a:schemeClr val="tx1"/>
              </a:gs>
              <a:gs pos="50000">
                <a:schemeClr val="bg2">
                  <a:lumMod val="90000"/>
                  <a:shade val="67500"/>
                  <a:satMod val="115000"/>
                </a:schemeClr>
              </a:gs>
              <a:gs pos="100000">
                <a:schemeClr val="bg2">
                  <a:lumMod val="9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Franja diagonal"/>
          <p:cNvSpPr/>
          <p:nvPr/>
        </p:nvSpPr>
        <p:spPr>
          <a:xfrm flipV="1">
            <a:off x="7358050" y="1071550"/>
            <a:ext cx="1785950" cy="1523067"/>
          </a:xfrm>
          <a:prstGeom prst="diagStripe">
            <a:avLst>
              <a:gd name="adj" fmla="val 65764"/>
            </a:avLst>
          </a:prstGeom>
          <a:gradFill flip="none" rotWithShape="1">
            <a:gsLst>
              <a:gs pos="22000">
                <a:schemeClr val="tx1"/>
              </a:gs>
              <a:gs pos="50000">
                <a:schemeClr val="bg2">
                  <a:lumMod val="90000"/>
                  <a:shade val="67500"/>
                  <a:satMod val="115000"/>
                </a:schemeClr>
              </a:gs>
              <a:gs pos="100000">
                <a:schemeClr val="bg2">
                  <a:lumMod val="9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Franja diagonal"/>
          <p:cNvSpPr/>
          <p:nvPr/>
        </p:nvSpPr>
        <p:spPr>
          <a:xfrm>
            <a:off x="7358050" y="2571750"/>
            <a:ext cx="1785950" cy="1500174"/>
          </a:xfrm>
          <a:prstGeom prst="diagStripe">
            <a:avLst>
              <a:gd name="adj" fmla="val 65764"/>
            </a:avLst>
          </a:prstGeom>
          <a:gradFill flip="none" rotWithShape="1">
            <a:gsLst>
              <a:gs pos="22000">
                <a:schemeClr val="tx1"/>
              </a:gs>
              <a:gs pos="50000">
                <a:schemeClr val="bg2">
                  <a:lumMod val="90000"/>
                  <a:shade val="67500"/>
                  <a:satMod val="115000"/>
                </a:schemeClr>
              </a:gs>
              <a:gs pos="100000">
                <a:schemeClr val="bg2">
                  <a:lumMod val="90000"/>
                  <a:shade val="100000"/>
                  <a:satMod val="115000"/>
                </a:schemeClr>
              </a:gs>
            </a:gsLst>
            <a:lin ang="54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Rectángulo"/>
          <p:cNvSpPr/>
          <p:nvPr/>
        </p:nvSpPr>
        <p:spPr>
          <a:xfrm>
            <a:off x="-500098" y="-500084"/>
            <a:ext cx="10001320" cy="7429552"/>
          </a:xfrm>
          <a:prstGeom prst="rect">
            <a:avLst/>
          </a:prstGeom>
          <a:gradFill flip="none" rotWithShape="1">
            <a:gsLst>
              <a:gs pos="29000">
                <a:srgbClr val="0000FF"/>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1+#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1+#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1+#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1+#ppt_w/2"/>
                                          </p:val>
                                        </p:tav>
                                        <p:tav tm="100000">
                                          <p:val>
                                            <p:strVal val="#ppt_x"/>
                                          </p:val>
                                        </p:tav>
                                      </p:tavLst>
                                    </p:anim>
                                    <p:anim calcmode="lin" valueType="num">
                                      <p:cBhvr additive="base">
                                        <p:cTn id="74" dur="2000" fill="hold"/>
                                        <p:tgtEl>
                                          <p:spTgt spid="19"/>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1+#ppt_w/2"/>
                                          </p:val>
                                        </p:tav>
                                        <p:tav tm="100000">
                                          <p:val>
                                            <p:strVal val="#ppt_x"/>
                                          </p:val>
                                        </p:tav>
                                      </p:tavLst>
                                    </p:anim>
                                    <p:anim calcmode="lin" valueType="num">
                                      <p:cBhvr additive="base">
                                        <p:cTn id="78" dur="2000" fill="hold"/>
                                        <p:tgtEl>
                                          <p:spTgt spid="20"/>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1+#ppt_w/2"/>
                                          </p:val>
                                        </p:tav>
                                        <p:tav tm="100000">
                                          <p:val>
                                            <p:strVal val="#ppt_x"/>
                                          </p:val>
                                        </p:tav>
                                      </p:tavLst>
                                    </p:anim>
                                    <p:anim calcmode="lin" valueType="num">
                                      <p:cBhvr additive="base">
                                        <p:cTn id="82" dur="2000" fill="hold"/>
                                        <p:tgtEl>
                                          <p:spTgt spid="21"/>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1+#ppt_w/2"/>
                                          </p:val>
                                        </p:tav>
                                        <p:tav tm="100000">
                                          <p:val>
                                            <p:strVal val="#ppt_x"/>
                                          </p:val>
                                        </p:tav>
                                      </p:tavLst>
                                    </p:anim>
                                    <p:anim calcmode="lin" valueType="num">
                                      <p:cBhvr additive="base">
                                        <p:cTn id="86" dur="2000" fill="hold"/>
                                        <p:tgtEl>
                                          <p:spTgt spid="22"/>
                                        </p:tgtEl>
                                        <p:attrNameLst>
                                          <p:attrName>ppt_y</p:attrName>
                                        </p:attrNameLst>
                                      </p:cBhvr>
                                      <p:tavLst>
                                        <p:tav tm="0">
                                          <p:val>
                                            <p:strVal val="#ppt_y"/>
                                          </p:val>
                                        </p:tav>
                                        <p:tav tm="100000">
                                          <p:val>
                                            <p:strVal val="#ppt_y"/>
                                          </p:val>
                                        </p:tav>
                                      </p:tavLst>
                                    </p:anim>
                                  </p:childTnLst>
                                </p:cTn>
                              </p:par>
                              <p:par>
                                <p:cTn id="87" presetID="13" presetClass="entr" presetSubtype="16" fill="hold" grpId="1" nodeType="withEffect">
                                  <p:stCondLst>
                                    <p:cond delay="0"/>
                                  </p:stCondLst>
                                  <p:childTnLst>
                                    <p:set>
                                      <p:cBhvr>
                                        <p:cTn id="88" dur="1" fill="hold">
                                          <p:stCondLst>
                                            <p:cond delay="0"/>
                                          </p:stCondLst>
                                        </p:cTn>
                                        <p:tgtEl>
                                          <p:spTgt spid="3"/>
                                        </p:tgtEl>
                                        <p:attrNameLst>
                                          <p:attrName>style.visibility</p:attrName>
                                        </p:attrNameLst>
                                      </p:cBhvr>
                                      <p:to>
                                        <p:strVal val="visible"/>
                                      </p:to>
                                    </p:set>
                                    <p:animEffect transition="in" filter="plus(in)">
                                      <p:cBhvr>
                                        <p:cTn id="89" dur="2000"/>
                                        <p:tgtEl>
                                          <p:spTgt spid="3"/>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4"/>
                                        </p:tgtEl>
                                        <p:attrNameLst>
                                          <p:attrName>style.visibility</p:attrName>
                                        </p:attrNameLst>
                                      </p:cBhvr>
                                      <p:to>
                                        <p:strVal val="visible"/>
                                      </p:to>
                                    </p:set>
                                    <p:animEffect transition="in" filter="plus(in)">
                                      <p:cBhvr>
                                        <p:cTn id="92" dur="2000"/>
                                        <p:tgtEl>
                                          <p:spTgt spid="4"/>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5"/>
                                        </p:tgtEl>
                                        <p:attrNameLst>
                                          <p:attrName>style.visibility</p:attrName>
                                        </p:attrNameLst>
                                      </p:cBhvr>
                                      <p:to>
                                        <p:strVal val="visible"/>
                                      </p:to>
                                    </p:set>
                                    <p:animEffect transition="in" filter="plus(in)">
                                      <p:cBhvr>
                                        <p:cTn id="95" dur="2000"/>
                                        <p:tgtEl>
                                          <p:spTgt spid="5"/>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6"/>
                                        </p:tgtEl>
                                        <p:attrNameLst>
                                          <p:attrName>style.visibility</p:attrName>
                                        </p:attrNameLst>
                                      </p:cBhvr>
                                      <p:to>
                                        <p:strVal val="visible"/>
                                      </p:to>
                                    </p:set>
                                    <p:animEffect transition="in" filter="plus(in)">
                                      <p:cBhvr>
                                        <p:cTn id="98" dur="2000"/>
                                        <p:tgtEl>
                                          <p:spTgt spid="6"/>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7"/>
                                        </p:tgtEl>
                                        <p:attrNameLst>
                                          <p:attrName>style.visibility</p:attrName>
                                        </p:attrNameLst>
                                      </p:cBhvr>
                                      <p:to>
                                        <p:strVal val="visible"/>
                                      </p:to>
                                    </p:set>
                                    <p:animEffect transition="in" filter="plus(in)">
                                      <p:cBhvr>
                                        <p:cTn id="101" dur="2000"/>
                                        <p:tgtEl>
                                          <p:spTgt spid="7"/>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8"/>
                                        </p:tgtEl>
                                        <p:attrNameLst>
                                          <p:attrName>style.visibility</p:attrName>
                                        </p:attrNameLst>
                                      </p:cBhvr>
                                      <p:to>
                                        <p:strVal val="visible"/>
                                      </p:to>
                                    </p:set>
                                    <p:animEffect transition="in" filter="plus(in)">
                                      <p:cBhvr>
                                        <p:cTn id="104" dur="2000"/>
                                        <p:tgtEl>
                                          <p:spTgt spid="8"/>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9"/>
                                        </p:tgtEl>
                                        <p:attrNameLst>
                                          <p:attrName>style.visibility</p:attrName>
                                        </p:attrNameLst>
                                      </p:cBhvr>
                                      <p:to>
                                        <p:strVal val="visible"/>
                                      </p:to>
                                    </p:set>
                                    <p:animEffect transition="in" filter="plus(in)">
                                      <p:cBhvr>
                                        <p:cTn id="107" dur="2000"/>
                                        <p:tgtEl>
                                          <p:spTgt spid="9"/>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10"/>
                                        </p:tgtEl>
                                        <p:attrNameLst>
                                          <p:attrName>style.visibility</p:attrName>
                                        </p:attrNameLst>
                                      </p:cBhvr>
                                      <p:to>
                                        <p:strVal val="visible"/>
                                      </p:to>
                                    </p:set>
                                    <p:animEffect transition="in" filter="plus(in)">
                                      <p:cBhvr>
                                        <p:cTn id="110" dur="2000"/>
                                        <p:tgtEl>
                                          <p:spTgt spid="10"/>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11"/>
                                        </p:tgtEl>
                                        <p:attrNameLst>
                                          <p:attrName>style.visibility</p:attrName>
                                        </p:attrNameLst>
                                      </p:cBhvr>
                                      <p:to>
                                        <p:strVal val="visible"/>
                                      </p:to>
                                    </p:set>
                                    <p:animEffect transition="in" filter="plus(in)">
                                      <p:cBhvr>
                                        <p:cTn id="113" dur="2000"/>
                                        <p:tgtEl>
                                          <p:spTgt spid="11"/>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12"/>
                                        </p:tgtEl>
                                        <p:attrNameLst>
                                          <p:attrName>style.visibility</p:attrName>
                                        </p:attrNameLst>
                                      </p:cBhvr>
                                      <p:to>
                                        <p:strVal val="visible"/>
                                      </p:to>
                                    </p:set>
                                    <p:animEffect transition="in" filter="plus(in)">
                                      <p:cBhvr>
                                        <p:cTn id="116" dur="2000"/>
                                        <p:tgtEl>
                                          <p:spTgt spid="12"/>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13"/>
                                        </p:tgtEl>
                                        <p:attrNameLst>
                                          <p:attrName>style.visibility</p:attrName>
                                        </p:attrNameLst>
                                      </p:cBhvr>
                                      <p:to>
                                        <p:strVal val="visible"/>
                                      </p:to>
                                    </p:set>
                                    <p:animEffect transition="in" filter="plus(in)">
                                      <p:cBhvr>
                                        <p:cTn id="119" dur="2000"/>
                                        <p:tgtEl>
                                          <p:spTgt spid="13"/>
                                        </p:tgtEl>
                                      </p:cBhvr>
                                    </p:animEffect>
                                  </p:childTnLst>
                                </p:cTn>
                              </p:par>
                              <p:par>
                                <p:cTn id="120" presetID="13" presetClass="entr" presetSubtype="16" fill="hold" grpId="1" nodeType="withEffect">
                                  <p:stCondLst>
                                    <p:cond delay="0"/>
                                  </p:stCondLst>
                                  <p:childTnLst>
                                    <p:set>
                                      <p:cBhvr>
                                        <p:cTn id="121" dur="1" fill="hold">
                                          <p:stCondLst>
                                            <p:cond delay="0"/>
                                          </p:stCondLst>
                                        </p:cTn>
                                        <p:tgtEl>
                                          <p:spTgt spid="14"/>
                                        </p:tgtEl>
                                        <p:attrNameLst>
                                          <p:attrName>style.visibility</p:attrName>
                                        </p:attrNameLst>
                                      </p:cBhvr>
                                      <p:to>
                                        <p:strVal val="visible"/>
                                      </p:to>
                                    </p:set>
                                    <p:animEffect transition="in" filter="plus(in)">
                                      <p:cBhvr>
                                        <p:cTn id="122" dur="2000"/>
                                        <p:tgtEl>
                                          <p:spTgt spid="14"/>
                                        </p:tgtEl>
                                      </p:cBhvr>
                                    </p:animEffect>
                                  </p:childTnLst>
                                </p:cTn>
                              </p:par>
                              <p:par>
                                <p:cTn id="123" presetID="13" presetClass="entr" presetSubtype="16" fill="hold" grpId="1" nodeType="withEffect">
                                  <p:stCondLst>
                                    <p:cond delay="0"/>
                                  </p:stCondLst>
                                  <p:childTnLst>
                                    <p:set>
                                      <p:cBhvr>
                                        <p:cTn id="124" dur="1" fill="hold">
                                          <p:stCondLst>
                                            <p:cond delay="0"/>
                                          </p:stCondLst>
                                        </p:cTn>
                                        <p:tgtEl>
                                          <p:spTgt spid="15"/>
                                        </p:tgtEl>
                                        <p:attrNameLst>
                                          <p:attrName>style.visibility</p:attrName>
                                        </p:attrNameLst>
                                      </p:cBhvr>
                                      <p:to>
                                        <p:strVal val="visible"/>
                                      </p:to>
                                    </p:set>
                                    <p:animEffect transition="in" filter="plus(in)">
                                      <p:cBhvr>
                                        <p:cTn id="125" dur="2000"/>
                                        <p:tgtEl>
                                          <p:spTgt spid="15"/>
                                        </p:tgtEl>
                                      </p:cBhvr>
                                    </p:animEffect>
                                  </p:childTnLst>
                                </p:cTn>
                              </p:par>
                              <p:par>
                                <p:cTn id="126" presetID="13" presetClass="entr" presetSubtype="16" fill="hold" grpId="1" nodeType="withEffect">
                                  <p:stCondLst>
                                    <p:cond delay="0"/>
                                  </p:stCondLst>
                                  <p:childTnLst>
                                    <p:set>
                                      <p:cBhvr>
                                        <p:cTn id="127" dur="1" fill="hold">
                                          <p:stCondLst>
                                            <p:cond delay="0"/>
                                          </p:stCondLst>
                                        </p:cTn>
                                        <p:tgtEl>
                                          <p:spTgt spid="16"/>
                                        </p:tgtEl>
                                        <p:attrNameLst>
                                          <p:attrName>style.visibility</p:attrName>
                                        </p:attrNameLst>
                                      </p:cBhvr>
                                      <p:to>
                                        <p:strVal val="visible"/>
                                      </p:to>
                                    </p:set>
                                    <p:animEffect transition="in" filter="plus(in)">
                                      <p:cBhvr>
                                        <p:cTn id="128" dur="2000"/>
                                        <p:tgtEl>
                                          <p:spTgt spid="16"/>
                                        </p:tgtEl>
                                      </p:cBhvr>
                                    </p:animEffect>
                                  </p:childTnLst>
                                </p:cTn>
                              </p:par>
                              <p:par>
                                <p:cTn id="129" presetID="13" presetClass="entr" presetSubtype="16" fill="hold" grpId="1" nodeType="withEffect">
                                  <p:stCondLst>
                                    <p:cond delay="0"/>
                                  </p:stCondLst>
                                  <p:childTnLst>
                                    <p:set>
                                      <p:cBhvr>
                                        <p:cTn id="130" dur="1" fill="hold">
                                          <p:stCondLst>
                                            <p:cond delay="0"/>
                                          </p:stCondLst>
                                        </p:cTn>
                                        <p:tgtEl>
                                          <p:spTgt spid="17"/>
                                        </p:tgtEl>
                                        <p:attrNameLst>
                                          <p:attrName>style.visibility</p:attrName>
                                        </p:attrNameLst>
                                      </p:cBhvr>
                                      <p:to>
                                        <p:strVal val="visible"/>
                                      </p:to>
                                    </p:set>
                                    <p:animEffect transition="in" filter="plus(in)">
                                      <p:cBhvr>
                                        <p:cTn id="131" dur="2000"/>
                                        <p:tgtEl>
                                          <p:spTgt spid="17"/>
                                        </p:tgtEl>
                                      </p:cBhvr>
                                    </p:animEffect>
                                  </p:childTnLst>
                                </p:cTn>
                              </p:par>
                              <p:par>
                                <p:cTn id="132" presetID="13" presetClass="entr" presetSubtype="16" fill="hold" grpId="1" nodeType="withEffect">
                                  <p:stCondLst>
                                    <p:cond delay="0"/>
                                  </p:stCondLst>
                                  <p:childTnLst>
                                    <p:set>
                                      <p:cBhvr>
                                        <p:cTn id="133" dur="1" fill="hold">
                                          <p:stCondLst>
                                            <p:cond delay="0"/>
                                          </p:stCondLst>
                                        </p:cTn>
                                        <p:tgtEl>
                                          <p:spTgt spid="18"/>
                                        </p:tgtEl>
                                        <p:attrNameLst>
                                          <p:attrName>style.visibility</p:attrName>
                                        </p:attrNameLst>
                                      </p:cBhvr>
                                      <p:to>
                                        <p:strVal val="visible"/>
                                      </p:to>
                                    </p:set>
                                    <p:animEffect transition="in" filter="plus(in)">
                                      <p:cBhvr>
                                        <p:cTn id="134" dur="2000"/>
                                        <p:tgtEl>
                                          <p:spTgt spid="18"/>
                                        </p:tgtEl>
                                      </p:cBhvr>
                                    </p:animEffect>
                                  </p:childTnLst>
                                </p:cTn>
                              </p:par>
                              <p:par>
                                <p:cTn id="135" presetID="13" presetClass="entr" presetSubtype="16" fill="hold" grpId="1" nodeType="withEffect">
                                  <p:stCondLst>
                                    <p:cond delay="0"/>
                                  </p:stCondLst>
                                  <p:childTnLst>
                                    <p:set>
                                      <p:cBhvr>
                                        <p:cTn id="136" dur="1" fill="hold">
                                          <p:stCondLst>
                                            <p:cond delay="0"/>
                                          </p:stCondLst>
                                        </p:cTn>
                                        <p:tgtEl>
                                          <p:spTgt spid="19"/>
                                        </p:tgtEl>
                                        <p:attrNameLst>
                                          <p:attrName>style.visibility</p:attrName>
                                        </p:attrNameLst>
                                      </p:cBhvr>
                                      <p:to>
                                        <p:strVal val="visible"/>
                                      </p:to>
                                    </p:set>
                                    <p:animEffect transition="in" filter="plus(in)">
                                      <p:cBhvr>
                                        <p:cTn id="137" dur="2000"/>
                                        <p:tgtEl>
                                          <p:spTgt spid="19"/>
                                        </p:tgtEl>
                                      </p:cBhvr>
                                    </p:animEffect>
                                  </p:childTnLst>
                                </p:cTn>
                              </p:par>
                              <p:par>
                                <p:cTn id="138" presetID="13" presetClass="entr" presetSubtype="16" fill="hold" grpId="1" nodeType="withEffect">
                                  <p:stCondLst>
                                    <p:cond delay="0"/>
                                  </p:stCondLst>
                                  <p:childTnLst>
                                    <p:set>
                                      <p:cBhvr>
                                        <p:cTn id="139" dur="1" fill="hold">
                                          <p:stCondLst>
                                            <p:cond delay="0"/>
                                          </p:stCondLst>
                                        </p:cTn>
                                        <p:tgtEl>
                                          <p:spTgt spid="20"/>
                                        </p:tgtEl>
                                        <p:attrNameLst>
                                          <p:attrName>style.visibility</p:attrName>
                                        </p:attrNameLst>
                                      </p:cBhvr>
                                      <p:to>
                                        <p:strVal val="visible"/>
                                      </p:to>
                                    </p:set>
                                    <p:animEffect transition="in" filter="plus(in)">
                                      <p:cBhvr>
                                        <p:cTn id="140" dur="2000"/>
                                        <p:tgtEl>
                                          <p:spTgt spid="20"/>
                                        </p:tgtEl>
                                      </p:cBhvr>
                                    </p:animEffect>
                                  </p:childTnLst>
                                </p:cTn>
                              </p:par>
                              <p:par>
                                <p:cTn id="141" presetID="13" presetClass="entr" presetSubtype="16" fill="hold" grpId="1" nodeType="withEffect">
                                  <p:stCondLst>
                                    <p:cond delay="0"/>
                                  </p:stCondLst>
                                  <p:childTnLst>
                                    <p:set>
                                      <p:cBhvr>
                                        <p:cTn id="142" dur="1" fill="hold">
                                          <p:stCondLst>
                                            <p:cond delay="0"/>
                                          </p:stCondLst>
                                        </p:cTn>
                                        <p:tgtEl>
                                          <p:spTgt spid="21"/>
                                        </p:tgtEl>
                                        <p:attrNameLst>
                                          <p:attrName>style.visibility</p:attrName>
                                        </p:attrNameLst>
                                      </p:cBhvr>
                                      <p:to>
                                        <p:strVal val="visible"/>
                                      </p:to>
                                    </p:set>
                                    <p:animEffect transition="in" filter="plus(in)">
                                      <p:cBhvr>
                                        <p:cTn id="143" dur="2000"/>
                                        <p:tgtEl>
                                          <p:spTgt spid="21"/>
                                        </p:tgtEl>
                                      </p:cBhvr>
                                    </p:animEffect>
                                  </p:childTnLst>
                                </p:cTn>
                              </p:par>
                              <p:par>
                                <p:cTn id="144" presetID="13" presetClass="entr" presetSubtype="16" fill="hold" grpId="1" nodeType="withEffect">
                                  <p:stCondLst>
                                    <p:cond delay="0"/>
                                  </p:stCondLst>
                                  <p:childTnLst>
                                    <p:set>
                                      <p:cBhvr>
                                        <p:cTn id="145" dur="1" fill="hold">
                                          <p:stCondLst>
                                            <p:cond delay="0"/>
                                          </p:stCondLst>
                                        </p:cTn>
                                        <p:tgtEl>
                                          <p:spTgt spid="22"/>
                                        </p:tgtEl>
                                        <p:attrNameLst>
                                          <p:attrName>style.visibility</p:attrName>
                                        </p:attrNameLst>
                                      </p:cBhvr>
                                      <p:to>
                                        <p:strVal val="visible"/>
                                      </p:to>
                                    </p:set>
                                    <p:animEffect transition="in" filter="plus(in)">
                                      <p:cBhvr>
                                        <p:cTn id="146" dur="2000"/>
                                        <p:tgtEl>
                                          <p:spTgt spid="22"/>
                                        </p:tgtEl>
                                      </p:cBhvr>
                                    </p:animEffect>
                                  </p:childTnLst>
                                </p:cTn>
                              </p:par>
                            </p:childTnLst>
                          </p:cTn>
                        </p:par>
                        <p:par>
                          <p:cTn id="147" fill="hold">
                            <p:stCondLst>
                              <p:cond delay="2000"/>
                            </p:stCondLst>
                            <p:childTnLst>
                              <p:par>
                                <p:cTn id="148" presetID="2" presetClass="exit" presetSubtype="8" fill="hold" grpId="2" nodeType="afterEffect">
                                  <p:stCondLst>
                                    <p:cond delay="0"/>
                                  </p:stCondLst>
                                  <p:childTnLst>
                                    <p:anim calcmode="lin" valueType="num">
                                      <p:cBhvr additive="base">
                                        <p:cTn id="149" dur="2000"/>
                                        <p:tgtEl>
                                          <p:spTgt spid="3"/>
                                        </p:tgtEl>
                                        <p:attrNameLst>
                                          <p:attrName>ppt_x</p:attrName>
                                        </p:attrNameLst>
                                      </p:cBhvr>
                                      <p:tavLst>
                                        <p:tav tm="0">
                                          <p:val>
                                            <p:strVal val="ppt_x"/>
                                          </p:val>
                                        </p:tav>
                                        <p:tav tm="100000">
                                          <p:val>
                                            <p:strVal val="0-ppt_w/2"/>
                                          </p:val>
                                        </p:tav>
                                      </p:tavLst>
                                    </p:anim>
                                    <p:anim calcmode="lin" valueType="num">
                                      <p:cBhvr additive="base">
                                        <p:cTn id="150" dur="2000"/>
                                        <p:tgtEl>
                                          <p:spTgt spid="3"/>
                                        </p:tgtEl>
                                        <p:attrNameLst>
                                          <p:attrName>ppt_y</p:attrName>
                                        </p:attrNameLst>
                                      </p:cBhvr>
                                      <p:tavLst>
                                        <p:tav tm="0">
                                          <p:val>
                                            <p:strVal val="ppt_y"/>
                                          </p:val>
                                        </p:tav>
                                        <p:tav tm="100000">
                                          <p:val>
                                            <p:strVal val="ppt_y"/>
                                          </p:val>
                                        </p:tav>
                                      </p:tavLst>
                                    </p:anim>
                                    <p:set>
                                      <p:cBhvr>
                                        <p:cTn id="151" dur="1" fill="hold">
                                          <p:stCondLst>
                                            <p:cond delay="1999"/>
                                          </p:stCondLst>
                                        </p:cTn>
                                        <p:tgtEl>
                                          <p:spTgt spid="3"/>
                                        </p:tgtEl>
                                        <p:attrNameLst>
                                          <p:attrName>style.visibility</p:attrName>
                                        </p:attrNameLst>
                                      </p:cBhvr>
                                      <p:to>
                                        <p:strVal val="hidden"/>
                                      </p:to>
                                    </p:set>
                                  </p:childTnLst>
                                </p:cTn>
                              </p:par>
                              <p:par>
                                <p:cTn id="152" presetID="2" presetClass="exit" presetSubtype="8" fill="hold" grpId="2" nodeType="with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0-ppt_w/2"/>
                                          </p:val>
                                        </p:tav>
                                      </p:tavLst>
                                    </p:anim>
                                    <p:anim calcmode="lin" valueType="num">
                                      <p:cBhvr additive="base">
                                        <p:cTn id="154" dur="2000"/>
                                        <p:tgtEl>
                                          <p:spTgt spid="4"/>
                                        </p:tgtEl>
                                        <p:attrNameLst>
                                          <p:attrName>ppt_y</p:attrName>
                                        </p:attrNameLst>
                                      </p:cBhvr>
                                      <p:tavLst>
                                        <p:tav tm="0">
                                          <p:val>
                                            <p:strVal val="ppt_y"/>
                                          </p:val>
                                        </p:tav>
                                        <p:tav tm="100000">
                                          <p:val>
                                            <p:strVal val="ppt_y"/>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8" fill="hold" grpId="2" nodeType="withEffect">
                                  <p:stCondLst>
                                    <p:cond delay="0"/>
                                  </p:stCondLst>
                                  <p:childTnLst>
                                    <p:anim calcmode="lin" valueType="num">
                                      <p:cBhvr additive="base">
                                        <p:cTn id="157" dur="2000"/>
                                        <p:tgtEl>
                                          <p:spTgt spid="5"/>
                                        </p:tgtEl>
                                        <p:attrNameLst>
                                          <p:attrName>ppt_x</p:attrName>
                                        </p:attrNameLst>
                                      </p:cBhvr>
                                      <p:tavLst>
                                        <p:tav tm="0">
                                          <p:val>
                                            <p:strVal val="ppt_x"/>
                                          </p:val>
                                        </p:tav>
                                        <p:tav tm="100000">
                                          <p:val>
                                            <p:strVal val="0-ppt_w/2"/>
                                          </p:val>
                                        </p:tav>
                                      </p:tavLst>
                                    </p:anim>
                                    <p:anim calcmode="lin" valueType="num">
                                      <p:cBhvr additive="base">
                                        <p:cTn id="158" dur="2000"/>
                                        <p:tgtEl>
                                          <p:spTgt spid="5"/>
                                        </p:tgtEl>
                                        <p:attrNameLst>
                                          <p:attrName>ppt_y</p:attrName>
                                        </p:attrNameLst>
                                      </p:cBhvr>
                                      <p:tavLst>
                                        <p:tav tm="0">
                                          <p:val>
                                            <p:strVal val="ppt_y"/>
                                          </p:val>
                                        </p:tav>
                                        <p:tav tm="100000">
                                          <p:val>
                                            <p:strVal val="ppt_y"/>
                                          </p:val>
                                        </p:tav>
                                      </p:tavLst>
                                    </p:anim>
                                    <p:set>
                                      <p:cBhvr>
                                        <p:cTn id="159" dur="1" fill="hold">
                                          <p:stCondLst>
                                            <p:cond delay="1999"/>
                                          </p:stCondLst>
                                        </p:cTn>
                                        <p:tgtEl>
                                          <p:spTgt spid="5"/>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2000"/>
                                        <p:tgtEl>
                                          <p:spTgt spid="6"/>
                                        </p:tgtEl>
                                        <p:attrNameLst>
                                          <p:attrName>ppt_x</p:attrName>
                                        </p:attrNameLst>
                                      </p:cBhvr>
                                      <p:tavLst>
                                        <p:tav tm="0">
                                          <p:val>
                                            <p:strVal val="ppt_x"/>
                                          </p:val>
                                        </p:tav>
                                        <p:tav tm="100000">
                                          <p:val>
                                            <p:strVal val="0-ppt_w/2"/>
                                          </p:val>
                                        </p:tav>
                                      </p:tavLst>
                                    </p:anim>
                                    <p:anim calcmode="lin" valueType="num">
                                      <p:cBhvr additive="base">
                                        <p:cTn id="162" dur="2000"/>
                                        <p:tgtEl>
                                          <p:spTgt spid="6"/>
                                        </p:tgtEl>
                                        <p:attrNameLst>
                                          <p:attrName>ppt_y</p:attrName>
                                        </p:attrNameLst>
                                      </p:cBhvr>
                                      <p:tavLst>
                                        <p:tav tm="0">
                                          <p:val>
                                            <p:strVal val="ppt_y"/>
                                          </p:val>
                                        </p:tav>
                                        <p:tav tm="100000">
                                          <p:val>
                                            <p:strVal val="ppt_y"/>
                                          </p:val>
                                        </p:tav>
                                      </p:tavLst>
                                    </p:anim>
                                    <p:set>
                                      <p:cBhvr>
                                        <p:cTn id="163" dur="1" fill="hold">
                                          <p:stCondLst>
                                            <p:cond delay="1999"/>
                                          </p:stCondLst>
                                        </p:cTn>
                                        <p:tgtEl>
                                          <p:spTgt spid="6"/>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2000"/>
                                        <p:tgtEl>
                                          <p:spTgt spid="7"/>
                                        </p:tgtEl>
                                        <p:attrNameLst>
                                          <p:attrName>ppt_x</p:attrName>
                                        </p:attrNameLst>
                                      </p:cBhvr>
                                      <p:tavLst>
                                        <p:tav tm="0">
                                          <p:val>
                                            <p:strVal val="ppt_x"/>
                                          </p:val>
                                        </p:tav>
                                        <p:tav tm="100000">
                                          <p:val>
                                            <p:strVal val="0-ppt_w/2"/>
                                          </p:val>
                                        </p:tav>
                                      </p:tavLst>
                                    </p:anim>
                                    <p:anim calcmode="lin" valueType="num">
                                      <p:cBhvr additive="base">
                                        <p:cTn id="166" dur="2000"/>
                                        <p:tgtEl>
                                          <p:spTgt spid="7"/>
                                        </p:tgtEl>
                                        <p:attrNameLst>
                                          <p:attrName>ppt_y</p:attrName>
                                        </p:attrNameLst>
                                      </p:cBhvr>
                                      <p:tavLst>
                                        <p:tav tm="0">
                                          <p:val>
                                            <p:strVal val="ppt_y"/>
                                          </p:val>
                                        </p:tav>
                                        <p:tav tm="100000">
                                          <p:val>
                                            <p:strVal val="ppt_y"/>
                                          </p:val>
                                        </p:tav>
                                      </p:tavLst>
                                    </p:anim>
                                    <p:set>
                                      <p:cBhvr>
                                        <p:cTn id="167" dur="1" fill="hold">
                                          <p:stCondLst>
                                            <p:cond delay="1999"/>
                                          </p:stCondLst>
                                        </p:cTn>
                                        <p:tgtEl>
                                          <p:spTgt spid="7"/>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2000"/>
                                        <p:tgtEl>
                                          <p:spTgt spid="8"/>
                                        </p:tgtEl>
                                        <p:attrNameLst>
                                          <p:attrName>ppt_x</p:attrName>
                                        </p:attrNameLst>
                                      </p:cBhvr>
                                      <p:tavLst>
                                        <p:tav tm="0">
                                          <p:val>
                                            <p:strVal val="ppt_x"/>
                                          </p:val>
                                        </p:tav>
                                        <p:tav tm="100000">
                                          <p:val>
                                            <p:strVal val="0-ppt_w/2"/>
                                          </p:val>
                                        </p:tav>
                                      </p:tavLst>
                                    </p:anim>
                                    <p:anim calcmode="lin" valueType="num">
                                      <p:cBhvr additive="base">
                                        <p:cTn id="170" dur="2000"/>
                                        <p:tgtEl>
                                          <p:spTgt spid="8"/>
                                        </p:tgtEl>
                                        <p:attrNameLst>
                                          <p:attrName>ppt_y</p:attrName>
                                        </p:attrNameLst>
                                      </p:cBhvr>
                                      <p:tavLst>
                                        <p:tav tm="0">
                                          <p:val>
                                            <p:strVal val="ppt_y"/>
                                          </p:val>
                                        </p:tav>
                                        <p:tav tm="100000">
                                          <p:val>
                                            <p:strVal val="ppt_y"/>
                                          </p:val>
                                        </p:tav>
                                      </p:tavLst>
                                    </p:anim>
                                    <p:set>
                                      <p:cBhvr>
                                        <p:cTn id="171" dur="1" fill="hold">
                                          <p:stCondLst>
                                            <p:cond delay="1999"/>
                                          </p:stCondLst>
                                        </p:cTn>
                                        <p:tgtEl>
                                          <p:spTgt spid="8"/>
                                        </p:tgtEl>
                                        <p:attrNameLst>
                                          <p:attrName>style.visibility</p:attrName>
                                        </p:attrNameLst>
                                      </p:cBhvr>
                                      <p:to>
                                        <p:strVal val="hidden"/>
                                      </p:to>
                                    </p:set>
                                  </p:childTnLst>
                                </p:cTn>
                              </p:par>
                              <p:par>
                                <p:cTn id="172" presetID="2" presetClass="exit" presetSubtype="8" fill="hold" grpId="2" nodeType="withEffect">
                                  <p:stCondLst>
                                    <p:cond delay="0"/>
                                  </p:stCondLst>
                                  <p:childTnLst>
                                    <p:anim calcmode="lin" valueType="num">
                                      <p:cBhvr additive="base">
                                        <p:cTn id="173" dur="2000"/>
                                        <p:tgtEl>
                                          <p:spTgt spid="9"/>
                                        </p:tgtEl>
                                        <p:attrNameLst>
                                          <p:attrName>ppt_x</p:attrName>
                                        </p:attrNameLst>
                                      </p:cBhvr>
                                      <p:tavLst>
                                        <p:tav tm="0">
                                          <p:val>
                                            <p:strVal val="ppt_x"/>
                                          </p:val>
                                        </p:tav>
                                        <p:tav tm="100000">
                                          <p:val>
                                            <p:strVal val="0-ppt_w/2"/>
                                          </p:val>
                                        </p:tav>
                                      </p:tavLst>
                                    </p:anim>
                                    <p:anim calcmode="lin" valueType="num">
                                      <p:cBhvr additive="base">
                                        <p:cTn id="174" dur="2000"/>
                                        <p:tgtEl>
                                          <p:spTgt spid="9"/>
                                        </p:tgtEl>
                                        <p:attrNameLst>
                                          <p:attrName>ppt_y</p:attrName>
                                        </p:attrNameLst>
                                      </p:cBhvr>
                                      <p:tavLst>
                                        <p:tav tm="0">
                                          <p:val>
                                            <p:strVal val="ppt_y"/>
                                          </p:val>
                                        </p:tav>
                                        <p:tav tm="100000">
                                          <p:val>
                                            <p:strVal val="ppt_y"/>
                                          </p:val>
                                        </p:tav>
                                      </p:tavLst>
                                    </p:anim>
                                    <p:set>
                                      <p:cBhvr>
                                        <p:cTn id="175" dur="1" fill="hold">
                                          <p:stCondLst>
                                            <p:cond delay="1999"/>
                                          </p:stCondLst>
                                        </p:cTn>
                                        <p:tgtEl>
                                          <p:spTgt spid="9"/>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2000"/>
                                        <p:tgtEl>
                                          <p:spTgt spid="10"/>
                                        </p:tgtEl>
                                        <p:attrNameLst>
                                          <p:attrName>ppt_x</p:attrName>
                                        </p:attrNameLst>
                                      </p:cBhvr>
                                      <p:tavLst>
                                        <p:tav tm="0">
                                          <p:val>
                                            <p:strVal val="ppt_x"/>
                                          </p:val>
                                        </p:tav>
                                        <p:tav tm="100000">
                                          <p:val>
                                            <p:strVal val="0-ppt_w/2"/>
                                          </p:val>
                                        </p:tav>
                                      </p:tavLst>
                                    </p:anim>
                                    <p:anim calcmode="lin" valueType="num">
                                      <p:cBhvr additive="base">
                                        <p:cTn id="178" dur="2000"/>
                                        <p:tgtEl>
                                          <p:spTgt spid="10"/>
                                        </p:tgtEl>
                                        <p:attrNameLst>
                                          <p:attrName>ppt_y</p:attrName>
                                        </p:attrNameLst>
                                      </p:cBhvr>
                                      <p:tavLst>
                                        <p:tav tm="0">
                                          <p:val>
                                            <p:strVal val="ppt_y"/>
                                          </p:val>
                                        </p:tav>
                                        <p:tav tm="100000">
                                          <p:val>
                                            <p:strVal val="ppt_y"/>
                                          </p:val>
                                        </p:tav>
                                      </p:tavLst>
                                    </p:anim>
                                    <p:set>
                                      <p:cBhvr>
                                        <p:cTn id="179" dur="1" fill="hold">
                                          <p:stCondLst>
                                            <p:cond delay="1999"/>
                                          </p:stCondLst>
                                        </p:cTn>
                                        <p:tgtEl>
                                          <p:spTgt spid="10"/>
                                        </p:tgtEl>
                                        <p:attrNameLst>
                                          <p:attrName>style.visibility</p:attrName>
                                        </p:attrNameLst>
                                      </p:cBhvr>
                                      <p:to>
                                        <p:strVal val="hidden"/>
                                      </p:to>
                                    </p:set>
                                  </p:childTnLst>
                                </p:cTn>
                              </p:par>
                              <p:par>
                                <p:cTn id="180" presetID="2" presetClass="exit" presetSubtype="8" fill="hold" grpId="2" nodeType="withEffect">
                                  <p:stCondLst>
                                    <p:cond delay="0"/>
                                  </p:stCondLst>
                                  <p:childTnLst>
                                    <p:anim calcmode="lin" valueType="num">
                                      <p:cBhvr additive="base">
                                        <p:cTn id="181" dur="2000"/>
                                        <p:tgtEl>
                                          <p:spTgt spid="11"/>
                                        </p:tgtEl>
                                        <p:attrNameLst>
                                          <p:attrName>ppt_x</p:attrName>
                                        </p:attrNameLst>
                                      </p:cBhvr>
                                      <p:tavLst>
                                        <p:tav tm="0">
                                          <p:val>
                                            <p:strVal val="ppt_x"/>
                                          </p:val>
                                        </p:tav>
                                        <p:tav tm="100000">
                                          <p:val>
                                            <p:strVal val="0-ppt_w/2"/>
                                          </p:val>
                                        </p:tav>
                                      </p:tavLst>
                                    </p:anim>
                                    <p:anim calcmode="lin" valueType="num">
                                      <p:cBhvr additive="base">
                                        <p:cTn id="182" dur="2000"/>
                                        <p:tgtEl>
                                          <p:spTgt spid="11"/>
                                        </p:tgtEl>
                                        <p:attrNameLst>
                                          <p:attrName>ppt_y</p:attrName>
                                        </p:attrNameLst>
                                      </p:cBhvr>
                                      <p:tavLst>
                                        <p:tav tm="0">
                                          <p:val>
                                            <p:strVal val="ppt_y"/>
                                          </p:val>
                                        </p:tav>
                                        <p:tav tm="100000">
                                          <p:val>
                                            <p:strVal val="ppt_y"/>
                                          </p:val>
                                        </p:tav>
                                      </p:tavLst>
                                    </p:anim>
                                    <p:set>
                                      <p:cBhvr>
                                        <p:cTn id="183" dur="1" fill="hold">
                                          <p:stCondLst>
                                            <p:cond delay="1999"/>
                                          </p:stCondLst>
                                        </p:cTn>
                                        <p:tgtEl>
                                          <p:spTgt spid="11"/>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2000"/>
                                        <p:tgtEl>
                                          <p:spTgt spid="12"/>
                                        </p:tgtEl>
                                        <p:attrNameLst>
                                          <p:attrName>ppt_x</p:attrName>
                                        </p:attrNameLst>
                                      </p:cBhvr>
                                      <p:tavLst>
                                        <p:tav tm="0">
                                          <p:val>
                                            <p:strVal val="ppt_x"/>
                                          </p:val>
                                        </p:tav>
                                        <p:tav tm="100000">
                                          <p:val>
                                            <p:strVal val="0-ppt_w/2"/>
                                          </p:val>
                                        </p:tav>
                                      </p:tavLst>
                                    </p:anim>
                                    <p:anim calcmode="lin" valueType="num">
                                      <p:cBhvr additive="base">
                                        <p:cTn id="186" dur="2000"/>
                                        <p:tgtEl>
                                          <p:spTgt spid="12"/>
                                        </p:tgtEl>
                                        <p:attrNameLst>
                                          <p:attrName>ppt_y</p:attrName>
                                        </p:attrNameLst>
                                      </p:cBhvr>
                                      <p:tavLst>
                                        <p:tav tm="0">
                                          <p:val>
                                            <p:strVal val="ppt_y"/>
                                          </p:val>
                                        </p:tav>
                                        <p:tav tm="100000">
                                          <p:val>
                                            <p:strVal val="ppt_y"/>
                                          </p:val>
                                        </p:tav>
                                      </p:tavLst>
                                    </p:anim>
                                    <p:set>
                                      <p:cBhvr>
                                        <p:cTn id="187" dur="1" fill="hold">
                                          <p:stCondLst>
                                            <p:cond delay="1999"/>
                                          </p:stCondLst>
                                        </p:cTn>
                                        <p:tgtEl>
                                          <p:spTgt spid="12"/>
                                        </p:tgtEl>
                                        <p:attrNameLst>
                                          <p:attrName>style.visibility</p:attrName>
                                        </p:attrNameLst>
                                      </p:cBhvr>
                                      <p:to>
                                        <p:strVal val="hidden"/>
                                      </p:to>
                                    </p:set>
                                  </p:childTnLst>
                                </p:cTn>
                              </p:par>
                              <p:par>
                                <p:cTn id="188" presetID="2" presetClass="exit" presetSubtype="8" fill="hold" grpId="2" nodeType="withEffect">
                                  <p:stCondLst>
                                    <p:cond delay="0"/>
                                  </p:stCondLst>
                                  <p:childTnLst>
                                    <p:anim calcmode="lin" valueType="num">
                                      <p:cBhvr additive="base">
                                        <p:cTn id="189" dur="2000"/>
                                        <p:tgtEl>
                                          <p:spTgt spid="13"/>
                                        </p:tgtEl>
                                        <p:attrNameLst>
                                          <p:attrName>ppt_x</p:attrName>
                                        </p:attrNameLst>
                                      </p:cBhvr>
                                      <p:tavLst>
                                        <p:tav tm="0">
                                          <p:val>
                                            <p:strVal val="ppt_x"/>
                                          </p:val>
                                        </p:tav>
                                        <p:tav tm="100000">
                                          <p:val>
                                            <p:strVal val="0-ppt_w/2"/>
                                          </p:val>
                                        </p:tav>
                                      </p:tavLst>
                                    </p:anim>
                                    <p:anim calcmode="lin" valueType="num">
                                      <p:cBhvr additive="base">
                                        <p:cTn id="190" dur="2000"/>
                                        <p:tgtEl>
                                          <p:spTgt spid="13"/>
                                        </p:tgtEl>
                                        <p:attrNameLst>
                                          <p:attrName>ppt_y</p:attrName>
                                        </p:attrNameLst>
                                      </p:cBhvr>
                                      <p:tavLst>
                                        <p:tav tm="0">
                                          <p:val>
                                            <p:strVal val="ppt_y"/>
                                          </p:val>
                                        </p:tav>
                                        <p:tav tm="100000">
                                          <p:val>
                                            <p:strVal val="ppt_y"/>
                                          </p:val>
                                        </p:tav>
                                      </p:tavLst>
                                    </p:anim>
                                    <p:set>
                                      <p:cBhvr>
                                        <p:cTn id="191" dur="1" fill="hold">
                                          <p:stCondLst>
                                            <p:cond delay="1999"/>
                                          </p:stCondLst>
                                        </p:cTn>
                                        <p:tgtEl>
                                          <p:spTgt spid="13"/>
                                        </p:tgtEl>
                                        <p:attrNameLst>
                                          <p:attrName>style.visibility</p:attrName>
                                        </p:attrNameLst>
                                      </p:cBhvr>
                                      <p:to>
                                        <p:strVal val="hidden"/>
                                      </p:to>
                                    </p:set>
                                  </p:childTnLst>
                                </p:cTn>
                              </p:par>
                              <p:par>
                                <p:cTn id="192" presetID="2" presetClass="exit" presetSubtype="8" fill="hold" grpId="2" nodeType="withEffect">
                                  <p:stCondLst>
                                    <p:cond delay="0"/>
                                  </p:stCondLst>
                                  <p:childTnLst>
                                    <p:anim calcmode="lin" valueType="num">
                                      <p:cBhvr additive="base">
                                        <p:cTn id="193" dur="2000"/>
                                        <p:tgtEl>
                                          <p:spTgt spid="14"/>
                                        </p:tgtEl>
                                        <p:attrNameLst>
                                          <p:attrName>ppt_x</p:attrName>
                                        </p:attrNameLst>
                                      </p:cBhvr>
                                      <p:tavLst>
                                        <p:tav tm="0">
                                          <p:val>
                                            <p:strVal val="ppt_x"/>
                                          </p:val>
                                        </p:tav>
                                        <p:tav tm="100000">
                                          <p:val>
                                            <p:strVal val="0-ppt_w/2"/>
                                          </p:val>
                                        </p:tav>
                                      </p:tavLst>
                                    </p:anim>
                                    <p:anim calcmode="lin" valueType="num">
                                      <p:cBhvr additive="base">
                                        <p:cTn id="194" dur="2000"/>
                                        <p:tgtEl>
                                          <p:spTgt spid="14"/>
                                        </p:tgtEl>
                                        <p:attrNameLst>
                                          <p:attrName>ppt_y</p:attrName>
                                        </p:attrNameLst>
                                      </p:cBhvr>
                                      <p:tavLst>
                                        <p:tav tm="0">
                                          <p:val>
                                            <p:strVal val="ppt_y"/>
                                          </p:val>
                                        </p:tav>
                                        <p:tav tm="100000">
                                          <p:val>
                                            <p:strVal val="ppt_y"/>
                                          </p:val>
                                        </p:tav>
                                      </p:tavLst>
                                    </p:anim>
                                    <p:set>
                                      <p:cBhvr>
                                        <p:cTn id="195" dur="1" fill="hold">
                                          <p:stCondLst>
                                            <p:cond delay="1999"/>
                                          </p:stCondLst>
                                        </p:cTn>
                                        <p:tgtEl>
                                          <p:spTgt spid="14"/>
                                        </p:tgtEl>
                                        <p:attrNameLst>
                                          <p:attrName>style.visibility</p:attrName>
                                        </p:attrNameLst>
                                      </p:cBhvr>
                                      <p:to>
                                        <p:strVal val="hidden"/>
                                      </p:to>
                                    </p:set>
                                  </p:childTnLst>
                                </p:cTn>
                              </p:par>
                              <p:par>
                                <p:cTn id="196" presetID="2" presetClass="exit" presetSubtype="8" fill="hold" grpId="2" nodeType="withEffect">
                                  <p:stCondLst>
                                    <p:cond delay="0"/>
                                  </p:stCondLst>
                                  <p:childTnLst>
                                    <p:anim calcmode="lin" valueType="num">
                                      <p:cBhvr additive="base">
                                        <p:cTn id="197" dur="2000"/>
                                        <p:tgtEl>
                                          <p:spTgt spid="15"/>
                                        </p:tgtEl>
                                        <p:attrNameLst>
                                          <p:attrName>ppt_x</p:attrName>
                                        </p:attrNameLst>
                                      </p:cBhvr>
                                      <p:tavLst>
                                        <p:tav tm="0">
                                          <p:val>
                                            <p:strVal val="ppt_x"/>
                                          </p:val>
                                        </p:tav>
                                        <p:tav tm="100000">
                                          <p:val>
                                            <p:strVal val="0-ppt_w/2"/>
                                          </p:val>
                                        </p:tav>
                                      </p:tavLst>
                                    </p:anim>
                                    <p:anim calcmode="lin" valueType="num">
                                      <p:cBhvr additive="base">
                                        <p:cTn id="198" dur="2000"/>
                                        <p:tgtEl>
                                          <p:spTgt spid="15"/>
                                        </p:tgtEl>
                                        <p:attrNameLst>
                                          <p:attrName>ppt_y</p:attrName>
                                        </p:attrNameLst>
                                      </p:cBhvr>
                                      <p:tavLst>
                                        <p:tav tm="0">
                                          <p:val>
                                            <p:strVal val="ppt_y"/>
                                          </p:val>
                                        </p:tav>
                                        <p:tav tm="100000">
                                          <p:val>
                                            <p:strVal val="ppt_y"/>
                                          </p:val>
                                        </p:tav>
                                      </p:tavLst>
                                    </p:anim>
                                    <p:set>
                                      <p:cBhvr>
                                        <p:cTn id="199" dur="1" fill="hold">
                                          <p:stCondLst>
                                            <p:cond delay="1999"/>
                                          </p:stCondLst>
                                        </p:cTn>
                                        <p:tgtEl>
                                          <p:spTgt spid="15"/>
                                        </p:tgtEl>
                                        <p:attrNameLst>
                                          <p:attrName>style.visibility</p:attrName>
                                        </p:attrNameLst>
                                      </p:cBhvr>
                                      <p:to>
                                        <p:strVal val="hidden"/>
                                      </p:to>
                                    </p:set>
                                  </p:childTnLst>
                                </p:cTn>
                              </p:par>
                              <p:par>
                                <p:cTn id="200" presetID="2" presetClass="exit" presetSubtype="8" fill="hold" grpId="2" nodeType="withEffect">
                                  <p:stCondLst>
                                    <p:cond delay="0"/>
                                  </p:stCondLst>
                                  <p:childTnLst>
                                    <p:anim calcmode="lin" valueType="num">
                                      <p:cBhvr additive="base">
                                        <p:cTn id="201" dur="2000"/>
                                        <p:tgtEl>
                                          <p:spTgt spid="16"/>
                                        </p:tgtEl>
                                        <p:attrNameLst>
                                          <p:attrName>ppt_x</p:attrName>
                                        </p:attrNameLst>
                                      </p:cBhvr>
                                      <p:tavLst>
                                        <p:tav tm="0">
                                          <p:val>
                                            <p:strVal val="ppt_x"/>
                                          </p:val>
                                        </p:tav>
                                        <p:tav tm="100000">
                                          <p:val>
                                            <p:strVal val="0-ppt_w/2"/>
                                          </p:val>
                                        </p:tav>
                                      </p:tavLst>
                                    </p:anim>
                                    <p:anim calcmode="lin" valueType="num">
                                      <p:cBhvr additive="base">
                                        <p:cTn id="202" dur="2000"/>
                                        <p:tgtEl>
                                          <p:spTgt spid="16"/>
                                        </p:tgtEl>
                                        <p:attrNameLst>
                                          <p:attrName>ppt_y</p:attrName>
                                        </p:attrNameLst>
                                      </p:cBhvr>
                                      <p:tavLst>
                                        <p:tav tm="0">
                                          <p:val>
                                            <p:strVal val="ppt_y"/>
                                          </p:val>
                                        </p:tav>
                                        <p:tav tm="100000">
                                          <p:val>
                                            <p:strVal val="ppt_y"/>
                                          </p:val>
                                        </p:tav>
                                      </p:tavLst>
                                    </p:anim>
                                    <p:set>
                                      <p:cBhvr>
                                        <p:cTn id="203" dur="1" fill="hold">
                                          <p:stCondLst>
                                            <p:cond delay="1999"/>
                                          </p:stCondLst>
                                        </p:cTn>
                                        <p:tgtEl>
                                          <p:spTgt spid="16"/>
                                        </p:tgtEl>
                                        <p:attrNameLst>
                                          <p:attrName>style.visibility</p:attrName>
                                        </p:attrNameLst>
                                      </p:cBhvr>
                                      <p:to>
                                        <p:strVal val="hidden"/>
                                      </p:to>
                                    </p:set>
                                  </p:childTnLst>
                                </p:cTn>
                              </p:par>
                              <p:par>
                                <p:cTn id="204" presetID="2" presetClass="exit" presetSubtype="8" fill="hold" grpId="2" nodeType="withEffect">
                                  <p:stCondLst>
                                    <p:cond delay="0"/>
                                  </p:stCondLst>
                                  <p:childTnLst>
                                    <p:anim calcmode="lin" valueType="num">
                                      <p:cBhvr additive="base">
                                        <p:cTn id="205" dur="2000"/>
                                        <p:tgtEl>
                                          <p:spTgt spid="17"/>
                                        </p:tgtEl>
                                        <p:attrNameLst>
                                          <p:attrName>ppt_x</p:attrName>
                                        </p:attrNameLst>
                                      </p:cBhvr>
                                      <p:tavLst>
                                        <p:tav tm="0">
                                          <p:val>
                                            <p:strVal val="ppt_x"/>
                                          </p:val>
                                        </p:tav>
                                        <p:tav tm="100000">
                                          <p:val>
                                            <p:strVal val="0-ppt_w/2"/>
                                          </p:val>
                                        </p:tav>
                                      </p:tavLst>
                                    </p:anim>
                                    <p:anim calcmode="lin" valueType="num">
                                      <p:cBhvr additive="base">
                                        <p:cTn id="206" dur="2000"/>
                                        <p:tgtEl>
                                          <p:spTgt spid="17"/>
                                        </p:tgtEl>
                                        <p:attrNameLst>
                                          <p:attrName>ppt_y</p:attrName>
                                        </p:attrNameLst>
                                      </p:cBhvr>
                                      <p:tavLst>
                                        <p:tav tm="0">
                                          <p:val>
                                            <p:strVal val="ppt_y"/>
                                          </p:val>
                                        </p:tav>
                                        <p:tav tm="100000">
                                          <p:val>
                                            <p:strVal val="ppt_y"/>
                                          </p:val>
                                        </p:tav>
                                      </p:tavLst>
                                    </p:anim>
                                    <p:set>
                                      <p:cBhvr>
                                        <p:cTn id="207" dur="1" fill="hold">
                                          <p:stCondLst>
                                            <p:cond delay="1999"/>
                                          </p:stCondLst>
                                        </p:cTn>
                                        <p:tgtEl>
                                          <p:spTgt spid="17"/>
                                        </p:tgtEl>
                                        <p:attrNameLst>
                                          <p:attrName>style.visibility</p:attrName>
                                        </p:attrNameLst>
                                      </p:cBhvr>
                                      <p:to>
                                        <p:strVal val="hidden"/>
                                      </p:to>
                                    </p:set>
                                  </p:childTnLst>
                                </p:cTn>
                              </p:par>
                              <p:par>
                                <p:cTn id="208" presetID="2" presetClass="exit" presetSubtype="8" fill="hold" grpId="2" nodeType="withEffect">
                                  <p:stCondLst>
                                    <p:cond delay="0"/>
                                  </p:stCondLst>
                                  <p:childTnLst>
                                    <p:anim calcmode="lin" valueType="num">
                                      <p:cBhvr additive="base">
                                        <p:cTn id="209" dur="2000"/>
                                        <p:tgtEl>
                                          <p:spTgt spid="18"/>
                                        </p:tgtEl>
                                        <p:attrNameLst>
                                          <p:attrName>ppt_x</p:attrName>
                                        </p:attrNameLst>
                                      </p:cBhvr>
                                      <p:tavLst>
                                        <p:tav tm="0">
                                          <p:val>
                                            <p:strVal val="ppt_x"/>
                                          </p:val>
                                        </p:tav>
                                        <p:tav tm="100000">
                                          <p:val>
                                            <p:strVal val="0-ppt_w/2"/>
                                          </p:val>
                                        </p:tav>
                                      </p:tavLst>
                                    </p:anim>
                                    <p:anim calcmode="lin" valueType="num">
                                      <p:cBhvr additive="base">
                                        <p:cTn id="210" dur="2000"/>
                                        <p:tgtEl>
                                          <p:spTgt spid="18"/>
                                        </p:tgtEl>
                                        <p:attrNameLst>
                                          <p:attrName>ppt_y</p:attrName>
                                        </p:attrNameLst>
                                      </p:cBhvr>
                                      <p:tavLst>
                                        <p:tav tm="0">
                                          <p:val>
                                            <p:strVal val="ppt_y"/>
                                          </p:val>
                                        </p:tav>
                                        <p:tav tm="100000">
                                          <p:val>
                                            <p:strVal val="ppt_y"/>
                                          </p:val>
                                        </p:tav>
                                      </p:tavLst>
                                    </p:anim>
                                    <p:set>
                                      <p:cBhvr>
                                        <p:cTn id="211" dur="1" fill="hold">
                                          <p:stCondLst>
                                            <p:cond delay="1999"/>
                                          </p:stCondLst>
                                        </p:cTn>
                                        <p:tgtEl>
                                          <p:spTgt spid="18"/>
                                        </p:tgtEl>
                                        <p:attrNameLst>
                                          <p:attrName>style.visibility</p:attrName>
                                        </p:attrNameLst>
                                      </p:cBhvr>
                                      <p:to>
                                        <p:strVal val="hidden"/>
                                      </p:to>
                                    </p:set>
                                  </p:childTnLst>
                                </p:cTn>
                              </p:par>
                              <p:par>
                                <p:cTn id="212" presetID="2" presetClass="exit" presetSubtype="8" fill="hold" grpId="2" nodeType="withEffect">
                                  <p:stCondLst>
                                    <p:cond delay="0"/>
                                  </p:stCondLst>
                                  <p:childTnLst>
                                    <p:anim calcmode="lin" valueType="num">
                                      <p:cBhvr additive="base">
                                        <p:cTn id="213" dur="2000"/>
                                        <p:tgtEl>
                                          <p:spTgt spid="19"/>
                                        </p:tgtEl>
                                        <p:attrNameLst>
                                          <p:attrName>ppt_x</p:attrName>
                                        </p:attrNameLst>
                                      </p:cBhvr>
                                      <p:tavLst>
                                        <p:tav tm="0">
                                          <p:val>
                                            <p:strVal val="ppt_x"/>
                                          </p:val>
                                        </p:tav>
                                        <p:tav tm="100000">
                                          <p:val>
                                            <p:strVal val="0-ppt_w/2"/>
                                          </p:val>
                                        </p:tav>
                                      </p:tavLst>
                                    </p:anim>
                                    <p:anim calcmode="lin" valueType="num">
                                      <p:cBhvr additive="base">
                                        <p:cTn id="214" dur="2000"/>
                                        <p:tgtEl>
                                          <p:spTgt spid="19"/>
                                        </p:tgtEl>
                                        <p:attrNameLst>
                                          <p:attrName>ppt_y</p:attrName>
                                        </p:attrNameLst>
                                      </p:cBhvr>
                                      <p:tavLst>
                                        <p:tav tm="0">
                                          <p:val>
                                            <p:strVal val="ppt_y"/>
                                          </p:val>
                                        </p:tav>
                                        <p:tav tm="100000">
                                          <p:val>
                                            <p:strVal val="ppt_y"/>
                                          </p:val>
                                        </p:tav>
                                      </p:tavLst>
                                    </p:anim>
                                    <p:set>
                                      <p:cBhvr>
                                        <p:cTn id="215" dur="1" fill="hold">
                                          <p:stCondLst>
                                            <p:cond delay="1999"/>
                                          </p:stCondLst>
                                        </p:cTn>
                                        <p:tgtEl>
                                          <p:spTgt spid="19"/>
                                        </p:tgtEl>
                                        <p:attrNameLst>
                                          <p:attrName>style.visibility</p:attrName>
                                        </p:attrNameLst>
                                      </p:cBhvr>
                                      <p:to>
                                        <p:strVal val="hidden"/>
                                      </p:to>
                                    </p:set>
                                  </p:childTnLst>
                                </p:cTn>
                              </p:par>
                              <p:par>
                                <p:cTn id="216" presetID="2" presetClass="exit" presetSubtype="8" fill="hold" grpId="2" nodeType="withEffect">
                                  <p:stCondLst>
                                    <p:cond delay="0"/>
                                  </p:stCondLst>
                                  <p:childTnLst>
                                    <p:anim calcmode="lin" valueType="num">
                                      <p:cBhvr additive="base">
                                        <p:cTn id="217" dur="2000"/>
                                        <p:tgtEl>
                                          <p:spTgt spid="20"/>
                                        </p:tgtEl>
                                        <p:attrNameLst>
                                          <p:attrName>ppt_x</p:attrName>
                                        </p:attrNameLst>
                                      </p:cBhvr>
                                      <p:tavLst>
                                        <p:tav tm="0">
                                          <p:val>
                                            <p:strVal val="ppt_x"/>
                                          </p:val>
                                        </p:tav>
                                        <p:tav tm="100000">
                                          <p:val>
                                            <p:strVal val="0-ppt_w/2"/>
                                          </p:val>
                                        </p:tav>
                                      </p:tavLst>
                                    </p:anim>
                                    <p:anim calcmode="lin" valueType="num">
                                      <p:cBhvr additive="base">
                                        <p:cTn id="218" dur="2000"/>
                                        <p:tgtEl>
                                          <p:spTgt spid="20"/>
                                        </p:tgtEl>
                                        <p:attrNameLst>
                                          <p:attrName>ppt_y</p:attrName>
                                        </p:attrNameLst>
                                      </p:cBhvr>
                                      <p:tavLst>
                                        <p:tav tm="0">
                                          <p:val>
                                            <p:strVal val="ppt_y"/>
                                          </p:val>
                                        </p:tav>
                                        <p:tav tm="100000">
                                          <p:val>
                                            <p:strVal val="ppt_y"/>
                                          </p:val>
                                        </p:tav>
                                      </p:tavLst>
                                    </p:anim>
                                    <p:set>
                                      <p:cBhvr>
                                        <p:cTn id="219" dur="1" fill="hold">
                                          <p:stCondLst>
                                            <p:cond delay="1999"/>
                                          </p:stCondLst>
                                        </p:cTn>
                                        <p:tgtEl>
                                          <p:spTgt spid="20"/>
                                        </p:tgtEl>
                                        <p:attrNameLst>
                                          <p:attrName>style.visibility</p:attrName>
                                        </p:attrNameLst>
                                      </p:cBhvr>
                                      <p:to>
                                        <p:strVal val="hidden"/>
                                      </p:to>
                                    </p:set>
                                  </p:childTnLst>
                                </p:cTn>
                              </p:par>
                              <p:par>
                                <p:cTn id="220" presetID="2" presetClass="exit" presetSubtype="8" fill="hold" grpId="2" nodeType="withEffect">
                                  <p:stCondLst>
                                    <p:cond delay="0"/>
                                  </p:stCondLst>
                                  <p:childTnLst>
                                    <p:anim calcmode="lin" valueType="num">
                                      <p:cBhvr additive="base">
                                        <p:cTn id="221" dur="2000"/>
                                        <p:tgtEl>
                                          <p:spTgt spid="21"/>
                                        </p:tgtEl>
                                        <p:attrNameLst>
                                          <p:attrName>ppt_x</p:attrName>
                                        </p:attrNameLst>
                                      </p:cBhvr>
                                      <p:tavLst>
                                        <p:tav tm="0">
                                          <p:val>
                                            <p:strVal val="ppt_x"/>
                                          </p:val>
                                        </p:tav>
                                        <p:tav tm="100000">
                                          <p:val>
                                            <p:strVal val="0-ppt_w/2"/>
                                          </p:val>
                                        </p:tav>
                                      </p:tavLst>
                                    </p:anim>
                                    <p:anim calcmode="lin" valueType="num">
                                      <p:cBhvr additive="base">
                                        <p:cTn id="222" dur="2000"/>
                                        <p:tgtEl>
                                          <p:spTgt spid="21"/>
                                        </p:tgtEl>
                                        <p:attrNameLst>
                                          <p:attrName>ppt_y</p:attrName>
                                        </p:attrNameLst>
                                      </p:cBhvr>
                                      <p:tavLst>
                                        <p:tav tm="0">
                                          <p:val>
                                            <p:strVal val="ppt_y"/>
                                          </p:val>
                                        </p:tav>
                                        <p:tav tm="100000">
                                          <p:val>
                                            <p:strVal val="ppt_y"/>
                                          </p:val>
                                        </p:tav>
                                      </p:tavLst>
                                    </p:anim>
                                    <p:set>
                                      <p:cBhvr>
                                        <p:cTn id="223" dur="1" fill="hold">
                                          <p:stCondLst>
                                            <p:cond delay="1999"/>
                                          </p:stCondLst>
                                        </p:cTn>
                                        <p:tgtEl>
                                          <p:spTgt spid="21"/>
                                        </p:tgtEl>
                                        <p:attrNameLst>
                                          <p:attrName>style.visibility</p:attrName>
                                        </p:attrNameLst>
                                      </p:cBhvr>
                                      <p:to>
                                        <p:strVal val="hidden"/>
                                      </p:to>
                                    </p:set>
                                  </p:childTnLst>
                                </p:cTn>
                              </p:par>
                              <p:par>
                                <p:cTn id="224" presetID="2" presetClass="exit" presetSubtype="8" fill="hold" grpId="2" nodeType="withEffect">
                                  <p:stCondLst>
                                    <p:cond delay="0"/>
                                  </p:stCondLst>
                                  <p:childTnLst>
                                    <p:anim calcmode="lin" valueType="num">
                                      <p:cBhvr additive="base">
                                        <p:cTn id="225" dur="2000"/>
                                        <p:tgtEl>
                                          <p:spTgt spid="22"/>
                                        </p:tgtEl>
                                        <p:attrNameLst>
                                          <p:attrName>ppt_x</p:attrName>
                                        </p:attrNameLst>
                                      </p:cBhvr>
                                      <p:tavLst>
                                        <p:tav tm="0">
                                          <p:val>
                                            <p:strVal val="ppt_x"/>
                                          </p:val>
                                        </p:tav>
                                        <p:tav tm="100000">
                                          <p:val>
                                            <p:strVal val="0-ppt_w/2"/>
                                          </p:val>
                                        </p:tav>
                                      </p:tavLst>
                                    </p:anim>
                                    <p:anim calcmode="lin" valueType="num">
                                      <p:cBhvr additive="base">
                                        <p:cTn id="226" dur="2000"/>
                                        <p:tgtEl>
                                          <p:spTgt spid="22"/>
                                        </p:tgtEl>
                                        <p:attrNameLst>
                                          <p:attrName>ppt_y</p:attrName>
                                        </p:attrNameLst>
                                      </p:cBhvr>
                                      <p:tavLst>
                                        <p:tav tm="0">
                                          <p:val>
                                            <p:strVal val="ppt_y"/>
                                          </p:val>
                                        </p:tav>
                                        <p:tav tm="100000">
                                          <p:val>
                                            <p:strVal val="ppt_y"/>
                                          </p:val>
                                        </p:tav>
                                      </p:tavLst>
                                    </p:anim>
                                    <p:set>
                                      <p:cBhvr>
                                        <p:cTn id="227" dur="1" fill="hold">
                                          <p:stCondLst>
                                            <p:cond delay="1999"/>
                                          </p:stCondLst>
                                        </p:cTn>
                                        <p:tgtEl>
                                          <p:spTgt spid="22"/>
                                        </p:tgtEl>
                                        <p:attrNameLst>
                                          <p:attrName>style.visibility</p:attrName>
                                        </p:attrNameLst>
                                      </p:cBhvr>
                                      <p:to>
                                        <p:strVal val="hidden"/>
                                      </p:to>
                                    </p:set>
                                  </p:childTnLst>
                                </p:cTn>
                              </p:par>
                              <p:par>
                                <p:cTn id="228" presetID="13" presetClass="exit" presetSubtype="32" fill="hold" grpId="3" nodeType="withEffect">
                                  <p:stCondLst>
                                    <p:cond delay="0"/>
                                  </p:stCondLst>
                                  <p:childTnLst>
                                    <p:animEffect transition="out" filter="plus(out)">
                                      <p:cBhvr>
                                        <p:cTn id="229" dur="2000"/>
                                        <p:tgtEl>
                                          <p:spTgt spid="3"/>
                                        </p:tgtEl>
                                      </p:cBhvr>
                                    </p:animEffect>
                                    <p:set>
                                      <p:cBhvr>
                                        <p:cTn id="230" dur="1" fill="hold">
                                          <p:stCondLst>
                                            <p:cond delay="1999"/>
                                          </p:stCondLst>
                                        </p:cTn>
                                        <p:tgtEl>
                                          <p:spTgt spid="3"/>
                                        </p:tgtEl>
                                        <p:attrNameLst>
                                          <p:attrName>style.visibility</p:attrName>
                                        </p:attrNameLst>
                                      </p:cBhvr>
                                      <p:to>
                                        <p:strVal val="hidden"/>
                                      </p:to>
                                    </p:set>
                                  </p:childTnLst>
                                </p:cTn>
                              </p:par>
                              <p:par>
                                <p:cTn id="231" presetID="13" presetClass="exit" presetSubtype="32" fill="hold" grpId="3" nodeType="withEffect">
                                  <p:stCondLst>
                                    <p:cond delay="0"/>
                                  </p:stCondLst>
                                  <p:childTnLst>
                                    <p:animEffect transition="out" filter="plus(out)">
                                      <p:cBhvr>
                                        <p:cTn id="232" dur="2000"/>
                                        <p:tgtEl>
                                          <p:spTgt spid="4"/>
                                        </p:tgtEl>
                                      </p:cBhvr>
                                    </p:animEffect>
                                    <p:set>
                                      <p:cBhvr>
                                        <p:cTn id="233" dur="1" fill="hold">
                                          <p:stCondLst>
                                            <p:cond delay="1999"/>
                                          </p:stCondLst>
                                        </p:cTn>
                                        <p:tgtEl>
                                          <p:spTgt spid="4"/>
                                        </p:tgtEl>
                                        <p:attrNameLst>
                                          <p:attrName>style.visibility</p:attrName>
                                        </p:attrNameLst>
                                      </p:cBhvr>
                                      <p:to>
                                        <p:strVal val="hidden"/>
                                      </p:to>
                                    </p:set>
                                  </p:childTnLst>
                                </p:cTn>
                              </p:par>
                              <p:par>
                                <p:cTn id="234" presetID="13" presetClass="exit" presetSubtype="32" fill="hold" grpId="3" nodeType="withEffect">
                                  <p:stCondLst>
                                    <p:cond delay="0"/>
                                  </p:stCondLst>
                                  <p:childTnLst>
                                    <p:animEffect transition="out" filter="plus(out)">
                                      <p:cBhvr>
                                        <p:cTn id="235" dur="2000"/>
                                        <p:tgtEl>
                                          <p:spTgt spid="5"/>
                                        </p:tgtEl>
                                      </p:cBhvr>
                                    </p:animEffect>
                                    <p:set>
                                      <p:cBhvr>
                                        <p:cTn id="236" dur="1" fill="hold">
                                          <p:stCondLst>
                                            <p:cond delay="1999"/>
                                          </p:stCondLst>
                                        </p:cTn>
                                        <p:tgtEl>
                                          <p:spTgt spid="5"/>
                                        </p:tgtEl>
                                        <p:attrNameLst>
                                          <p:attrName>style.visibility</p:attrName>
                                        </p:attrNameLst>
                                      </p:cBhvr>
                                      <p:to>
                                        <p:strVal val="hidden"/>
                                      </p:to>
                                    </p:set>
                                  </p:childTnLst>
                                </p:cTn>
                              </p:par>
                              <p:par>
                                <p:cTn id="237" presetID="13" presetClass="exit" presetSubtype="32" fill="hold" grpId="3" nodeType="withEffect">
                                  <p:stCondLst>
                                    <p:cond delay="0"/>
                                  </p:stCondLst>
                                  <p:childTnLst>
                                    <p:animEffect transition="out" filter="plus(out)">
                                      <p:cBhvr>
                                        <p:cTn id="238" dur="2000"/>
                                        <p:tgtEl>
                                          <p:spTgt spid="6"/>
                                        </p:tgtEl>
                                      </p:cBhvr>
                                    </p:animEffect>
                                    <p:set>
                                      <p:cBhvr>
                                        <p:cTn id="239" dur="1" fill="hold">
                                          <p:stCondLst>
                                            <p:cond delay="1999"/>
                                          </p:stCondLst>
                                        </p:cTn>
                                        <p:tgtEl>
                                          <p:spTgt spid="6"/>
                                        </p:tgtEl>
                                        <p:attrNameLst>
                                          <p:attrName>style.visibility</p:attrName>
                                        </p:attrNameLst>
                                      </p:cBhvr>
                                      <p:to>
                                        <p:strVal val="hidden"/>
                                      </p:to>
                                    </p:set>
                                  </p:childTnLst>
                                </p:cTn>
                              </p:par>
                              <p:par>
                                <p:cTn id="240" presetID="13" presetClass="exit" presetSubtype="32" fill="hold" grpId="3" nodeType="withEffect">
                                  <p:stCondLst>
                                    <p:cond delay="0"/>
                                  </p:stCondLst>
                                  <p:childTnLst>
                                    <p:animEffect transition="out" filter="plus(out)">
                                      <p:cBhvr>
                                        <p:cTn id="241" dur="2000"/>
                                        <p:tgtEl>
                                          <p:spTgt spid="7"/>
                                        </p:tgtEl>
                                      </p:cBhvr>
                                    </p:animEffect>
                                    <p:set>
                                      <p:cBhvr>
                                        <p:cTn id="242" dur="1" fill="hold">
                                          <p:stCondLst>
                                            <p:cond delay="1999"/>
                                          </p:stCondLst>
                                        </p:cTn>
                                        <p:tgtEl>
                                          <p:spTgt spid="7"/>
                                        </p:tgtEl>
                                        <p:attrNameLst>
                                          <p:attrName>style.visibility</p:attrName>
                                        </p:attrNameLst>
                                      </p:cBhvr>
                                      <p:to>
                                        <p:strVal val="hidden"/>
                                      </p:to>
                                    </p:set>
                                  </p:childTnLst>
                                </p:cTn>
                              </p:par>
                              <p:par>
                                <p:cTn id="243" presetID="13" presetClass="exit" presetSubtype="32" fill="hold" grpId="3" nodeType="withEffect">
                                  <p:stCondLst>
                                    <p:cond delay="0"/>
                                  </p:stCondLst>
                                  <p:childTnLst>
                                    <p:animEffect transition="out" filter="plus(out)">
                                      <p:cBhvr>
                                        <p:cTn id="244" dur="2000"/>
                                        <p:tgtEl>
                                          <p:spTgt spid="8"/>
                                        </p:tgtEl>
                                      </p:cBhvr>
                                    </p:animEffect>
                                    <p:set>
                                      <p:cBhvr>
                                        <p:cTn id="245" dur="1" fill="hold">
                                          <p:stCondLst>
                                            <p:cond delay="1999"/>
                                          </p:stCondLst>
                                        </p:cTn>
                                        <p:tgtEl>
                                          <p:spTgt spid="8"/>
                                        </p:tgtEl>
                                        <p:attrNameLst>
                                          <p:attrName>style.visibility</p:attrName>
                                        </p:attrNameLst>
                                      </p:cBhvr>
                                      <p:to>
                                        <p:strVal val="hidden"/>
                                      </p:to>
                                    </p:set>
                                  </p:childTnLst>
                                </p:cTn>
                              </p:par>
                              <p:par>
                                <p:cTn id="246" presetID="13" presetClass="exit" presetSubtype="32" fill="hold" grpId="3" nodeType="withEffect">
                                  <p:stCondLst>
                                    <p:cond delay="0"/>
                                  </p:stCondLst>
                                  <p:childTnLst>
                                    <p:animEffect transition="out" filter="plus(out)">
                                      <p:cBhvr>
                                        <p:cTn id="247" dur="2000"/>
                                        <p:tgtEl>
                                          <p:spTgt spid="9"/>
                                        </p:tgtEl>
                                      </p:cBhvr>
                                    </p:animEffect>
                                    <p:set>
                                      <p:cBhvr>
                                        <p:cTn id="248" dur="1" fill="hold">
                                          <p:stCondLst>
                                            <p:cond delay="1999"/>
                                          </p:stCondLst>
                                        </p:cTn>
                                        <p:tgtEl>
                                          <p:spTgt spid="9"/>
                                        </p:tgtEl>
                                        <p:attrNameLst>
                                          <p:attrName>style.visibility</p:attrName>
                                        </p:attrNameLst>
                                      </p:cBhvr>
                                      <p:to>
                                        <p:strVal val="hidden"/>
                                      </p:to>
                                    </p:set>
                                  </p:childTnLst>
                                </p:cTn>
                              </p:par>
                              <p:par>
                                <p:cTn id="249" presetID="13" presetClass="exit" presetSubtype="32" fill="hold" grpId="3" nodeType="withEffect">
                                  <p:stCondLst>
                                    <p:cond delay="0"/>
                                  </p:stCondLst>
                                  <p:childTnLst>
                                    <p:animEffect transition="out" filter="plus(out)">
                                      <p:cBhvr>
                                        <p:cTn id="250" dur="2000"/>
                                        <p:tgtEl>
                                          <p:spTgt spid="10"/>
                                        </p:tgtEl>
                                      </p:cBhvr>
                                    </p:animEffect>
                                    <p:set>
                                      <p:cBhvr>
                                        <p:cTn id="251" dur="1" fill="hold">
                                          <p:stCondLst>
                                            <p:cond delay="1999"/>
                                          </p:stCondLst>
                                        </p:cTn>
                                        <p:tgtEl>
                                          <p:spTgt spid="10"/>
                                        </p:tgtEl>
                                        <p:attrNameLst>
                                          <p:attrName>style.visibility</p:attrName>
                                        </p:attrNameLst>
                                      </p:cBhvr>
                                      <p:to>
                                        <p:strVal val="hidden"/>
                                      </p:to>
                                    </p:set>
                                  </p:childTnLst>
                                </p:cTn>
                              </p:par>
                              <p:par>
                                <p:cTn id="252" presetID="13" presetClass="exit" presetSubtype="32" fill="hold" grpId="3" nodeType="withEffect">
                                  <p:stCondLst>
                                    <p:cond delay="0"/>
                                  </p:stCondLst>
                                  <p:childTnLst>
                                    <p:animEffect transition="out" filter="plus(out)">
                                      <p:cBhvr>
                                        <p:cTn id="253" dur="2000"/>
                                        <p:tgtEl>
                                          <p:spTgt spid="11"/>
                                        </p:tgtEl>
                                      </p:cBhvr>
                                    </p:animEffect>
                                    <p:set>
                                      <p:cBhvr>
                                        <p:cTn id="254" dur="1" fill="hold">
                                          <p:stCondLst>
                                            <p:cond delay="1999"/>
                                          </p:stCondLst>
                                        </p:cTn>
                                        <p:tgtEl>
                                          <p:spTgt spid="11"/>
                                        </p:tgtEl>
                                        <p:attrNameLst>
                                          <p:attrName>style.visibility</p:attrName>
                                        </p:attrNameLst>
                                      </p:cBhvr>
                                      <p:to>
                                        <p:strVal val="hidden"/>
                                      </p:to>
                                    </p:set>
                                  </p:childTnLst>
                                </p:cTn>
                              </p:par>
                              <p:par>
                                <p:cTn id="255" presetID="13" presetClass="exit" presetSubtype="32" fill="hold" grpId="3" nodeType="withEffect">
                                  <p:stCondLst>
                                    <p:cond delay="0"/>
                                  </p:stCondLst>
                                  <p:childTnLst>
                                    <p:animEffect transition="out" filter="plus(out)">
                                      <p:cBhvr>
                                        <p:cTn id="256" dur="2000"/>
                                        <p:tgtEl>
                                          <p:spTgt spid="12"/>
                                        </p:tgtEl>
                                      </p:cBhvr>
                                    </p:animEffect>
                                    <p:set>
                                      <p:cBhvr>
                                        <p:cTn id="257" dur="1" fill="hold">
                                          <p:stCondLst>
                                            <p:cond delay="1999"/>
                                          </p:stCondLst>
                                        </p:cTn>
                                        <p:tgtEl>
                                          <p:spTgt spid="12"/>
                                        </p:tgtEl>
                                        <p:attrNameLst>
                                          <p:attrName>style.visibility</p:attrName>
                                        </p:attrNameLst>
                                      </p:cBhvr>
                                      <p:to>
                                        <p:strVal val="hidden"/>
                                      </p:to>
                                    </p:set>
                                  </p:childTnLst>
                                </p:cTn>
                              </p:par>
                              <p:par>
                                <p:cTn id="258" presetID="13" presetClass="exit" presetSubtype="32" fill="hold" grpId="3" nodeType="withEffect">
                                  <p:stCondLst>
                                    <p:cond delay="0"/>
                                  </p:stCondLst>
                                  <p:childTnLst>
                                    <p:animEffect transition="out" filter="plus(out)">
                                      <p:cBhvr>
                                        <p:cTn id="259" dur="2000"/>
                                        <p:tgtEl>
                                          <p:spTgt spid="13"/>
                                        </p:tgtEl>
                                      </p:cBhvr>
                                    </p:animEffect>
                                    <p:set>
                                      <p:cBhvr>
                                        <p:cTn id="260" dur="1" fill="hold">
                                          <p:stCondLst>
                                            <p:cond delay="1999"/>
                                          </p:stCondLst>
                                        </p:cTn>
                                        <p:tgtEl>
                                          <p:spTgt spid="13"/>
                                        </p:tgtEl>
                                        <p:attrNameLst>
                                          <p:attrName>style.visibility</p:attrName>
                                        </p:attrNameLst>
                                      </p:cBhvr>
                                      <p:to>
                                        <p:strVal val="hidden"/>
                                      </p:to>
                                    </p:set>
                                  </p:childTnLst>
                                </p:cTn>
                              </p:par>
                              <p:par>
                                <p:cTn id="261" presetID="13" presetClass="exit" presetSubtype="32" fill="hold" grpId="3" nodeType="withEffect">
                                  <p:stCondLst>
                                    <p:cond delay="0"/>
                                  </p:stCondLst>
                                  <p:childTnLst>
                                    <p:animEffect transition="out" filter="plus(out)">
                                      <p:cBhvr>
                                        <p:cTn id="262" dur="2000"/>
                                        <p:tgtEl>
                                          <p:spTgt spid="14"/>
                                        </p:tgtEl>
                                      </p:cBhvr>
                                    </p:animEffect>
                                    <p:set>
                                      <p:cBhvr>
                                        <p:cTn id="263" dur="1" fill="hold">
                                          <p:stCondLst>
                                            <p:cond delay="1999"/>
                                          </p:stCondLst>
                                        </p:cTn>
                                        <p:tgtEl>
                                          <p:spTgt spid="14"/>
                                        </p:tgtEl>
                                        <p:attrNameLst>
                                          <p:attrName>style.visibility</p:attrName>
                                        </p:attrNameLst>
                                      </p:cBhvr>
                                      <p:to>
                                        <p:strVal val="hidden"/>
                                      </p:to>
                                    </p:set>
                                  </p:childTnLst>
                                </p:cTn>
                              </p:par>
                              <p:par>
                                <p:cTn id="264" presetID="13" presetClass="exit" presetSubtype="32" fill="hold" grpId="3" nodeType="withEffect">
                                  <p:stCondLst>
                                    <p:cond delay="0"/>
                                  </p:stCondLst>
                                  <p:childTnLst>
                                    <p:animEffect transition="out" filter="plus(out)">
                                      <p:cBhvr>
                                        <p:cTn id="265" dur="2000"/>
                                        <p:tgtEl>
                                          <p:spTgt spid="15"/>
                                        </p:tgtEl>
                                      </p:cBhvr>
                                    </p:animEffect>
                                    <p:set>
                                      <p:cBhvr>
                                        <p:cTn id="266" dur="1" fill="hold">
                                          <p:stCondLst>
                                            <p:cond delay="1999"/>
                                          </p:stCondLst>
                                        </p:cTn>
                                        <p:tgtEl>
                                          <p:spTgt spid="15"/>
                                        </p:tgtEl>
                                        <p:attrNameLst>
                                          <p:attrName>style.visibility</p:attrName>
                                        </p:attrNameLst>
                                      </p:cBhvr>
                                      <p:to>
                                        <p:strVal val="hidden"/>
                                      </p:to>
                                    </p:set>
                                  </p:childTnLst>
                                </p:cTn>
                              </p:par>
                              <p:par>
                                <p:cTn id="267" presetID="13" presetClass="exit" presetSubtype="32" fill="hold" grpId="3" nodeType="withEffect">
                                  <p:stCondLst>
                                    <p:cond delay="0"/>
                                  </p:stCondLst>
                                  <p:childTnLst>
                                    <p:animEffect transition="out" filter="plus(out)">
                                      <p:cBhvr>
                                        <p:cTn id="268" dur="2000"/>
                                        <p:tgtEl>
                                          <p:spTgt spid="16"/>
                                        </p:tgtEl>
                                      </p:cBhvr>
                                    </p:animEffect>
                                    <p:set>
                                      <p:cBhvr>
                                        <p:cTn id="269" dur="1" fill="hold">
                                          <p:stCondLst>
                                            <p:cond delay="1999"/>
                                          </p:stCondLst>
                                        </p:cTn>
                                        <p:tgtEl>
                                          <p:spTgt spid="16"/>
                                        </p:tgtEl>
                                        <p:attrNameLst>
                                          <p:attrName>style.visibility</p:attrName>
                                        </p:attrNameLst>
                                      </p:cBhvr>
                                      <p:to>
                                        <p:strVal val="hidden"/>
                                      </p:to>
                                    </p:set>
                                  </p:childTnLst>
                                </p:cTn>
                              </p:par>
                              <p:par>
                                <p:cTn id="270" presetID="13" presetClass="exit" presetSubtype="32" fill="hold" grpId="3" nodeType="withEffect">
                                  <p:stCondLst>
                                    <p:cond delay="0"/>
                                  </p:stCondLst>
                                  <p:childTnLst>
                                    <p:animEffect transition="out" filter="plus(out)">
                                      <p:cBhvr>
                                        <p:cTn id="271" dur="2000"/>
                                        <p:tgtEl>
                                          <p:spTgt spid="17"/>
                                        </p:tgtEl>
                                      </p:cBhvr>
                                    </p:animEffect>
                                    <p:set>
                                      <p:cBhvr>
                                        <p:cTn id="272" dur="1" fill="hold">
                                          <p:stCondLst>
                                            <p:cond delay="1999"/>
                                          </p:stCondLst>
                                        </p:cTn>
                                        <p:tgtEl>
                                          <p:spTgt spid="17"/>
                                        </p:tgtEl>
                                        <p:attrNameLst>
                                          <p:attrName>style.visibility</p:attrName>
                                        </p:attrNameLst>
                                      </p:cBhvr>
                                      <p:to>
                                        <p:strVal val="hidden"/>
                                      </p:to>
                                    </p:set>
                                  </p:childTnLst>
                                </p:cTn>
                              </p:par>
                              <p:par>
                                <p:cTn id="273" presetID="13" presetClass="exit" presetSubtype="32" fill="hold" grpId="3" nodeType="withEffect">
                                  <p:stCondLst>
                                    <p:cond delay="0"/>
                                  </p:stCondLst>
                                  <p:childTnLst>
                                    <p:animEffect transition="out" filter="plus(out)">
                                      <p:cBhvr>
                                        <p:cTn id="274" dur="2000"/>
                                        <p:tgtEl>
                                          <p:spTgt spid="18"/>
                                        </p:tgtEl>
                                      </p:cBhvr>
                                    </p:animEffect>
                                    <p:set>
                                      <p:cBhvr>
                                        <p:cTn id="275" dur="1" fill="hold">
                                          <p:stCondLst>
                                            <p:cond delay="1999"/>
                                          </p:stCondLst>
                                        </p:cTn>
                                        <p:tgtEl>
                                          <p:spTgt spid="18"/>
                                        </p:tgtEl>
                                        <p:attrNameLst>
                                          <p:attrName>style.visibility</p:attrName>
                                        </p:attrNameLst>
                                      </p:cBhvr>
                                      <p:to>
                                        <p:strVal val="hidden"/>
                                      </p:to>
                                    </p:set>
                                  </p:childTnLst>
                                </p:cTn>
                              </p:par>
                              <p:par>
                                <p:cTn id="276" presetID="13" presetClass="exit" presetSubtype="32" fill="hold" grpId="3" nodeType="withEffect">
                                  <p:stCondLst>
                                    <p:cond delay="0"/>
                                  </p:stCondLst>
                                  <p:childTnLst>
                                    <p:animEffect transition="out" filter="plus(out)">
                                      <p:cBhvr>
                                        <p:cTn id="277" dur="2000"/>
                                        <p:tgtEl>
                                          <p:spTgt spid="19"/>
                                        </p:tgtEl>
                                      </p:cBhvr>
                                    </p:animEffect>
                                    <p:set>
                                      <p:cBhvr>
                                        <p:cTn id="278" dur="1" fill="hold">
                                          <p:stCondLst>
                                            <p:cond delay="1999"/>
                                          </p:stCondLst>
                                        </p:cTn>
                                        <p:tgtEl>
                                          <p:spTgt spid="19"/>
                                        </p:tgtEl>
                                        <p:attrNameLst>
                                          <p:attrName>style.visibility</p:attrName>
                                        </p:attrNameLst>
                                      </p:cBhvr>
                                      <p:to>
                                        <p:strVal val="hidden"/>
                                      </p:to>
                                    </p:set>
                                  </p:childTnLst>
                                </p:cTn>
                              </p:par>
                              <p:par>
                                <p:cTn id="279" presetID="13" presetClass="exit" presetSubtype="32" fill="hold" grpId="3" nodeType="withEffect">
                                  <p:stCondLst>
                                    <p:cond delay="0"/>
                                  </p:stCondLst>
                                  <p:childTnLst>
                                    <p:animEffect transition="out" filter="plus(out)">
                                      <p:cBhvr>
                                        <p:cTn id="280" dur="2000"/>
                                        <p:tgtEl>
                                          <p:spTgt spid="20"/>
                                        </p:tgtEl>
                                      </p:cBhvr>
                                    </p:animEffect>
                                    <p:set>
                                      <p:cBhvr>
                                        <p:cTn id="281" dur="1" fill="hold">
                                          <p:stCondLst>
                                            <p:cond delay="1999"/>
                                          </p:stCondLst>
                                        </p:cTn>
                                        <p:tgtEl>
                                          <p:spTgt spid="20"/>
                                        </p:tgtEl>
                                        <p:attrNameLst>
                                          <p:attrName>style.visibility</p:attrName>
                                        </p:attrNameLst>
                                      </p:cBhvr>
                                      <p:to>
                                        <p:strVal val="hidden"/>
                                      </p:to>
                                    </p:set>
                                  </p:childTnLst>
                                </p:cTn>
                              </p:par>
                              <p:par>
                                <p:cTn id="282" presetID="13" presetClass="exit" presetSubtype="32" fill="hold" grpId="3" nodeType="withEffect">
                                  <p:stCondLst>
                                    <p:cond delay="0"/>
                                  </p:stCondLst>
                                  <p:childTnLst>
                                    <p:animEffect transition="out" filter="plus(out)">
                                      <p:cBhvr>
                                        <p:cTn id="283" dur="2000"/>
                                        <p:tgtEl>
                                          <p:spTgt spid="21"/>
                                        </p:tgtEl>
                                      </p:cBhvr>
                                    </p:animEffect>
                                    <p:set>
                                      <p:cBhvr>
                                        <p:cTn id="284" dur="1" fill="hold">
                                          <p:stCondLst>
                                            <p:cond delay="1999"/>
                                          </p:stCondLst>
                                        </p:cTn>
                                        <p:tgtEl>
                                          <p:spTgt spid="21"/>
                                        </p:tgtEl>
                                        <p:attrNameLst>
                                          <p:attrName>style.visibility</p:attrName>
                                        </p:attrNameLst>
                                      </p:cBhvr>
                                      <p:to>
                                        <p:strVal val="hidden"/>
                                      </p:to>
                                    </p:set>
                                  </p:childTnLst>
                                </p:cTn>
                              </p:par>
                              <p:par>
                                <p:cTn id="285" presetID="13" presetClass="exit" presetSubtype="32" fill="hold" grpId="3" nodeType="withEffect">
                                  <p:stCondLst>
                                    <p:cond delay="0"/>
                                  </p:stCondLst>
                                  <p:childTnLst>
                                    <p:animEffect transition="out" filter="plus(out)">
                                      <p:cBhvr>
                                        <p:cTn id="286" dur="2000"/>
                                        <p:tgtEl>
                                          <p:spTgt spid="22"/>
                                        </p:tgtEl>
                                      </p:cBhvr>
                                    </p:animEffect>
                                    <p:set>
                                      <p:cBhvr>
                                        <p:cTn id="287" dur="1" fill="hold">
                                          <p:stCondLst>
                                            <p:cond delay="1999"/>
                                          </p:stCondLst>
                                        </p:cTn>
                                        <p:tgtEl>
                                          <p:spTgt spid="22"/>
                                        </p:tgtEl>
                                        <p:attrNameLst>
                                          <p:attrName>style.visibility</p:attrName>
                                        </p:attrNameLst>
                                      </p:cBhvr>
                                      <p:to>
                                        <p:strVal val="hidden"/>
                                      </p:to>
                                    </p:set>
                                  </p:childTnLst>
                                </p:cTn>
                              </p:par>
                              <p:par>
                                <p:cTn id="288" presetID="17" presetClass="entr" presetSubtype="2" fill="hold" nodeType="withEffect">
                                  <p:stCondLst>
                                    <p:cond delay="0"/>
                                  </p:stCondLst>
                                  <p:childTnLst>
                                    <p:set>
                                      <p:cBhvr>
                                        <p:cTn id="289" dur="1" fill="hold">
                                          <p:stCondLst>
                                            <p:cond delay="0"/>
                                          </p:stCondLst>
                                        </p:cTn>
                                        <p:tgtEl>
                                          <p:spTgt spid="2"/>
                                        </p:tgtEl>
                                        <p:attrNameLst>
                                          <p:attrName>style.visibility</p:attrName>
                                        </p:attrNameLst>
                                      </p:cBhvr>
                                      <p:to>
                                        <p:strVal val="visible"/>
                                      </p:to>
                                    </p:set>
                                    <p:anim calcmode="lin" valueType="num">
                                      <p:cBhvr>
                                        <p:cTn id="290" dur="2000" fill="hold"/>
                                        <p:tgtEl>
                                          <p:spTgt spid="2"/>
                                        </p:tgtEl>
                                        <p:attrNameLst>
                                          <p:attrName>ppt_x</p:attrName>
                                        </p:attrNameLst>
                                      </p:cBhvr>
                                      <p:tavLst>
                                        <p:tav tm="0">
                                          <p:val>
                                            <p:strVal val="#ppt_x+#ppt_w/2"/>
                                          </p:val>
                                        </p:tav>
                                        <p:tav tm="100000">
                                          <p:val>
                                            <p:strVal val="#ppt_x"/>
                                          </p:val>
                                        </p:tav>
                                      </p:tavLst>
                                    </p:anim>
                                    <p:anim calcmode="lin" valueType="num">
                                      <p:cBhvr>
                                        <p:cTn id="291" dur="2000" fill="hold"/>
                                        <p:tgtEl>
                                          <p:spTgt spid="2"/>
                                        </p:tgtEl>
                                        <p:attrNameLst>
                                          <p:attrName>ppt_y</p:attrName>
                                        </p:attrNameLst>
                                      </p:cBhvr>
                                      <p:tavLst>
                                        <p:tav tm="0">
                                          <p:val>
                                            <p:strVal val="#ppt_y"/>
                                          </p:val>
                                        </p:tav>
                                        <p:tav tm="100000">
                                          <p:val>
                                            <p:strVal val="#ppt_y"/>
                                          </p:val>
                                        </p:tav>
                                      </p:tavLst>
                                    </p:anim>
                                    <p:anim calcmode="lin" valueType="num">
                                      <p:cBhvr>
                                        <p:cTn id="292" dur="2000" fill="hold"/>
                                        <p:tgtEl>
                                          <p:spTgt spid="2"/>
                                        </p:tgtEl>
                                        <p:attrNameLst>
                                          <p:attrName>ppt_w</p:attrName>
                                        </p:attrNameLst>
                                      </p:cBhvr>
                                      <p:tavLst>
                                        <p:tav tm="0">
                                          <p:val>
                                            <p:fltVal val="0"/>
                                          </p:val>
                                        </p:tav>
                                        <p:tav tm="100000">
                                          <p:val>
                                            <p:strVal val="#ppt_w"/>
                                          </p:val>
                                        </p:tav>
                                      </p:tavLst>
                                    </p:anim>
                                    <p:anim calcmode="lin" valueType="num">
                                      <p:cBhvr>
                                        <p:cTn id="29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00000"/>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stock-photo-8988780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18829936">
            <a:off x="3786721" y="3864559"/>
            <a:ext cx="1750132" cy="1737719"/>
          </a:xfrm>
          <a:prstGeom prst="teardrop">
            <a:avLst>
              <a:gd name="adj" fmla="val 121986"/>
            </a:avLst>
          </a:prstGeom>
          <a:gradFill flip="none" rotWithShape="1">
            <a:gsLst>
              <a:gs pos="42000">
                <a:schemeClr val="bg2">
                  <a:lumMod val="10000"/>
                  <a:alpha val="0"/>
                </a:scheme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8092515">
            <a:off x="3715616" y="-135795"/>
            <a:ext cx="1750132" cy="1737719"/>
          </a:xfrm>
          <a:prstGeom prst="teardrop">
            <a:avLst>
              <a:gd name="adj" fmla="val 121986"/>
            </a:avLst>
          </a:prstGeom>
          <a:gradFill flip="none" rotWithShape="1">
            <a:gsLst>
              <a:gs pos="42000">
                <a:schemeClr val="bg2">
                  <a:lumMod val="10000"/>
                  <a:alpha val="0"/>
                </a:scheme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2730609">
            <a:off x="1215212" y="1864452"/>
            <a:ext cx="1750132" cy="1737719"/>
          </a:xfrm>
          <a:prstGeom prst="teardrop">
            <a:avLst>
              <a:gd name="adj" fmla="val 121986"/>
            </a:avLst>
          </a:prstGeom>
          <a:gradFill flip="none" rotWithShape="1">
            <a:gsLst>
              <a:gs pos="42000">
                <a:schemeClr val="bg2">
                  <a:lumMod val="10000"/>
                  <a:alpha val="0"/>
                </a:scheme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3532740">
            <a:off x="6293694" y="1944097"/>
            <a:ext cx="1750132" cy="1737719"/>
          </a:xfrm>
          <a:prstGeom prst="teardrop">
            <a:avLst>
              <a:gd name="adj" fmla="val 121986"/>
            </a:avLst>
          </a:prstGeom>
          <a:gradFill flip="none" rotWithShape="1">
            <a:gsLst>
              <a:gs pos="42000">
                <a:schemeClr val="bg2">
                  <a:lumMod val="10000"/>
                  <a:alpha val="0"/>
                </a:scheme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1344609">
            <a:off x="2133744" y="3343229"/>
            <a:ext cx="1750132" cy="1737719"/>
          </a:xfrm>
          <a:prstGeom prst="teardrop">
            <a:avLst>
              <a:gd name="adj" fmla="val 121986"/>
            </a:avLst>
          </a:prstGeom>
          <a:gradFill flip="none" rotWithShape="1">
            <a:gsLst>
              <a:gs pos="42000">
                <a:schemeClr val="bg2">
                  <a:lumMod val="10000"/>
                  <a:alpha val="0"/>
                </a:scheme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200000">
            <a:off x="5423050" y="3399574"/>
            <a:ext cx="1750132" cy="1737719"/>
          </a:xfrm>
          <a:prstGeom prst="teardrop">
            <a:avLst>
              <a:gd name="adj" fmla="val 121986"/>
            </a:avLst>
          </a:prstGeom>
          <a:gradFill flip="none" rotWithShape="1">
            <a:gsLst>
              <a:gs pos="42000">
                <a:schemeClr val="bg2">
                  <a:lumMod val="10000"/>
                  <a:alpha val="0"/>
                </a:scheme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165952">
            <a:off x="1908667" y="277582"/>
            <a:ext cx="1750132" cy="1737719"/>
          </a:xfrm>
          <a:prstGeom prst="teardrop">
            <a:avLst>
              <a:gd name="adj" fmla="val 121986"/>
            </a:avLst>
          </a:prstGeom>
          <a:gradFill flip="none" rotWithShape="1">
            <a:gsLst>
              <a:gs pos="42000">
                <a:schemeClr val="bg2">
                  <a:lumMod val="10000"/>
                  <a:alpha val="0"/>
                </a:scheme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0962183">
            <a:off x="5540695" y="468911"/>
            <a:ext cx="1750132" cy="1737719"/>
          </a:xfrm>
          <a:prstGeom prst="teardrop">
            <a:avLst>
              <a:gd name="adj" fmla="val 121986"/>
            </a:avLst>
          </a:prstGeom>
          <a:gradFill flip="none" rotWithShape="1">
            <a:gsLst>
              <a:gs pos="42000">
                <a:schemeClr val="bg2">
                  <a:lumMod val="10000"/>
                  <a:alpha val="0"/>
                </a:scheme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00098" y="-500084"/>
            <a:ext cx="10001320" cy="7429552"/>
          </a:xfrm>
          <a:prstGeom prst="rect">
            <a:avLst/>
          </a:prstGeom>
          <a:gradFill flip="none" rotWithShape="1">
            <a:gsLst>
              <a:gs pos="29000">
                <a:srgbClr val="0000FF"/>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1"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3"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8" presetClass="emph" presetSubtype="0" fill="hold" grpId="1" nodeType="withEffect">
                                  <p:stCondLst>
                                    <p:cond delay="0"/>
                                  </p:stCondLst>
                                  <p:childTnLst>
                                    <p:animRot by="21600000">
                                      <p:cBhvr>
                                        <p:cTn id="40" dur="2000" fill="hold"/>
                                        <p:tgtEl>
                                          <p:spTgt spid="3"/>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4"/>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5"/>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6"/>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7"/>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8"/>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9"/>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0"/>
                                        </p:tgtEl>
                                        <p:attrNameLst>
                                          <p:attrName>r</p:attrName>
                                        </p:attrNameLst>
                                      </p:cBhvr>
                                    </p:animRot>
                                  </p:childTnLst>
                                </p:cTn>
                              </p:par>
                            </p:childTnLst>
                          </p:cTn>
                        </p:par>
                        <p:par>
                          <p:cTn id="55" fill="hold">
                            <p:stCondLst>
                              <p:cond delay="2000"/>
                            </p:stCondLst>
                            <p:childTnLst>
                              <p:par>
                                <p:cTn id="56" presetID="2" presetClass="exit" presetSubtype="1" fill="hold" grpId="2" nodeType="afterEffect">
                                  <p:stCondLst>
                                    <p:cond delay="0"/>
                                  </p:stCondLst>
                                  <p:childTnLst>
                                    <p:anim calcmode="lin" valueType="num">
                                      <p:cBhvr additive="base">
                                        <p:cTn id="57" dur="2000"/>
                                        <p:tgtEl>
                                          <p:spTgt spid="3"/>
                                        </p:tgtEl>
                                        <p:attrNameLst>
                                          <p:attrName>ppt_x</p:attrName>
                                        </p:attrNameLst>
                                      </p:cBhvr>
                                      <p:tavLst>
                                        <p:tav tm="0">
                                          <p:val>
                                            <p:strVal val="ppt_x"/>
                                          </p:val>
                                        </p:tav>
                                        <p:tav tm="100000">
                                          <p:val>
                                            <p:strVal val="ppt_x"/>
                                          </p:val>
                                        </p:tav>
                                      </p:tavLst>
                                    </p:anim>
                                    <p:anim calcmode="lin" valueType="num">
                                      <p:cBhvr additive="base">
                                        <p:cTn id="58" dur="2000"/>
                                        <p:tgtEl>
                                          <p:spTgt spid="3"/>
                                        </p:tgtEl>
                                        <p:attrNameLst>
                                          <p:attrName>ppt_y</p:attrName>
                                        </p:attrNameLst>
                                      </p:cBhvr>
                                      <p:tavLst>
                                        <p:tav tm="0">
                                          <p:val>
                                            <p:strVal val="ppt_y"/>
                                          </p:val>
                                        </p:tav>
                                        <p:tav tm="100000">
                                          <p:val>
                                            <p:strVal val="0-ppt_h/2"/>
                                          </p:val>
                                        </p:tav>
                                      </p:tavLst>
                                    </p:anim>
                                    <p:set>
                                      <p:cBhvr>
                                        <p:cTn id="59" dur="1" fill="hold">
                                          <p:stCondLst>
                                            <p:cond delay="1999"/>
                                          </p:stCondLst>
                                        </p:cTn>
                                        <p:tgtEl>
                                          <p:spTgt spid="3"/>
                                        </p:tgtEl>
                                        <p:attrNameLst>
                                          <p:attrName>style.visibility</p:attrName>
                                        </p:attrNameLst>
                                      </p:cBhvr>
                                      <p:to>
                                        <p:strVal val="hidden"/>
                                      </p:to>
                                    </p:set>
                                  </p:childTnLst>
                                </p:cTn>
                              </p:par>
                              <p:par>
                                <p:cTn id="60" presetID="2" presetClass="exit" presetSubtype="4" fill="hold" grpId="2" nodeType="withEffect">
                                  <p:stCondLst>
                                    <p:cond delay="0"/>
                                  </p:stCondLst>
                                  <p:childTnLst>
                                    <p:anim calcmode="lin" valueType="num">
                                      <p:cBhvr additive="base">
                                        <p:cTn id="61" dur="2000"/>
                                        <p:tgtEl>
                                          <p:spTgt spid="4"/>
                                        </p:tgtEl>
                                        <p:attrNameLst>
                                          <p:attrName>ppt_x</p:attrName>
                                        </p:attrNameLst>
                                      </p:cBhvr>
                                      <p:tavLst>
                                        <p:tav tm="0">
                                          <p:val>
                                            <p:strVal val="ppt_x"/>
                                          </p:val>
                                        </p:tav>
                                        <p:tav tm="100000">
                                          <p:val>
                                            <p:strVal val="ppt_x"/>
                                          </p:val>
                                        </p:tav>
                                      </p:tavLst>
                                    </p:anim>
                                    <p:anim calcmode="lin" valueType="num">
                                      <p:cBhvr additive="base">
                                        <p:cTn id="62" dur="2000"/>
                                        <p:tgtEl>
                                          <p:spTgt spid="4"/>
                                        </p:tgtEl>
                                        <p:attrNameLst>
                                          <p:attrName>ppt_y</p:attrName>
                                        </p:attrNameLst>
                                      </p:cBhvr>
                                      <p:tavLst>
                                        <p:tav tm="0">
                                          <p:val>
                                            <p:strVal val="ppt_y"/>
                                          </p:val>
                                        </p:tav>
                                        <p:tav tm="100000">
                                          <p:val>
                                            <p:strVal val="1+ppt_h/2"/>
                                          </p:val>
                                        </p:tav>
                                      </p:tavLst>
                                    </p:anim>
                                    <p:set>
                                      <p:cBhvr>
                                        <p:cTn id="63" dur="1" fill="hold">
                                          <p:stCondLst>
                                            <p:cond delay="1999"/>
                                          </p:stCondLst>
                                        </p:cTn>
                                        <p:tgtEl>
                                          <p:spTgt spid="4"/>
                                        </p:tgtEl>
                                        <p:attrNameLst>
                                          <p:attrName>style.visibility</p:attrName>
                                        </p:attrNameLst>
                                      </p:cBhvr>
                                      <p:to>
                                        <p:strVal val="hidden"/>
                                      </p:to>
                                    </p:set>
                                  </p:childTnLst>
                                </p:cTn>
                              </p:par>
                              <p:par>
                                <p:cTn id="64" presetID="2" presetClass="exit" presetSubtype="2" fill="hold" grpId="2" nodeType="withEffect">
                                  <p:stCondLst>
                                    <p:cond delay="0"/>
                                  </p:stCondLst>
                                  <p:childTnLst>
                                    <p:anim calcmode="lin" valueType="num">
                                      <p:cBhvr additive="base">
                                        <p:cTn id="65" dur="2000"/>
                                        <p:tgtEl>
                                          <p:spTgt spid="5"/>
                                        </p:tgtEl>
                                        <p:attrNameLst>
                                          <p:attrName>ppt_x</p:attrName>
                                        </p:attrNameLst>
                                      </p:cBhvr>
                                      <p:tavLst>
                                        <p:tav tm="0">
                                          <p:val>
                                            <p:strVal val="ppt_x"/>
                                          </p:val>
                                        </p:tav>
                                        <p:tav tm="100000">
                                          <p:val>
                                            <p:strVal val="1+ppt_w/2"/>
                                          </p:val>
                                        </p:tav>
                                      </p:tavLst>
                                    </p:anim>
                                    <p:anim calcmode="lin" valueType="num">
                                      <p:cBhvr additive="base">
                                        <p:cTn id="66" dur="2000"/>
                                        <p:tgtEl>
                                          <p:spTgt spid="5"/>
                                        </p:tgtEl>
                                        <p:attrNameLst>
                                          <p:attrName>ppt_y</p:attrName>
                                        </p:attrNameLst>
                                      </p:cBhvr>
                                      <p:tavLst>
                                        <p:tav tm="0">
                                          <p:val>
                                            <p:strVal val="ppt_y"/>
                                          </p:val>
                                        </p:tav>
                                        <p:tav tm="100000">
                                          <p:val>
                                            <p:strVal val="ppt_y"/>
                                          </p:val>
                                        </p:tav>
                                      </p:tavLst>
                                    </p:anim>
                                    <p:set>
                                      <p:cBhvr>
                                        <p:cTn id="67" dur="1" fill="hold">
                                          <p:stCondLst>
                                            <p:cond delay="1999"/>
                                          </p:stCondLst>
                                        </p:cTn>
                                        <p:tgtEl>
                                          <p:spTgt spid="5"/>
                                        </p:tgtEl>
                                        <p:attrNameLst>
                                          <p:attrName>style.visibility</p:attrName>
                                        </p:attrNameLst>
                                      </p:cBhvr>
                                      <p:to>
                                        <p:strVal val="hidden"/>
                                      </p:to>
                                    </p:set>
                                  </p:childTnLst>
                                </p:cTn>
                              </p:par>
                              <p:par>
                                <p:cTn id="68" presetID="2" presetClass="exit" presetSubtype="8" fill="hold" grpId="2" nodeType="withEffect">
                                  <p:stCondLst>
                                    <p:cond delay="0"/>
                                  </p:stCondLst>
                                  <p:childTnLst>
                                    <p:anim calcmode="lin" valueType="num">
                                      <p:cBhvr additive="base">
                                        <p:cTn id="69" dur="2000"/>
                                        <p:tgtEl>
                                          <p:spTgt spid="6"/>
                                        </p:tgtEl>
                                        <p:attrNameLst>
                                          <p:attrName>ppt_x</p:attrName>
                                        </p:attrNameLst>
                                      </p:cBhvr>
                                      <p:tavLst>
                                        <p:tav tm="0">
                                          <p:val>
                                            <p:strVal val="ppt_x"/>
                                          </p:val>
                                        </p:tav>
                                        <p:tav tm="100000">
                                          <p:val>
                                            <p:strVal val="0-ppt_w/2"/>
                                          </p:val>
                                        </p:tav>
                                      </p:tavLst>
                                    </p:anim>
                                    <p:anim calcmode="lin" valueType="num">
                                      <p:cBhvr additive="base">
                                        <p:cTn id="70" dur="2000"/>
                                        <p:tgtEl>
                                          <p:spTgt spid="6"/>
                                        </p:tgtEl>
                                        <p:attrNameLst>
                                          <p:attrName>ppt_y</p:attrName>
                                        </p:attrNameLst>
                                      </p:cBhvr>
                                      <p:tavLst>
                                        <p:tav tm="0">
                                          <p:val>
                                            <p:strVal val="ppt_y"/>
                                          </p:val>
                                        </p:tav>
                                        <p:tav tm="100000">
                                          <p:val>
                                            <p:strVal val="ppt_y"/>
                                          </p:val>
                                        </p:tav>
                                      </p:tavLst>
                                    </p:anim>
                                    <p:set>
                                      <p:cBhvr>
                                        <p:cTn id="71" dur="1" fill="hold">
                                          <p:stCondLst>
                                            <p:cond delay="1999"/>
                                          </p:stCondLst>
                                        </p:cTn>
                                        <p:tgtEl>
                                          <p:spTgt spid="6"/>
                                        </p:tgtEl>
                                        <p:attrNameLst>
                                          <p:attrName>style.visibility</p:attrName>
                                        </p:attrNameLst>
                                      </p:cBhvr>
                                      <p:to>
                                        <p:strVal val="hidden"/>
                                      </p:to>
                                    </p:set>
                                  </p:childTnLst>
                                </p:cTn>
                              </p:par>
                              <p:par>
                                <p:cTn id="72" presetID="2" presetClass="exit" presetSubtype="3" fill="hold" grpId="2" nodeType="withEffect">
                                  <p:stCondLst>
                                    <p:cond delay="0"/>
                                  </p:stCondLst>
                                  <p:childTnLst>
                                    <p:anim calcmode="lin" valueType="num">
                                      <p:cBhvr additive="base">
                                        <p:cTn id="73" dur="2000"/>
                                        <p:tgtEl>
                                          <p:spTgt spid="7"/>
                                        </p:tgtEl>
                                        <p:attrNameLst>
                                          <p:attrName>ppt_x</p:attrName>
                                        </p:attrNameLst>
                                      </p:cBhvr>
                                      <p:tavLst>
                                        <p:tav tm="0">
                                          <p:val>
                                            <p:strVal val="ppt_x"/>
                                          </p:val>
                                        </p:tav>
                                        <p:tav tm="100000">
                                          <p:val>
                                            <p:strVal val="1+ppt_w/2"/>
                                          </p:val>
                                        </p:tav>
                                      </p:tavLst>
                                    </p:anim>
                                    <p:anim calcmode="lin" valueType="num">
                                      <p:cBhvr additive="base">
                                        <p:cTn id="74" dur="2000"/>
                                        <p:tgtEl>
                                          <p:spTgt spid="7"/>
                                        </p:tgtEl>
                                        <p:attrNameLst>
                                          <p:attrName>ppt_y</p:attrName>
                                        </p:attrNameLst>
                                      </p:cBhvr>
                                      <p:tavLst>
                                        <p:tav tm="0">
                                          <p:val>
                                            <p:strVal val="ppt_y"/>
                                          </p:val>
                                        </p:tav>
                                        <p:tav tm="100000">
                                          <p:val>
                                            <p:strVal val="0-ppt_h/2"/>
                                          </p:val>
                                        </p:tav>
                                      </p:tavLst>
                                    </p:anim>
                                    <p:set>
                                      <p:cBhvr>
                                        <p:cTn id="75" dur="1" fill="hold">
                                          <p:stCondLst>
                                            <p:cond delay="1999"/>
                                          </p:stCondLst>
                                        </p:cTn>
                                        <p:tgtEl>
                                          <p:spTgt spid="7"/>
                                        </p:tgtEl>
                                        <p:attrNameLst>
                                          <p:attrName>style.visibility</p:attrName>
                                        </p:attrNameLst>
                                      </p:cBhvr>
                                      <p:to>
                                        <p:strVal val="hidden"/>
                                      </p:to>
                                    </p:set>
                                  </p:childTnLst>
                                </p:cTn>
                              </p:par>
                              <p:par>
                                <p:cTn id="76" presetID="2" presetClass="exit" presetSubtype="9" fill="hold" grpId="2" nodeType="withEffect">
                                  <p:stCondLst>
                                    <p:cond delay="0"/>
                                  </p:stCondLst>
                                  <p:childTnLst>
                                    <p:anim calcmode="lin" valueType="num">
                                      <p:cBhvr additive="base">
                                        <p:cTn id="77" dur="2000"/>
                                        <p:tgtEl>
                                          <p:spTgt spid="8"/>
                                        </p:tgtEl>
                                        <p:attrNameLst>
                                          <p:attrName>ppt_x</p:attrName>
                                        </p:attrNameLst>
                                      </p:cBhvr>
                                      <p:tavLst>
                                        <p:tav tm="0">
                                          <p:val>
                                            <p:strVal val="ppt_x"/>
                                          </p:val>
                                        </p:tav>
                                        <p:tav tm="100000">
                                          <p:val>
                                            <p:strVal val="0-ppt_w/2"/>
                                          </p:val>
                                        </p:tav>
                                      </p:tavLst>
                                    </p:anim>
                                    <p:anim calcmode="lin" valueType="num">
                                      <p:cBhvr additive="base">
                                        <p:cTn id="78" dur="2000"/>
                                        <p:tgtEl>
                                          <p:spTgt spid="8"/>
                                        </p:tgtEl>
                                        <p:attrNameLst>
                                          <p:attrName>ppt_y</p:attrName>
                                        </p:attrNameLst>
                                      </p:cBhvr>
                                      <p:tavLst>
                                        <p:tav tm="0">
                                          <p:val>
                                            <p:strVal val="ppt_y"/>
                                          </p:val>
                                        </p:tav>
                                        <p:tav tm="100000">
                                          <p:val>
                                            <p:strVal val="0-ppt_h/2"/>
                                          </p:val>
                                        </p:tav>
                                      </p:tavLst>
                                    </p:anim>
                                    <p:set>
                                      <p:cBhvr>
                                        <p:cTn id="79" dur="1" fill="hold">
                                          <p:stCondLst>
                                            <p:cond delay="1999"/>
                                          </p:stCondLst>
                                        </p:cTn>
                                        <p:tgtEl>
                                          <p:spTgt spid="8"/>
                                        </p:tgtEl>
                                        <p:attrNameLst>
                                          <p:attrName>style.visibility</p:attrName>
                                        </p:attrNameLst>
                                      </p:cBhvr>
                                      <p:to>
                                        <p:strVal val="hidden"/>
                                      </p:to>
                                    </p:set>
                                  </p:childTnLst>
                                </p:cTn>
                              </p:par>
                              <p:par>
                                <p:cTn id="80" presetID="2" presetClass="exit" presetSubtype="6" fill="hold" grpId="2" nodeType="withEffect">
                                  <p:stCondLst>
                                    <p:cond delay="0"/>
                                  </p:stCondLst>
                                  <p:childTnLst>
                                    <p:anim calcmode="lin" valueType="num">
                                      <p:cBhvr additive="base">
                                        <p:cTn id="81" dur="2000"/>
                                        <p:tgtEl>
                                          <p:spTgt spid="9"/>
                                        </p:tgtEl>
                                        <p:attrNameLst>
                                          <p:attrName>ppt_x</p:attrName>
                                        </p:attrNameLst>
                                      </p:cBhvr>
                                      <p:tavLst>
                                        <p:tav tm="0">
                                          <p:val>
                                            <p:strVal val="ppt_x"/>
                                          </p:val>
                                        </p:tav>
                                        <p:tav tm="100000">
                                          <p:val>
                                            <p:strVal val="1+ppt_w/2"/>
                                          </p:val>
                                        </p:tav>
                                      </p:tavLst>
                                    </p:anim>
                                    <p:anim calcmode="lin" valueType="num">
                                      <p:cBhvr additive="base">
                                        <p:cTn id="82" dur="2000"/>
                                        <p:tgtEl>
                                          <p:spTgt spid="9"/>
                                        </p:tgtEl>
                                        <p:attrNameLst>
                                          <p:attrName>ppt_y</p:attrName>
                                        </p:attrNameLst>
                                      </p:cBhvr>
                                      <p:tavLst>
                                        <p:tav tm="0">
                                          <p:val>
                                            <p:strVal val="ppt_y"/>
                                          </p:val>
                                        </p:tav>
                                        <p:tav tm="100000">
                                          <p:val>
                                            <p:strVal val="1+ppt_h/2"/>
                                          </p:val>
                                        </p:tav>
                                      </p:tavLst>
                                    </p:anim>
                                    <p:set>
                                      <p:cBhvr>
                                        <p:cTn id="83" dur="1" fill="hold">
                                          <p:stCondLst>
                                            <p:cond delay="1999"/>
                                          </p:stCondLst>
                                        </p:cTn>
                                        <p:tgtEl>
                                          <p:spTgt spid="9"/>
                                        </p:tgtEl>
                                        <p:attrNameLst>
                                          <p:attrName>style.visibility</p:attrName>
                                        </p:attrNameLst>
                                      </p:cBhvr>
                                      <p:to>
                                        <p:strVal val="hidden"/>
                                      </p:to>
                                    </p:set>
                                  </p:childTnLst>
                                </p:cTn>
                              </p:par>
                              <p:par>
                                <p:cTn id="84" presetID="2" presetClass="exit" presetSubtype="12" fill="hold" grpId="2" nodeType="withEffect">
                                  <p:stCondLst>
                                    <p:cond delay="0"/>
                                  </p:stCondLst>
                                  <p:childTnLst>
                                    <p:anim calcmode="lin" valueType="num">
                                      <p:cBhvr additive="base">
                                        <p:cTn id="85" dur="2000"/>
                                        <p:tgtEl>
                                          <p:spTgt spid="10"/>
                                        </p:tgtEl>
                                        <p:attrNameLst>
                                          <p:attrName>ppt_x</p:attrName>
                                        </p:attrNameLst>
                                      </p:cBhvr>
                                      <p:tavLst>
                                        <p:tav tm="0">
                                          <p:val>
                                            <p:strVal val="ppt_x"/>
                                          </p:val>
                                        </p:tav>
                                        <p:tav tm="100000">
                                          <p:val>
                                            <p:strVal val="0-ppt_w/2"/>
                                          </p:val>
                                        </p:tav>
                                      </p:tavLst>
                                    </p:anim>
                                    <p:anim calcmode="lin" valueType="num">
                                      <p:cBhvr additive="base">
                                        <p:cTn id="86" dur="2000"/>
                                        <p:tgtEl>
                                          <p:spTgt spid="10"/>
                                        </p:tgtEl>
                                        <p:attrNameLst>
                                          <p:attrName>ppt_y</p:attrName>
                                        </p:attrNameLst>
                                      </p:cBhvr>
                                      <p:tavLst>
                                        <p:tav tm="0">
                                          <p:val>
                                            <p:strVal val="ppt_y"/>
                                          </p:val>
                                        </p:tav>
                                        <p:tav tm="100000">
                                          <p:val>
                                            <p:strVal val="1+ppt_h/2"/>
                                          </p:val>
                                        </p:tav>
                                      </p:tavLst>
                                    </p:anim>
                                    <p:set>
                                      <p:cBhvr>
                                        <p:cTn id="87" dur="1" fill="hold">
                                          <p:stCondLst>
                                            <p:cond delay="1999"/>
                                          </p:stCondLst>
                                        </p:cTn>
                                        <p:tgtEl>
                                          <p:spTgt spid="10"/>
                                        </p:tgtEl>
                                        <p:attrNameLst>
                                          <p:attrName>style.visibility</p:attrName>
                                        </p:attrNameLst>
                                      </p:cBhvr>
                                      <p:to>
                                        <p:strVal val="hidden"/>
                                      </p:to>
                                    </p:set>
                                  </p:childTnLst>
                                </p:cTn>
                              </p:par>
                              <p:par>
                                <p:cTn id="88" presetID="8" presetClass="emph" presetSubtype="0" fill="hold" grpId="3" nodeType="withEffect">
                                  <p:stCondLst>
                                    <p:cond delay="0"/>
                                  </p:stCondLst>
                                  <p:childTnLst>
                                    <p:animRot by="21600000">
                                      <p:cBhvr>
                                        <p:cTn id="89" dur="2000" fill="hold"/>
                                        <p:tgtEl>
                                          <p:spTgt spid="3"/>
                                        </p:tgtEl>
                                        <p:attrNameLst>
                                          <p:attrName>r</p:attrName>
                                        </p:attrNameLst>
                                      </p:cBhvr>
                                    </p:animRot>
                                  </p:childTnLst>
                                </p:cTn>
                              </p:par>
                              <p:par>
                                <p:cTn id="90" presetID="8" presetClass="emph" presetSubtype="0" fill="hold" grpId="3" nodeType="withEffect">
                                  <p:stCondLst>
                                    <p:cond delay="0"/>
                                  </p:stCondLst>
                                  <p:childTnLst>
                                    <p:animRot by="21600000">
                                      <p:cBhvr>
                                        <p:cTn id="91" dur="2000" fill="hold"/>
                                        <p:tgtEl>
                                          <p:spTgt spid="4"/>
                                        </p:tgtEl>
                                        <p:attrNameLst>
                                          <p:attrName>r</p:attrName>
                                        </p:attrNameLst>
                                      </p:cBhvr>
                                    </p:animRot>
                                  </p:childTnLst>
                                </p:cTn>
                              </p:par>
                              <p:par>
                                <p:cTn id="92" presetID="8" presetClass="emph" presetSubtype="0" fill="hold" grpId="3" nodeType="withEffect">
                                  <p:stCondLst>
                                    <p:cond delay="0"/>
                                  </p:stCondLst>
                                  <p:childTnLst>
                                    <p:animRot by="21600000">
                                      <p:cBhvr>
                                        <p:cTn id="93" dur="2000" fill="hold"/>
                                        <p:tgtEl>
                                          <p:spTgt spid="5"/>
                                        </p:tgtEl>
                                        <p:attrNameLst>
                                          <p:attrName>r</p:attrName>
                                        </p:attrNameLst>
                                      </p:cBhvr>
                                    </p:animRot>
                                  </p:childTnLst>
                                </p:cTn>
                              </p:par>
                              <p:par>
                                <p:cTn id="94" presetID="8" presetClass="emph" presetSubtype="0" fill="hold" grpId="3" nodeType="withEffect">
                                  <p:stCondLst>
                                    <p:cond delay="0"/>
                                  </p:stCondLst>
                                  <p:childTnLst>
                                    <p:animRot by="21600000">
                                      <p:cBhvr>
                                        <p:cTn id="95" dur="2000" fill="hold"/>
                                        <p:tgtEl>
                                          <p:spTgt spid="6"/>
                                        </p:tgtEl>
                                        <p:attrNameLst>
                                          <p:attrName>r</p:attrName>
                                        </p:attrNameLst>
                                      </p:cBhvr>
                                    </p:animRot>
                                  </p:childTnLst>
                                </p:cTn>
                              </p:par>
                              <p:par>
                                <p:cTn id="96" presetID="8" presetClass="emph" presetSubtype="0" fill="hold" grpId="3" nodeType="withEffect">
                                  <p:stCondLst>
                                    <p:cond delay="0"/>
                                  </p:stCondLst>
                                  <p:childTnLst>
                                    <p:animRot by="21600000">
                                      <p:cBhvr>
                                        <p:cTn id="97" dur="2000" fill="hold"/>
                                        <p:tgtEl>
                                          <p:spTgt spid="7"/>
                                        </p:tgtEl>
                                        <p:attrNameLst>
                                          <p:attrName>r</p:attrName>
                                        </p:attrNameLst>
                                      </p:cBhvr>
                                    </p:animRot>
                                  </p:childTnLst>
                                </p:cTn>
                              </p:par>
                              <p:par>
                                <p:cTn id="98" presetID="8" presetClass="emph" presetSubtype="0" fill="hold" grpId="3" nodeType="withEffect">
                                  <p:stCondLst>
                                    <p:cond delay="0"/>
                                  </p:stCondLst>
                                  <p:childTnLst>
                                    <p:animRot by="21600000">
                                      <p:cBhvr>
                                        <p:cTn id="99" dur="2000" fill="hold"/>
                                        <p:tgtEl>
                                          <p:spTgt spid="8"/>
                                        </p:tgtEl>
                                        <p:attrNameLst>
                                          <p:attrName>r</p:attrName>
                                        </p:attrNameLst>
                                      </p:cBhvr>
                                    </p:animRot>
                                  </p:childTnLst>
                                </p:cTn>
                              </p:par>
                              <p:par>
                                <p:cTn id="100" presetID="8" presetClass="emph" presetSubtype="0" fill="hold" grpId="3" nodeType="withEffect">
                                  <p:stCondLst>
                                    <p:cond delay="0"/>
                                  </p:stCondLst>
                                  <p:childTnLst>
                                    <p:animRot by="21600000">
                                      <p:cBhvr>
                                        <p:cTn id="101" dur="2000" fill="hold"/>
                                        <p:tgtEl>
                                          <p:spTgt spid="9"/>
                                        </p:tgtEl>
                                        <p:attrNameLst>
                                          <p:attrName>r</p:attrName>
                                        </p:attrNameLst>
                                      </p:cBhvr>
                                    </p:animRot>
                                  </p:childTnLst>
                                </p:cTn>
                              </p:par>
                              <p:par>
                                <p:cTn id="102" presetID="8" presetClass="emph" presetSubtype="0" fill="hold" grpId="3" nodeType="withEffect">
                                  <p:stCondLst>
                                    <p:cond delay="0"/>
                                  </p:stCondLst>
                                  <p:childTnLst>
                                    <p:animRot by="21600000">
                                      <p:cBhvr>
                                        <p:cTn id="103" dur="2000" fill="hold"/>
                                        <p:tgtEl>
                                          <p:spTgt spid="10"/>
                                        </p:tgtEl>
                                        <p:attrNameLst>
                                          <p:attrName>r</p:attrName>
                                        </p:attrNameLst>
                                      </p:cBhvr>
                                    </p:animRot>
                                  </p:childTnLst>
                                </p:cTn>
                              </p:par>
                              <p:par>
                                <p:cTn id="104" presetID="23" presetClass="entr" presetSubtype="272"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strVal val="2/3*#ppt_w"/>
                                          </p:val>
                                        </p:tav>
                                        <p:tav tm="100000">
                                          <p:val>
                                            <p:strVal val="#ppt_w"/>
                                          </p:val>
                                        </p:tav>
                                      </p:tavLst>
                                    </p:anim>
                                    <p:anim calcmode="lin" valueType="num">
                                      <p:cBhvr>
                                        <p:cTn id="107" dur="2000" fill="hold"/>
                                        <p:tgtEl>
                                          <p:spTgt spid="2"/>
                                        </p:tgtEl>
                                        <p:attrNameLst>
                                          <p:attrName>ppt_h</p:attrName>
                                        </p:attrNameLst>
                                      </p:cBhvr>
                                      <p:tavLst>
                                        <p:tav tm="0">
                                          <p:val>
                                            <p:strVal val="2/3*#ppt_h"/>
                                          </p:val>
                                        </p:tav>
                                        <p:tav tm="100000">
                                          <p:val>
                                            <p:strVal val="#ppt_h"/>
                                          </p:val>
                                        </p:tav>
                                      </p:tavLst>
                                    </p:anim>
                                  </p:childTnLst>
                                </p:cTn>
                              </p:par>
                              <p:par>
                                <p:cTn id="108" presetID="4" presetClass="entr" presetSubtype="32"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Effect transition="in" filter="box(out)">
                                      <p:cBhvr>
                                        <p:cTn id="1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zoom.png"/>
          <p:cNvPicPr>
            <a:picLocks noChangeAspect="1"/>
          </p:cNvPicPr>
          <p:nvPr/>
        </p:nvPicPr>
        <p:blipFill>
          <a:blip r:embed="rId2">
            <a:duotone>
              <a:prstClr val="black"/>
              <a:schemeClr val="accent6">
                <a:tint val="45000"/>
                <a:satMod val="400000"/>
              </a:schemeClr>
            </a:duotone>
          </a:blip>
          <a:stretch>
            <a:fillRect/>
          </a:stretch>
        </p:blipFill>
        <p:spPr>
          <a:xfrm>
            <a:off x="1116" y="0"/>
            <a:ext cx="9141767" cy="5143500"/>
          </a:xfrm>
          <a:prstGeom prst="rect">
            <a:avLst/>
          </a:prstGeom>
        </p:spPr>
      </p:pic>
      <p:pic>
        <p:nvPicPr>
          <p:cNvPr id="5" name="4 Imagen" descr="625001_50335.gif"/>
          <p:cNvPicPr>
            <a:picLocks noChangeAspect="1"/>
          </p:cNvPicPr>
          <p:nvPr/>
        </p:nvPicPr>
        <p:blipFill>
          <a:blip r:embed="rId3"/>
          <a:stretch>
            <a:fillRect/>
          </a:stretch>
        </p:blipFill>
        <p:spPr>
          <a:xfrm>
            <a:off x="0" y="2500312"/>
            <a:ext cx="3810000" cy="2447925"/>
          </a:xfrm>
          <a:prstGeom prst="rect">
            <a:avLst/>
          </a:prstGeom>
        </p:spPr>
      </p:pic>
      <p:sp>
        <p:nvSpPr>
          <p:cNvPr id="4" name="3 CuadroTexto"/>
          <p:cNvSpPr txBox="1"/>
          <p:nvPr/>
        </p:nvSpPr>
        <p:spPr>
          <a:xfrm>
            <a:off x="2857488" y="1928808"/>
            <a:ext cx="3929090" cy="1200329"/>
          </a:xfrm>
          <a:prstGeom prst="rect">
            <a:avLst/>
          </a:prstGeom>
          <a:noFill/>
        </p:spPr>
        <p:txBody>
          <a:bodyPr wrap="square" rtlCol="0">
            <a:spAutoFit/>
          </a:bodyPr>
          <a:lstStyle/>
          <a:p>
            <a:pPr algn="ctr"/>
            <a:r>
              <a:rPr lang="es-PE" b="1" dirty="0" smtClean="0">
                <a:ln>
                  <a:solidFill>
                    <a:schemeClr val="tx1"/>
                  </a:solidFill>
                </a:ln>
                <a:solidFill>
                  <a:srgbClr val="FFFF00"/>
                </a:solidFill>
              </a:rPr>
              <a:t>El amor sana, el amor transforma y sin duda los animales tienen una capacidad particular de amar, de demostrar cariño, de decir presente.</a:t>
            </a:r>
          </a:p>
          <a:p>
            <a:pPr algn="ctr"/>
            <a:endParaRPr lang="es-PE" b="1" dirty="0">
              <a:ln>
                <a:solidFill>
                  <a:schemeClr val="tx1"/>
                </a:solidFill>
              </a:ln>
              <a:solidFill>
                <a:srgbClr val="FFFF00"/>
              </a:solidFill>
            </a:endParaRPr>
          </a:p>
        </p:txBody>
      </p:sp>
      <p:sp>
        <p:nvSpPr>
          <p:cNvPr id="6" name="5 Rectángulo"/>
          <p:cNvSpPr/>
          <p:nvPr/>
        </p:nvSpPr>
        <p:spPr>
          <a:xfrm>
            <a:off x="-500098" y="-500084"/>
            <a:ext cx="10001320" cy="7429552"/>
          </a:xfrm>
          <a:prstGeom prst="rect">
            <a:avLst/>
          </a:prstGeom>
          <a:gradFill flip="none" rotWithShape="1">
            <a:gsLst>
              <a:gs pos="29000">
                <a:srgbClr val="0000FF"/>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9000">
              <a:srgbClr val="2C1B12"/>
            </a:gs>
            <a:gs pos="50000">
              <a:schemeClr val="bg1">
                <a:shade val="67500"/>
                <a:satMod val="115000"/>
              </a:schemeClr>
            </a:gs>
            <a:gs pos="100000">
              <a:schemeClr val="bg1">
                <a:shade val="100000"/>
                <a:satMod val="115000"/>
              </a:scheme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79925183.jpg"/>
          <p:cNvPicPr>
            <a:picLocks noGrp="1" noChangeAspect="1"/>
          </p:cNvPicPr>
          <p:nvPr isPhoto="1"/>
        </p:nvPicPr>
        <p:blipFill>
          <a:blip r:embed="rId2">
            <a:lum/>
          </a:blip>
          <a:stretch>
            <a:fillRect/>
          </a:stretch>
        </p:blipFill>
        <p:spPr>
          <a:xfrm>
            <a:off x="0" y="-142894"/>
            <a:ext cx="9144000" cy="5286394"/>
          </a:xfrm>
          <a:prstGeom prst="rect">
            <a:avLst/>
          </a:prstGeom>
          <a:noFill/>
          <a:ln>
            <a:noFill/>
          </a:ln>
        </p:spPr>
      </p:pic>
      <p:sp>
        <p:nvSpPr>
          <p:cNvPr id="4" name="3 Franja diagonal"/>
          <p:cNvSpPr/>
          <p:nvPr/>
        </p:nvSpPr>
        <p:spPr>
          <a:xfrm flipV="1">
            <a:off x="3071802" y="-162487"/>
            <a:ext cx="1571636" cy="1285860"/>
          </a:xfrm>
          <a:prstGeom prst="diagStripe">
            <a:avLst>
              <a:gd name="adj" fmla="val 65764"/>
            </a:avLst>
          </a:prstGeom>
          <a:gradFill flip="none" rotWithShape="1">
            <a:gsLst>
              <a:gs pos="0">
                <a:srgbClr val="663300"/>
              </a:gs>
              <a:gs pos="17999">
                <a:srgbClr val="FEE7F2"/>
              </a:gs>
              <a:gs pos="36000">
                <a:srgbClr val="FAC77D"/>
              </a:gs>
              <a:gs pos="61000">
                <a:srgbClr val="FBA97D"/>
              </a:gs>
              <a:gs pos="82001">
                <a:srgbClr val="FBD49C"/>
              </a:gs>
              <a:gs pos="100000">
                <a:srgbClr val="FEE7F2"/>
              </a:gs>
            </a:gsLst>
            <a:lin ang="5400000" scaled="0"/>
            <a:tileRect l="-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Franja diagonal"/>
          <p:cNvSpPr/>
          <p:nvPr/>
        </p:nvSpPr>
        <p:spPr>
          <a:xfrm rot="10800000">
            <a:off x="1571604" y="-162487"/>
            <a:ext cx="1500198" cy="1285860"/>
          </a:xfrm>
          <a:prstGeom prst="diagStripe">
            <a:avLst>
              <a:gd name="adj" fmla="val 65764"/>
            </a:avLst>
          </a:prstGeom>
          <a:gradFill flip="none" rotWithShape="1">
            <a:gsLst>
              <a:gs pos="0">
                <a:srgbClr val="663300"/>
              </a:gs>
              <a:gs pos="17999">
                <a:srgbClr val="FEE7F2"/>
              </a:gs>
              <a:gs pos="36000">
                <a:srgbClr val="FAC77D"/>
              </a:gs>
              <a:gs pos="61000">
                <a:srgbClr val="FBA97D"/>
              </a:gs>
              <a:gs pos="82001">
                <a:srgbClr val="FBD49C"/>
              </a:gs>
              <a:gs pos="100000">
                <a:srgbClr val="FEE7F2"/>
              </a:gs>
            </a:gsLst>
            <a:lin ang="5400000" scaled="0"/>
            <a:tileRect l="-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ranja diagonal"/>
          <p:cNvSpPr/>
          <p:nvPr/>
        </p:nvSpPr>
        <p:spPr>
          <a:xfrm flipV="1">
            <a:off x="6072198" y="-162487"/>
            <a:ext cx="1500198" cy="1305483"/>
          </a:xfrm>
          <a:prstGeom prst="diagStripe">
            <a:avLst>
              <a:gd name="adj" fmla="val 65764"/>
            </a:avLst>
          </a:prstGeom>
          <a:gradFill flip="none" rotWithShape="1">
            <a:gsLst>
              <a:gs pos="0">
                <a:srgbClr val="663300"/>
              </a:gs>
              <a:gs pos="17999">
                <a:srgbClr val="FEE7F2"/>
              </a:gs>
              <a:gs pos="36000">
                <a:srgbClr val="FAC77D"/>
              </a:gs>
              <a:gs pos="61000">
                <a:srgbClr val="FBA97D"/>
              </a:gs>
              <a:gs pos="82001">
                <a:srgbClr val="FBD49C"/>
              </a:gs>
              <a:gs pos="100000">
                <a:srgbClr val="FEE7F2"/>
              </a:gs>
            </a:gsLst>
            <a:lin ang="5400000" scaled="0"/>
            <a:tileRect l="-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rot="10800000">
            <a:off x="4572000" y="-162487"/>
            <a:ext cx="1500198" cy="1285860"/>
          </a:xfrm>
          <a:prstGeom prst="diagStripe">
            <a:avLst>
              <a:gd name="adj" fmla="val 65764"/>
            </a:avLst>
          </a:prstGeom>
          <a:gradFill flip="none" rotWithShape="1">
            <a:gsLst>
              <a:gs pos="0">
                <a:srgbClr val="663300"/>
              </a:gs>
              <a:gs pos="17999">
                <a:srgbClr val="FEE7F2"/>
              </a:gs>
              <a:gs pos="36000">
                <a:srgbClr val="FAC77D"/>
              </a:gs>
              <a:gs pos="61000">
                <a:srgbClr val="FBA97D"/>
              </a:gs>
              <a:gs pos="82001">
                <a:srgbClr val="FBD49C"/>
              </a:gs>
              <a:gs pos="100000">
                <a:srgbClr val="FEE7F2"/>
              </a:gs>
            </a:gsLst>
            <a:lin ang="5400000" scaled="0"/>
            <a:tileRect l="-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flipV="1">
            <a:off x="3071802" y="408993"/>
            <a:ext cx="1571636" cy="1285860"/>
          </a:xfrm>
          <a:prstGeom prst="diagStripe">
            <a:avLst>
              <a:gd name="adj" fmla="val 65764"/>
            </a:avLst>
          </a:prstGeom>
          <a:gradFill flip="none" rotWithShape="1">
            <a:gsLst>
              <a:gs pos="0">
                <a:srgbClr val="663300"/>
              </a:gs>
              <a:gs pos="17999">
                <a:srgbClr val="FEE7F2"/>
              </a:gs>
              <a:gs pos="36000">
                <a:srgbClr val="FAC77D"/>
              </a:gs>
              <a:gs pos="61000">
                <a:srgbClr val="FBA97D"/>
              </a:gs>
              <a:gs pos="82001">
                <a:srgbClr val="FBD49C"/>
              </a:gs>
              <a:gs pos="100000">
                <a:srgbClr val="FEE7F2"/>
              </a:gs>
            </a:gsLst>
            <a:lin ang="5400000" scaled="0"/>
            <a:tileRect l="-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rot="10800000">
            <a:off x="1571604" y="408993"/>
            <a:ext cx="1500198" cy="1285860"/>
          </a:xfrm>
          <a:prstGeom prst="diagStripe">
            <a:avLst>
              <a:gd name="adj" fmla="val 65764"/>
            </a:avLst>
          </a:prstGeom>
          <a:gradFill flip="none" rotWithShape="1">
            <a:gsLst>
              <a:gs pos="0">
                <a:srgbClr val="663300"/>
              </a:gs>
              <a:gs pos="17999">
                <a:srgbClr val="FEE7F2"/>
              </a:gs>
              <a:gs pos="36000">
                <a:srgbClr val="FAC77D"/>
              </a:gs>
              <a:gs pos="61000">
                <a:srgbClr val="FBA97D"/>
              </a:gs>
              <a:gs pos="82001">
                <a:srgbClr val="FBD49C"/>
              </a:gs>
              <a:gs pos="100000">
                <a:srgbClr val="FEE7F2"/>
              </a:gs>
            </a:gsLst>
            <a:lin ang="5400000" scaled="0"/>
            <a:tileRect l="-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flipV="1">
            <a:off x="6072198" y="408993"/>
            <a:ext cx="1500198" cy="1305483"/>
          </a:xfrm>
          <a:prstGeom prst="diagStripe">
            <a:avLst>
              <a:gd name="adj" fmla="val 65764"/>
            </a:avLst>
          </a:prstGeom>
          <a:gradFill flip="none" rotWithShape="1">
            <a:gsLst>
              <a:gs pos="0">
                <a:srgbClr val="663300"/>
              </a:gs>
              <a:gs pos="17999">
                <a:srgbClr val="FEE7F2"/>
              </a:gs>
              <a:gs pos="36000">
                <a:srgbClr val="FAC77D"/>
              </a:gs>
              <a:gs pos="61000">
                <a:srgbClr val="FBA97D"/>
              </a:gs>
              <a:gs pos="82001">
                <a:srgbClr val="FBD49C"/>
              </a:gs>
              <a:gs pos="100000">
                <a:srgbClr val="FEE7F2"/>
              </a:gs>
            </a:gsLst>
            <a:lin ang="5400000" scaled="0"/>
            <a:tileRect l="-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rot="10800000">
            <a:off x="4572000" y="408993"/>
            <a:ext cx="1500198" cy="1285860"/>
          </a:xfrm>
          <a:prstGeom prst="diagStripe">
            <a:avLst>
              <a:gd name="adj" fmla="val 65764"/>
            </a:avLst>
          </a:prstGeom>
          <a:gradFill flip="none" rotWithShape="1">
            <a:gsLst>
              <a:gs pos="0">
                <a:srgbClr val="663300"/>
              </a:gs>
              <a:gs pos="17999">
                <a:srgbClr val="FEE7F2"/>
              </a:gs>
              <a:gs pos="36000">
                <a:srgbClr val="FAC77D"/>
              </a:gs>
              <a:gs pos="61000">
                <a:srgbClr val="FBA97D"/>
              </a:gs>
              <a:gs pos="82001">
                <a:srgbClr val="FBD49C"/>
              </a:gs>
              <a:gs pos="100000">
                <a:srgbClr val="FEE7F2"/>
              </a:gs>
            </a:gsLst>
            <a:lin ang="5400000" scaled="0"/>
            <a:tileRect l="-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flipV="1">
            <a:off x="3071802" y="980521"/>
            <a:ext cx="1571636" cy="1285860"/>
          </a:xfrm>
          <a:prstGeom prst="diagStripe">
            <a:avLst>
              <a:gd name="adj" fmla="val 65764"/>
            </a:avLst>
          </a:prstGeom>
          <a:gradFill flip="none" rotWithShape="1">
            <a:gsLst>
              <a:gs pos="0">
                <a:srgbClr val="663300"/>
              </a:gs>
              <a:gs pos="17999">
                <a:srgbClr val="FEE7F2"/>
              </a:gs>
              <a:gs pos="36000">
                <a:srgbClr val="FAC77D"/>
              </a:gs>
              <a:gs pos="61000">
                <a:srgbClr val="FBA97D"/>
              </a:gs>
              <a:gs pos="82001">
                <a:srgbClr val="FBD49C"/>
              </a:gs>
              <a:gs pos="100000">
                <a:srgbClr val="FEE7F2"/>
              </a:gs>
            </a:gsLst>
            <a:lin ang="5400000" scaled="0"/>
            <a:tileRect l="-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rot="10800000">
            <a:off x="1571604" y="980521"/>
            <a:ext cx="1500198" cy="1285860"/>
          </a:xfrm>
          <a:prstGeom prst="diagStripe">
            <a:avLst>
              <a:gd name="adj" fmla="val 65764"/>
            </a:avLst>
          </a:prstGeom>
          <a:gradFill flip="none" rotWithShape="1">
            <a:gsLst>
              <a:gs pos="0">
                <a:srgbClr val="663300"/>
              </a:gs>
              <a:gs pos="17999">
                <a:srgbClr val="FEE7F2"/>
              </a:gs>
              <a:gs pos="36000">
                <a:srgbClr val="FAC77D"/>
              </a:gs>
              <a:gs pos="61000">
                <a:srgbClr val="FBA97D"/>
              </a:gs>
              <a:gs pos="82001">
                <a:srgbClr val="FBD49C"/>
              </a:gs>
              <a:gs pos="100000">
                <a:srgbClr val="FEE7F2"/>
              </a:gs>
            </a:gsLst>
            <a:lin ang="5400000" scaled="0"/>
            <a:tileRect l="-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flipV="1">
            <a:off x="6072198" y="980521"/>
            <a:ext cx="1500198" cy="1305483"/>
          </a:xfrm>
          <a:prstGeom prst="diagStripe">
            <a:avLst>
              <a:gd name="adj" fmla="val 65764"/>
            </a:avLst>
          </a:prstGeom>
          <a:gradFill flip="none" rotWithShape="1">
            <a:gsLst>
              <a:gs pos="0">
                <a:srgbClr val="663300"/>
              </a:gs>
              <a:gs pos="17999">
                <a:srgbClr val="FEE7F2"/>
              </a:gs>
              <a:gs pos="36000">
                <a:srgbClr val="FAC77D"/>
              </a:gs>
              <a:gs pos="61000">
                <a:srgbClr val="FBA97D"/>
              </a:gs>
              <a:gs pos="82001">
                <a:srgbClr val="FBD49C"/>
              </a:gs>
              <a:gs pos="100000">
                <a:srgbClr val="FEE7F2"/>
              </a:gs>
            </a:gsLst>
            <a:lin ang="5400000" scaled="0"/>
            <a:tileRect l="-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rot="10800000">
            <a:off x="4572000" y="980521"/>
            <a:ext cx="1500198" cy="1285860"/>
          </a:xfrm>
          <a:prstGeom prst="diagStripe">
            <a:avLst>
              <a:gd name="adj" fmla="val 65764"/>
            </a:avLst>
          </a:prstGeom>
          <a:gradFill flip="none" rotWithShape="1">
            <a:gsLst>
              <a:gs pos="0">
                <a:srgbClr val="663300"/>
              </a:gs>
              <a:gs pos="17999">
                <a:srgbClr val="FEE7F2"/>
              </a:gs>
              <a:gs pos="36000">
                <a:srgbClr val="FAC77D"/>
              </a:gs>
              <a:gs pos="61000">
                <a:srgbClr val="FBA97D"/>
              </a:gs>
              <a:gs pos="82001">
                <a:srgbClr val="FBD49C"/>
              </a:gs>
              <a:gs pos="100000">
                <a:srgbClr val="FEE7F2"/>
              </a:gs>
            </a:gsLst>
            <a:lin ang="5400000" scaled="0"/>
            <a:tileRect l="-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flipV="1">
            <a:off x="3071802" y="1552001"/>
            <a:ext cx="1571636" cy="1285860"/>
          </a:xfrm>
          <a:prstGeom prst="diagStripe">
            <a:avLst>
              <a:gd name="adj" fmla="val 65764"/>
            </a:avLst>
          </a:prstGeom>
          <a:gradFill flip="none" rotWithShape="1">
            <a:gsLst>
              <a:gs pos="0">
                <a:srgbClr val="663300"/>
              </a:gs>
              <a:gs pos="17999">
                <a:srgbClr val="FEE7F2"/>
              </a:gs>
              <a:gs pos="36000">
                <a:srgbClr val="FAC77D"/>
              </a:gs>
              <a:gs pos="61000">
                <a:srgbClr val="FBA97D"/>
              </a:gs>
              <a:gs pos="82001">
                <a:srgbClr val="FBD49C"/>
              </a:gs>
              <a:gs pos="100000">
                <a:srgbClr val="FEE7F2"/>
              </a:gs>
            </a:gsLst>
            <a:lin ang="5400000" scaled="0"/>
            <a:tileRect l="-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rot="10800000">
            <a:off x="1571604" y="1552001"/>
            <a:ext cx="1500198" cy="1285860"/>
          </a:xfrm>
          <a:prstGeom prst="diagStripe">
            <a:avLst>
              <a:gd name="adj" fmla="val 65764"/>
            </a:avLst>
          </a:prstGeom>
          <a:gradFill flip="none" rotWithShape="1">
            <a:gsLst>
              <a:gs pos="0">
                <a:srgbClr val="663300"/>
              </a:gs>
              <a:gs pos="17999">
                <a:srgbClr val="FEE7F2"/>
              </a:gs>
              <a:gs pos="36000">
                <a:srgbClr val="FAC77D"/>
              </a:gs>
              <a:gs pos="61000">
                <a:srgbClr val="FBA97D"/>
              </a:gs>
              <a:gs pos="82001">
                <a:srgbClr val="FBD49C"/>
              </a:gs>
              <a:gs pos="100000">
                <a:srgbClr val="FEE7F2"/>
              </a:gs>
            </a:gsLst>
            <a:lin ang="5400000" scaled="0"/>
            <a:tileRect l="-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flipV="1">
            <a:off x="6072198" y="1552001"/>
            <a:ext cx="1500198" cy="1305483"/>
          </a:xfrm>
          <a:prstGeom prst="diagStripe">
            <a:avLst>
              <a:gd name="adj" fmla="val 65764"/>
            </a:avLst>
          </a:prstGeom>
          <a:gradFill flip="none" rotWithShape="1">
            <a:gsLst>
              <a:gs pos="0">
                <a:srgbClr val="663300"/>
              </a:gs>
              <a:gs pos="17999">
                <a:srgbClr val="FEE7F2"/>
              </a:gs>
              <a:gs pos="36000">
                <a:srgbClr val="FAC77D"/>
              </a:gs>
              <a:gs pos="61000">
                <a:srgbClr val="FBA97D"/>
              </a:gs>
              <a:gs pos="82001">
                <a:srgbClr val="FBD49C"/>
              </a:gs>
              <a:gs pos="100000">
                <a:srgbClr val="FEE7F2"/>
              </a:gs>
            </a:gsLst>
            <a:lin ang="5400000" scaled="0"/>
            <a:tileRect l="-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rot="10800000">
            <a:off x="4572000" y="1552001"/>
            <a:ext cx="1500198" cy="1285860"/>
          </a:xfrm>
          <a:prstGeom prst="diagStripe">
            <a:avLst>
              <a:gd name="adj" fmla="val 65764"/>
            </a:avLst>
          </a:prstGeom>
          <a:gradFill flip="none" rotWithShape="1">
            <a:gsLst>
              <a:gs pos="0">
                <a:srgbClr val="663300"/>
              </a:gs>
              <a:gs pos="17999">
                <a:srgbClr val="FEE7F2"/>
              </a:gs>
              <a:gs pos="36000">
                <a:srgbClr val="FAC77D"/>
              </a:gs>
              <a:gs pos="61000">
                <a:srgbClr val="FBA97D"/>
              </a:gs>
              <a:gs pos="82001">
                <a:srgbClr val="FBD49C"/>
              </a:gs>
              <a:gs pos="100000">
                <a:srgbClr val="FEE7F2"/>
              </a:gs>
            </a:gsLst>
            <a:lin ang="5400000" scaled="0"/>
            <a:tileRect l="-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flipV="1">
            <a:off x="3071802" y="2123529"/>
            <a:ext cx="1571636" cy="1285860"/>
          </a:xfrm>
          <a:prstGeom prst="diagStripe">
            <a:avLst>
              <a:gd name="adj" fmla="val 65764"/>
            </a:avLst>
          </a:prstGeom>
          <a:gradFill flip="none" rotWithShape="1">
            <a:gsLst>
              <a:gs pos="0">
                <a:srgbClr val="663300"/>
              </a:gs>
              <a:gs pos="17999">
                <a:srgbClr val="FEE7F2"/>
              </a:gs>
              <a:gs pos="36000">
                <a:srgbClr val="FAC77D"/>
              </a:gs>
              <a:gs pos="61000">
                <a:srgbClr val="FBA97D"/>
              </a:gs>
              <a:gs pos="82001">
                <a:srgbClr val="FBD49C"/>
              </a:gs>
              <a:gs pos="100000">
                <a:srgbClr val="FEE7F2"/>
              </a:gs>
            </a:gsLst>
            <a:lin ang="5400000" scaled="0"/>
            <a:tileRect l="-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Franja diagonal"/>
          <p:cNvSpPr/>
          <p:nvPr/>
        </p:nvSpPr>
        <p:spPr>
          <a:xfrm rot="10800000">
            <a:off x="1571604" y="2123529"/>
            <a:ext cx="1500198" cy="1285860"/>
          </a:xfrm>
          <a:prstGeom prst="diagStripe">
            <a:avLst>
              <a:gd name="adj" fmla="val 65764"/>
            </a:avLst>
          </a:prstGeom>
          <a:gradFill flip="none" rotWithShape="1">
            <a:gsLst>
              <a:gs pos="0">
                <a:srgbClr val="663300"/>
              </a:gs>
              <a:gs pos="17999">
                <a:srgbClr val="FEE7F2"/>
              </a:gs>
              <a:gs pos="36000">
                <a:srgbClr val="FAC77D"/>
              </a:gs>
              <a:gs pos="61000">
                <a:srgbClr val="FBA97D"/>
              </a:gs>
              <a:gs pos="82001">
                <a:srgbClr val="FBD49C"/>
              </a:gs>
              <a:gs pos="100000">
                <a:srgbClr val="FEE7F2"/>
              </a:gs>
            </a:gsLst>
            <a:lin ang="5400000" scaled="0"/>
            <a:tileRect l="-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Franja diagonal"/>
          <p:cNvSpPr/>
          <p:nvPr/>
        </p:nvSpPr>
        <p:spPr>
          <a:xfrm flipV="1">
            <a:off x="6072198" y="2123529"/>
            <a:ext cx="1500198" cy="1305483"/>
          </a:xfrm>
          <a:prstGeom prst="diagStripe">
            <a:avLst>
              <a:gd name="adj" fmla="val 65764"/>
            </a:avLst>
          </a:prstGeom>
          <a:gradFill flip="none" rotWithShape="1">
            <a:gsLst>
              <a:gs pos="0">
                <a:srgbClr val="663300"/>
              </a:gs>
              <a:gs pos="17999">
                <a:srgbClr val="FEE7F2"/>
              </a:gs>
              <a:gs pos="36000">
                <a:srgbClr val="FAC77D"/>
              </a:gs>
              <a:gs pos="61000">
                <a:srgbClr val="FBA97D"/>
              </a:gs>
              <a:gs pos="82001">
                <a:srgbClr val="FBD49C"/>
              </a:gs>
              <a:gs pos="100000">
                <a:srgbClr val="FEE7F2"/>
              </a:gs>
            </a:gsLst>
            <a:lin ang="5400000" scaled="0"/>
            <a:tileRect l="-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Franja diagonal"/>
          <p:cNvSpPr/>
          <p:nvPr/>
        </p:nvSpPr>
        <p:spPr>
          <a:xfrm rot="10800000">
            <a:off x="4572000" y="2123529"/>
            <a:ext cx="1500198" cy="1285860"/>
          </a:xfrm>
          <a:prstGeom prst="diagStripe">
            <a:avLst>
              <a:gd name="adj" fmla="val 65764"/>
            </a:avLst>
          </a:prstGeom>
          <a:gradFill flip="none" rotWithShape="1">
            <a:gsLst>
              <a:gs pos="0">
                <a:srgbClr val="663300"/>
              </a:gs>
              <a:gs pos="17999">
                <a:srgbClr val="FEE7F2"/>
              </a:gs>
              <a:gs pos="36000">
                <a:srgbClr val="FAC77D"/>
              </a:gs>
              <a:gs pos="61000">
                <a:srgbClr val="FBA97D"/>
              </a:gs>
              <a:gs pos="82001">
                <a:srgbClr val="FBD49C"/>
              </a:gs>
              <a:gs pos="100000">
                <a:srgbClr val="FEE7F2"/>
              </a:gs>
            </a:gsLst>
            <a:lin ang="5400000" scaled="0"/>
            <a:tileRect l="-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Franja diagonal"/>
          <p:cNvSpPr/>
          <p:nvPr/>
        </p:nvSpPr>
        <p:spPr>
          <a:xfrm flipV="1">
            <a:off x="3071802" y="2695009"/>
            <a:ext cx="1571636" cy="1285860"/>
          </a:xfrm>
          <a:prstGeom prst="diagStripe">
            <a:avLst>
              <a:gd name="adj" fmla="val 65764"/>
            </a:avLst>
          </a:prstGeom>
          <a:gradFill flip="none" rotWithShape="1">
            <a:gsLst>
              <a:gs pos="0">
                <a:srgbClr val="663300"/>
              </a:gs>
              <a:gs pos="17999">
                <a:srgbClr val="FEE7F2"/>
              </a:gs>
              <a:gs pos="36000">
                <a:srgbClr val="FAC77D"/>
              </a:gs>
              <a:gs pos="61000">
                <a:srgbClr val="FBA97D"/>
              </a:gs>
              <a:gs pos="82001">
                <a:srgbClr val="FBD49C"/>
              </a:gs>
              <a:gs pos="100000">
                <a:srgbClr val="FEE7F2"/>
              </a:gs>
            </a:gsLst>
            <a:lin ang="5400000" scaled="0"/>
            <a:tileRect l="-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Franja diagonal"/>
          <p:cNvSpPr/>
          <p:nvPr/>
        </p:nvSpPr>
        <p:spPr>
          <a:xfrm rot="10800000">
            <a:off x="1571604" y="2695009"/>
            <a:ext cx="1500198" cy="1285860"/>
          </a:xfrm>
          <a:prstGeom prst="diagStripe">
            <a:avLst>
              <a:gd name="adj" fmla="val 65764"/>
            </a:avLst>
          </a:prstGeom>
          <a:gradFill flip="none" rotWithShape="1">
            <a:gsLst>
              <a:gs pos="0">
                <a:srgbClr val="663300"/>
              </a:gs>
              <a:gs pos="17999">
                <a:srgbClr val="FEE7F2"/>
              </a:gs>
              <a:gs pos="36000">
                <a:srgbClr val="FAC77D"/>
              </a:gs>
              <a:gs pos="61000">
                <a:srgbClr val="FBA97D"/>
              </a:gs>
              <a:gs pos="82001">
                <a:srgbClr val="FBD49C"/>
              </a:gs>
              <a:gs pos="100000">
                <a:srgbClr val="FEE7F2"/>
              </a:gs>
            </a:gsLst>
            <a:lin ang="5400000" scaled="0"/>
            <a:tileRect l="-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Franja diagonal"/>
          <p:cNvSpPr/>
          <p:nvPr/>
        </p:nvSpPr>
        <p:spPr>
          <a:xfrm flipV="1">
            <a:off x="6072198" y="2695009"/>
            <a:ext cx="1500198" cy="1305483"/>
          </a:xfrm>
          <a:prstGeom prst="diagStripe">
            <a:avLst>
              <a:gd name="adj" fmla="val 65764"/>
            </a:avLst>
          </a:prstGeom>
          <a:gradFill flip="none" rotWithShape="1">
            <a:gsLst>
              <a:gs pos="0">
                <a:srgbClr val="663300"/>
              </a:gs>
              <a:gs pos="17999">
                <a:srgbClr val="FEE7F2"/>
              </a:gs>
              <a:gs pos="36000">
                <a:srgbClr val="FAC77D"/>
              </a:gs>
              <a:gs pos="61000">
                <a:srgbClr val="FBA97D"/>
              </a:gs>
              <a:gs pos="82001">
                <a:srgbClr val="FBD49C"/>
              </a:gs>
              <a:gs pos="100000">
                <a:srgbClr val="FEE7F2"/>
              </a:gs>
            </a:gsLst>
            <a:lin ang="5400000" scaled="0"/>
            <a:tileRect l="-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Franja diagonal"/>
          <p:cNvSpPr/>
          <p:nvPr/>
        </p:nvSpPr>
        <p:spPr>
          <a:xfrm rot="10800000">
            <a:off x="4572000" y="2695009"/>
            <a:ext cx="1500198" cy="1285860"/>
          </a:xfrm>
          <a:prstGeom prst="diagStripe">
            <a:avLst>
              <a:gd name="adj" fmla="val 65764"/>
            </a:avLst>
          </a:prstGeom>
          <a:gradFill flip="none" rotWithShape="1">
            <a:gsLst>
              <a:gs pos="0">
                <a:srgbClr val="663300"/>
              </a:gs>
              <a:gs pos="17999">
                <a:srgbClr val="FEE7F2"/>
              </a:gs>
              <a:gs pos="36000">
                <a:srgbClr val="FAC77D"/>
              </a:gs>
              <a:gs pos="61000">
                <a:srgbClr val="FBA97D"/>
              </a:gs>
              <a:gs pos="82001">
                <a:srgbClr val="FBD49C"/>
              </a:gs>
              <a:gs pos="100000">
                <a:srgbClr val="FEE7F2"/>
              </a:gs>
            </a:gsLst>
            <a:lin ang="5400000" scaled="0"/>
            <a:tileRect l="-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Franja diagonal"/>
          <p:cNvSpPr/>
          <p:nvPr/>
        </p:nvSpPr>
        <p:spPr>
          <a:xfrm flipV="1">
            <a:off x="3071802" y="3266537"/>
            <a:ext cx="1571636" cy="1285860"/>
          </a:xfrm>
          <a:prstGeom prst="diagStripe">
            <a:avLst>
              <a:gd name="adj" fmla="val 65764"/>
            </a:avLst>
          </a:prstGeom>
          <a:gradFill flip="none" rotWithShape="1">
            <a:gsLst>
              <a:gs pos="0">
                <a:srgbClr val="663300"/>
              </a:gs>
              <a:gs pos="17999">
                <a:srgbClr val="FEE7F2"/>
              </a:gs>
              <a:gs pos="36000">
                <a:srgbClr val="FAC77D"/>
              </a:gs>
              <a:gs pos="61000">
                <a:srgbClr val="FBA97D"/>
              </a:gs>
              <a:gs pos="82001">
                <a:srgbClr val="FBD49C"/>
              </a:gs>
              <a:gs pos="100000">
                <a:srgbClr val="FEE7F2"/>
              </a:gs>
            </a:gsLst>
            <a:lin ang="5400000" scaled="0"/>
            <a:tileRect l="-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Franja diagonal"/>
          <p:cNvSpPr/>
          <p:nvPr/>
        </p:nvSpPr>
        <p:spPr>
          <a:xfrm rot="10800000">
            <a:off x="1571604" y="3266537"/>
            <a:ext cx="1500198" cy="1285860"/>
          </a:xfrm>
          <a:prstGeom prst="diagStripe">
            <a:avLst>
              <a:gd name="adj" fmla="val 65764"/>
            </a:avLst>
          </a:prstGeom>
          <a:gradFill flip="none" rotWithShape="1">
            <a:gsLst>
              <a:gs pos="0">
                <a:srgbClr val="663300"/>
              </a:gs>
              <a:gs pos="17999">
                <a:srgbClr val="FEE7F2"/>
              </a:gs>
              <a:gs pos="36000">
                <a:srgbClr val="FAC77D"/>
              </a:gs>
              <a:gs pos="61000">
                <a:srgbClr val="FBA97D"/>
              </a:gs>
              <a:gs pos="82001">
                <a:srgbClr val="FBD49C"/>
              </a:gs>
              <a:gs pos="100000">
                <a:srgbClr val="FEE7F2"/>
              </a:gs>
            </a:gsLst>
            <a:lin ang="5400000" scaled="0"/>
            <a:tileRect l="-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Franja diagonal"/>
          <p:cNvSpPr/>
          <p:nvPr/>
        </p:nvSpPr>
        <p:spPr>
          <a:xfrm flipV="1">
            <a:off x="6072198" y="3266537"/>
            <a:ext cx="1500198" cy="1305483"/>
          </a:xfrm>
          <a:prstGeom prst="diagStripe">
            <a:avLst>
              <a:gd name="adj" fmla="val 65764"/>
            </a:avLst>
          </a:prstGeom>
          <a:gradFill flip="none" rotWithShape="1">
            <a:gsLst>
              <a:gs pos="0">
                <a:srgbClr val="663300"/>
              </a:gs>
              <a:gs pos="17999">
                <a:srgbClr val="FEE7F2"/>
              </a:gs>
              <a:gs pos="36000">
                <a:srgbClr val="FAC77D"/>
              </a:gs>
              <a:gs pos="61000">
                <a:srgbClr val="FBA97D"/>
              </a:gs>
              <a:gs pos="82001">
                <a:srgbClr val="FBD49C"/>
              </a:gs>
              <a:gs pos="100000">
                <a:srgbClr val="FEE7F2"/>
              </a:gs>
            </a:gsLst>
            <a:lin ang="5400000" scaled="0"/>
            <a:tileRect l="-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Franja diagonal"/>
          <p:cNvSpPr/>
          <p:nvPr/>
        </p:nvSpPr>
        <p:spPr>
          <a:xfrm rot="10800000">
            <a:off x="4572000" y="3266537"/>
            <a:ext cx="1500198" cy="1285860"/>
          </a:xfrm>
          <a:prstGeom prst="diagStripe">
            <a:avLst>
              <a:gd name="adj" fmla="val 65764"/>
            </a:avLst>
          </a:prstGeom>
          <a:gradFill flip="none" rotWithShape="1">
            <a:gsLst>
              <a:gs pos="0">
                <a:srgbClr val="663300"/>
              </a:gs>
              <a:gs pos="17999">
                <a:srgbClr val="FEE7F2"/>
              </a:gs>
              <a:gs pos="36000">
                <a:srgbClr val="FAC77D"/>
              </a:gs>
              <a:gs pos="61000">
                <a:srgbClr val="FBA97D"/>
              </a:gs>
              <a:gs pos="82001">
                <a:srgbClr val="FBD49C"/>
              </a:gs>
              <a:gs pos="100000">
                <a:srgbClr val="FEE7F2"/>
              </a:gs>
            </a:gsLst>
            <a:lin ang="5400000" scaled="0"/>
            <a:tileRect l="-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Franja diagonal"/>
          <p:cNvSpPr/>
          <p:nvPr/>
        </p:nvSpPr>
        <p:spPr>
          <a:xfrm flipV="1">
            <a:off x="3071802" y="3838017"/>
            <a:ext cx="1571636" cy="1285860"/>
          </a:xfrm>
          <a:prstGeom prst="diagStripe">
            <a:avLst>
              <a:gd name="adj" fmla="val 65764"/>
            </a:avLst>
          </a:prstGeom>
          <a:gradFill flip="none" rotWithShape="1">
            <a:gsLst>
              <a:gs pos="0">
                <a:srgbClr val="663300"/>
              </a:gs>
              <a:gs pos="17999">
                <a:srgbClr val="FEE7F2"/>
              </a:gs>
              <a:gs pos="36000">
                <a:srgbClr val="FAC77D"/>
              </a:gs>
              <a:gs pos="61000">
                <a:srgbClr val="FBA97D"/>
              </a:gs>
              <a:gs pos="82001">
                <a:srgbClr val="FBD49C"/>
              </a:gs>
              <a:gs pos="100000">
                <a:srgbClr val="FEE7F2"/>
              </a:gs>
            </a:gsLst>
            <a:lin ang="5400000" scaled="0"/>
            <a:tileRect l="-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Franja diagonal"/>
          <p:cNvSpPr/>
          <p:nvPr/>
        </p:nvSpPr>
        <p:spPr>
          <a:xfrm rot="10800000">
            <a:off x="1571604" y="3838017"/>
            <a:ext cx="1500198" cy="1285860"/>
          </a:xfrm>
          <a:prstGeom prst="diagStripe">
            <a:avLst>
              <a:gd name="adj" fmla="val 65764"/>
            </a:avLst>
          </a:prstGeom>
          <a:gradFill flip="none" rotWithShape="1">
            <a:gsLst>
              <a:gs pos="0">
                <a:srgbClr val="663300"/>
              </a:gs>
              <a:gs pos="17999">
                <a:srgbClr val="FEE7F2"/>
              </a:gs>
              <a:gs pos="36000">
                <a:srgbClr val="FAC77D"/>
              </a:gs>
              <a:gs pos="61000">
                <a:srgbClr val="FBA97D"/>
              </a:gs>
              <a:gs pos="82001">
                <a:srgbClr val="FBD49C"/>
              </a:gs>
              <a:gs pos="100000">
                <a:srgbClr val="FEE7F2"/>
              </a:gs>
            </a:gsLst>
            <a:lin ang="5400000" scaled="0"/>
            <a:tileRect l="-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Franja diagonal"/>
          <p:cNvSpPr/>
          <p:nvPr/>
        </p:nvSpPr>
        <p:spPr>
          <a:xfrm flipV="1">
            <a:off x="6072198" y="3838017"/>
            <a:ext cx="1500198" cy="1305483"/>
          </a:xfrm>
          <a:prstGeom prst="diagStripe">
            <a:avLst>
              <a:gd name="adj" fmla="val 65764"/>
            </a:avLst>
          </a:prstGeom>
          <a:gradFill flip="none" rotWithShape="1">
            <a:gsLst>
              <a:gs pos="0">
                <a:srgbClr val="663300"/>
              </a:gs>
              <a:gs pos="17999">
                <a:srgbClr val="FEE7F2"/>
              </a:gs>
              <a:gs pos="36000">
                <a:srgbClr val="FAC77D"/>
              </a:gs>
              <a:gs pos="61000">
                <a:srgbClr val="FBA97D"/>
              </a:gs>
              <a:gs pos="82001">
                <a:srgbClr val="FBD49C"/>
              </a:gs>
              <a:gs pos="100000">
                <a:srgbClr val="FEE7F2"/>
              </a:gs>
            </a:gsLst>
            <a:lin ang="5400000" scaled="0"/>
            <a:tileRect l="-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Franja diagonal"/>
          <p:cNvSpPr/>
          <p:nvPr/>
        </p:nvSpPr>
        <p:spPr>
          <a:xfrm rot="10800000">
            <a:off x="4572000" y="3838017"/>
            <a:ext cx="1500198" cy="1285860"/>
          </a:xfrm>
          <a:prstGeom prst="diagStripe">
            <a:avLst>
              <a:gd name="adj" fmla="val 65764"/>
            </a:avLst>
          </a:prstGeom>
          <a:gradFill flip="none" rotWithShape="1">
            <a:gsLst>
              <a:gs pos="0">
                <a:srgbClr val="663300"/>
              </a:gs>
              <a:gs pos="17999">
                <a:srgbClr val="FEE7F2"/>
              </a:gs>
              <a:gs pos="36000">
                <a:srgbClr val="FAC77D"/>
              </a:gs>
              <a:gs pos="61000">
                <a:srgbClr val="FBA97D"/>
              </a:gs>
              <a:gs pos="82001">
                <a:srgbClr val="FBD49C"/>
              </a:gs>
              <a:gs pos="100000">
                <a:srgbClr val="FEE7F2"/>
              </a:gs>
            </a:gsLst>
            <a:lin ang="5400000" scaled="0"/>
            <a:tileRect l="-100000" b="-100000"/>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Rectángulo"/>
          <p:cNvSpPr/>
          <p:nvPr/>
        </p:nvSpPr>
        <p:spPr>
          <a:xfrm>
            <a:off x="-500098" y="-500084"/>
            <a:ext cx="10001320" cy="7429552"/>
          </a:xfrm>
          <a:prstGeom prst="rect">
            <a:avLst/>
          </a:prstGeom>
          <a:gradFill flip="none" rotWithShape="1">
            <a:gsLst>
              <a:gs pos="29000">
                <a:srgbClr val="0000FF"/>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6"/>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ppt_x"/>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ppt_x"/>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ppt_x"/>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ppt_x"/>
                                          </p:val>
                                        </p:tav>
                                        <p:tav tm="100000">
                                          <p:val>
                                            <p:strVal val="#ppt_x"/>
                                          </p:val>
                                        </p:tav>
                                      </p:tavLst>
                                    </p:anim>
                                    <p:anim calcmode="lin" valueType="num">
                                      <p:cBhvr additive="base">
                                        <p:cTn id="82" dur="2000" fill="hold"/>
                                        <p:tgtEl>
                                          <p:spTgt spid="22"/>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ppt_x"/>
                                          </p:val>
                                        </p:tav>
                                        <p:tav tm="100000">
                                          <p:val>
                                            <p:strVal val="#ppt_x"/>
                                          </p:val>
                                        </p:tav>
                                      </p:tavLst>
                                    </p:anim>
                                    <p:anim calcmode="lin" valueType="num">
                                      <p:cBhvr additive="base">
                                        <p:cTn id="86" dur="2000" fill="hold"/>
                                        <p:tgtEl>
                                          <p:spTgt spid="23"/>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ppt_x"/>
                                          </p:val>
                                        </p:tav>
                                        <p:tav tm="100000">
                                          <p:val>
                                            <p:strVal val="#ppt_x"/>
                                          </p:val>
                                        </p:tav>
                                      </p:tavLst>
                                    </p:anim>
                                    <p:anim calcmode="lin" valueType="num">
                                      <p:cBhvr additive="base">
                                        <p:cTn id="90" dur="2000" fill="hold"/>
                                        <p:tgtEl>
                                          <p:spTgt spid="24"/>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ppt_x"/>
                                          </p:val>
                                        </p:tav>
                                        <p:tav tm="100000">
                                          <p:val>
                                            <p:strVal val="#ppt_x"/>
                                          </p:val>
                                        </p:tav>
                                      </p:tavLst>
                                    </p:anim>
                                    <p:anim calcmode="lin" valueType="num">
                                      <p:cBhvr additive="base">
                                        <p:cTn id="94" dur="2000" fill="hold"/>
                                        <p:tgtEl>
                                          <p:spTgt spid="25"/>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ppt_x"/>
                                          </p:val>
                                        </p:tav>
                                        <p:tav tm="100000">
                                          <p:val>
                                            <p:strVal val="#ppt_x"/>
                                          </p:val>
                                        </p:tav>
                                      </p:tavLst>
                                    </p:anim>
                                    <p:anim calcmode="lin" valueType="num">
                                      <p:cBhvr additive="base">
                                        <p:cTn id="98" dur="2000" fill="hold"/>
                                        <p:tgtEl>
                                          <p:spTgt spid="26"/>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ppt_x"/>
                                          </p:val>
                                        </p:tav>
                                        <p:tav tm="100000">
                                          <p:val>
                                            <p:strVal val="#ppt_x"/>
                                          </p:val>
                                        </p:tav>
                                      </p:tavLst>
                                    </p:anim>
                                    <p:anim calcmode="lin" valueType="num">
                                      <p:cBhvr additive="base">
                                        <p:cTn id="102" dur="2000" fill="hold"/>
                                        <p:tgtEl>
                                          <p:spTgt spid="27"/>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ppt_x"/>
                                          </p:val>
                                        </p:tav>
                                        <p:tav tm="100000">
                                          <p:val>
                                            <p:strVal val="#ppt_x"/>
                                          </p:val>
                                        </p:tav>
                                      </p:tavLst>
                                    </p:anim>
                                    <p:anim calcmode="lin" valueType="num">
                                      <p:cBhvr additive="base">
                                        <p:cTn id="106" dur="2000" fill="hold"/>
                                        <p:tgtEl>
                                          <p:spTgt spid="28"/>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ppt_x"/>
                                          </p:val>
                                        </p:tav>
                                        <p:tav tm="100000">
                                          <p:val>
                                            <p:strVal val="#ppt_x"/>
                                          </p:val>
                                        </p:tav>
                                      </p:tavLst>
                                    </p:anim>
                                    <p:anim calcmode="lin" valueType="num">
                                      <p:cBhvr additive="base">
                                        <p:cTn id="110" dur="2000" fill="hold"/>
                                        <p:tgtEl>
                                          <p:spTgt spid="29"/>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2000" fill="hold"/>
                                        <p:tgtEl>
                                          <p:spTgt spid="30"/>
                                        </p:tgtEl>
                                        <p:attrNameLst>
                                          <p:attrName>ppt_x</p:attrName>
                                        </p:attrNameLst>
                                      </p:cBhvr>
                                      <p:tavLst>
                                        <p:tav tm="0">
                                          <p:val>
                                            <p:strVal val="#ppt_x"/>
                                          </p:val>
                                        </p:tav>
                                        <p:tav tm="100000">
                                          <p:val>
                                            <p:strVal val="#ppt_x"/>
                                          </p:val>
                                        </p:tav>
                                      </p:tavLst>
                                    </p:anim>
                                    <p:anim calcmode="lin" valueType="num">
                                      <p:cBhvr additive="base">
                                        <p:cTn id="114" dur="2000" fill="hold"/>
                                        <p:tgtEl>
                                          <p:spTgt spid="30"/>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2000" fill="hold"/>
                                        <p:tgtEl>
                                          <p:spTgt spid="31"/>
                                        </p:tgtEl>
                                        <p:attrNameLst>
                                          <p:attrName>ppt_x</p:attrName>
                                        </p:attrNameLst>
                                      </p:cBhvr>
                                      <p:tavLst>
                                        <p:tav tm="0">
                                          <p:val>
                                            <p:strVal val="#ppt_x"/>
                                          </p:val>
                                        </p:tav>
                                        <p:tav tm="100000">
                                          <p:val>
                                            <p:strVal val="#ppt_x"/>
                                          </p:val>
                                        </p:tav>
                                      </p:tavLst>
                                    </p:anim>
                                    <p:anim calcmode="lin" valueType="num">
                                      <p:cBhvr additive="base">
                                        <p:cTn id="118" dur="2000" fill="hold"/>
                                        <p:tgtEl>
                                          <p:spTgt spid="31"/>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additive="base">
                                        <p:cTn id="121" dur="2000" fill="hold"/>
                                        <p:tgtEl>
                                          <p:spTgt spid="32"/>
                                        </p:tgtEl>
                                        <p:attrNameLst>
                                          <p:attrName>ppt_x</p:attrName>
                                        </p:attrNameLst>
                                      </p:cBhvr>
                                      <p:tavLst>
                                        <p:tav tm="0">
                                          <p:val>
                                            <p:strVal val="#ppt_x"/>
                                          </p:val>
                                        </p:tav>
                                        <p:tav tm="100000">
                                          <p:val>
                                            <p:strVal val="#ppt_x"/>
                                          </p:val>
                                        </p:tav>
                                      </p:tavLst>
                                    </p:anim>
                                    <p:anim calcmode="lin" valueType="num">
                                      <p:cBhvr additive="base">
                                        <p:cTn id="122" dur="2000" fill="hold"/>
                                        <p:tgtEl>
                                          <p:spTgt spid="32"/>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2000" fill="hold"/>
                                        <p:tgtEl>
                                          <p:spTgt spid="33"/>
                                        </p:tgtEl>
                                        <p:attrNameLst>
                                          <p:attrName>ppt_x</p:attrName>
                                        </p:attrNameLst>
                                      </p:cBhvr>
                                      <p:tavLst>
                                        <p:tav tm="0">
                                          <p:val>
                                            <p:strVal val="#ppt_x"/>
                                          </p:val>
                                        </p:tav>
                                        <p:tav tm="100000">
                                          <p:val>
                                            <p:strVal val="#ppt_x"/>
                                          </p:val>
                                        </p:tav>
                                      </p:tavLst>
                                    </p:anim>
                                    <p:anim calcmode="lin" valueType="num">
                                      <p:cBhvr additive="base">
                                        <p:cTn id="126" dur="2000" fill="hold"/>
                                        <p:tgtEl>
                                          <p:spTgt spid="33"/>
                                        </p:tgtEl>
                                        <p:attrNameLst>
                                          <p:attrName>ppt_y</p:attrName>
                                        </p:attrNameLst>
                                      </p:cBhvr>
                                      <p:tavLst>
                                        <p:tav tm="0">
                                          <p:val>
                                            <p:strVal val="1+#ppt_h/2"/>
                                          </p:val>
                                        </p:tav>
                                        <p:tav tm="100000">
                                          <p:val>
                                            <p:strVal val="#ppt_y"/>
                                          </p:val>
                                        </p:tav>
                                      </p:tavLst>
                                    </p:anim>
                                  </p:childTnLst>
                                </p:cTn>
                              </p:par>
                              <p:par>
                                <p:cTn id="127" presetID="2" presetClass="entr" presetSubtype="4" fill="hold" grpId="0" nodeType="withEffect">
                                  <p:stCondLst>
                                    <p:cond delay="0"/>
                                  </p:stCondLst>
                                  <p:childTnLst>
                                    <p:set>
                                      <p:cBhvr>
                                        <p:cTn id="128" dur="1" fill="hold">
                                          <p:stCondLst>
                                            <p:cond delay="0"/>
                                          </p:stCondLst>
                                        </p:cTn>
                                        <p:tgtEl>
                                          <p:spTgt spid="34"/>
                                        </p:tgtEl>
                                        <p:attrNameLst>
                                          <p:attrName>style.visibility</p:attrName>
                                        </p:attrNameLst>
                                      </p:cBhvr>
                                      <p:to>
                                        <p:strVal val="visible"/>
                                      </p:to>
                                    </p:set>
                                    <p:anim calcmode="lin" valueType="num">
                                      <p:cBhvr additive="base">
                                        <p:cTn id="129" dur="2000" fill="hold"/>
                                        <p:tgtEl>
                                          <p:spTgt spid="34"/>
                                        </p:tgtEl>
                                        <p:attrNameLst>
                                          <p:attrName>ppt_x</p:attrName>
                                        </p:attrNameLst>
                                      </p:cBhvr>
                                      <p:tavLst>
                                        <p:tav tm="0">
                                          <p:val>
                                            <p:strVal val="#ppt_x"/>
                                          </p:val>
                                        </p:tav>
                                        <p:tav tm="100000">
                                          <p:val>
                                            <p:strVal val="#ppt_x"/>
                                          </p:val>
                                        </p:tav>
                                      </p:tavLst>
                                    </p:anim>
                                    <p:anim calcmode="lin" valueType="num">
                                      <p:cBhvr additive="base">
                                        <p:cTn id="130" dur="2000" fill="hold"/>
                                        <p:tgtEl>
                                          <p:spTgt spid="34"/>
                                        </p:tgtEl>
                                        <p:attrNameLst>
                                          <p:attrName>ppt_y</p:attrName>
                                        </p:attrNameLst>
                                      </p:cBhvr>
                                      <p:tavLst>
                                        <p:tav tm="0">
                                          <p:val>
                                            <p:strVal val="1+#ppt_h/2"/>
                                          </p:val>
                                        </p:tav>
                                        <p:tav tm="100000">
                                          <p:val>
                                            <p:strVal val="#ppt_y"/>
                                          </p:val>
                                        </p:tav>
                                      </p:tavLst>
                                    </p:anim>
                                  </p:childTnLst>
                                </p:cTn>
                              </p:par>
                              <p:par>
                                <p:cTn id="131" presetID="2" presetClass="entr" presetSubtype="4" fill="hold" grpId="0" nodeType="withEffect">
                                  <p:stCondLst>
                                    <p:cond delay="0"/>
                                  </p:stCondLst>
                                  <p:childTnLst>
                                    <p:set>
                                      <p:cBhvr>
                                        <p:cTn id="132" dur="1" fill="hold">
                                          <p:stCondLst>
                                            <p:cond delay="0"/>
                                          </p:stCondLst>
                                        </p:cTn>
                                        <p:tgtEl>
                                          <p:spTgt spid="35"/>
                                        </p:tgtEl>
                                        <p:attrNameLst>
                                          <p:attrName>style.visibility</p:attrName>
                                        </p:attrNameLst>
                                      </p:cBhvr>
                                      <p:to>
                                        <p:strVal val="visible"/>
                                      </p:to>
                                    </p:set>
                                    <p:anim calcmode="lin" valueType="num">
                                      <p:cBhvr additive="base">
                                        <p:cTn id="133" dur="2000" fill="hold"/>
                                        <p:tgtEl>
                                          <p:spTgt spid="35"/>
                                        </p:tgtEl>
                                        <p:attrNameLst>
                                          <p:attrName>ppt_x</p:attrName>
                                        </p:attrNameLst>
                                      </p:cBhvr>
                                      <p:tavLst>
                                        <p:tav tm="0">
                                          <p:val>
                                            <p:strVal val="#ppt_x"/>
                                          </p:val>
                                        </p:tav>
                                        <p:tav tm="100000">
                                          <p:val>
                                            <p:strVal val="#ppt_x"/>
                                          </p:val>
                                        </p:tav>
                                      </p:tavLst>
                                    </p:anim>
                                    <p:anim calcmode="lin" valueType="num">
                                      <p:cBhvr additive="base">
                                        <p:cTn id="134" dur="2000" fill="hold"/>
                                        <p:tgtEl>
                                          <p:spTgt spid="35"/>
                                        </p:tgtEl>
                                        <p:attrNameLst>
                                          <p:attrName>ppt_y</p:attrName>
                                        </p:attrNameLst>
                                      </p:cBhvr>
                                      <p:tavLst>
                                        <p:tav tm="0">
                                          <p:val>
                                            <p:strVal val="1+#ppt_h/2"/>
                                          </p:val>
                                        </p:tav>
                                        <p:tav tm="100000">
                                          <p:val>
                                            <p:strVal val="#ppt_y"/>
                                          </p:val>
                                        </p:tav>
                                      </p:tavLst>
                                    </p:anim>
                                  </p:childTnLst>
                                </p:cTn>
                              </p:par>
                              <p:par>
                                <p:cTn id="135" presetID="13" presetClass="entr" presetSubtype="16" fill="hold" grpId="1" nodeType="withEffect">
                                  <p:stCondLst>
                                    <p:cond delay="0"/>
                                  </p:stCondLst>
                                  <p:childTnLst>
                                    <p:set>
                                      <p:cBhvr>
                                        <p:cTn id="136" dur="1" fill="hold">
                                          <p:stCondLst>
                                            <p:cond delay="0"/>
                                          </p:stCondLst>
                                        </p:cTn>
                                        <p:tgtEl>
                                          <p:spTgt spid="4"/>
                                        </p:tgtEl>
                                        <p:attrNameLst>
                                          <p:attrName>style.visibility</p:attrName>
                                        </p:attrNameLst>
                                      </p:cBhvr>
                                      <p:to>
                                        <p:strVal val="visible"/>
                                      </p:to>
                                    </p:set>
                                    <p:animEffect transition="in" filter="plus(in)">
                                      <p:cBhvr>
                                        <p:cTn id="137" dur="2000"/>
                                        <p:tgtEl>
                                          <p:spTgt spid="4"/>
                                        </p:tgtEl>
                                      </p:cBhvr>
                                    </p:animEffect>
                                  </p:childTnLst>
                                </p:cTn>
                              </p:par>
                              <p:par>
                                <p:cTn id="138" presetID="13" presetClass="entr" presetSubtype="16" fill="hold" grpId="1" nodeType="withEffect">
                                  <p:stCondLst>
                                    <p:cond delay="0"/>
                                  </p:stCondLst>
                                  <p:childTnLst>
                                    <p:set>
                                      <p:cBhvr>
                                        <p:cTn id="139" dur="1" fill="hold">
                                          <p:stCondLst>
                                            <p:cond delay="0"/>
                                          </p:stCondLst>
                                        </p:cTn>
                                        <p:tgtEl>
                                          <p:spTgt spid="5"/>
                                        </p:tgtEl>
                                        <p:attrNameLst>
                                          <p:attrName>style.visibility</p:attrName>
                                        </p:attrNameLst>
                                      </p:cBhvr>
                                      <p:to>
                                        <p:strVal val="visible"/>
                                      </p:to>
                                    </p:set>
                                    <p:animEffect transition="in" filter="plus(in)">
                                      <p:cBhvr>
                                        <p:cTn id="140" dur="2000"/>
                                        <p:tgtEl>
                                          <p:spTgt spid="5"/>
                                        </p:tgtEl>
                                      </p:cBhvr>
                                    </p:animEffect>
                                  </p:childTnLst>
                                </p:cTn>
                              </p:par>
                              <p:par>
                                <p:cTn id="141" presetID="13" presetClass="entr" presetSubtype="16" fill="hold" grpId="1" nodeType="withEffect">
                                  <p:stCondLst>
                                    <p:cond delay="0"/>
                                  </p:stCondLst>
                                  <p:childTnLst>
                                    <p:set>
                                      <p:cBhvr>
                                        <p:cTn id="142" dur="1" fill="hold">
                                          <p:stCondLst>
                                            <p:cond delay="0"/>
                                          </p:stCondLst>
                                        </p:cTn>
                                        <p:tgtEl>
                                          <p:spTgt spid="6"/>
                                        </p:tgtEl>
                                        <p:attrNameLst>
                                          <p:attrName>style.visibility</p:attrName>
                                        </p:attrNameLst>
                                      </p:cBhvr>
                                      <p:to>
                                        <p:strVal val="visible"/>
                                      </p:to>
                                    </p:set>
                                    <p:animEffect transition="in" filter="plus(in)">
                                      <p:cBhvr>
                                        <p:cTn id="143" dur="2000"/>
                                        <p:tgtEl>
                                          <p:spTgt spid="6"/>
                                        </p:tgtEl>
                                      </p:cBhvr>
                                    </p:animEffect>
                                  </p:childTnLst>
                                </p:cTn>
                              </p:par>
                              <p:par>
                                <p:cTn id="144" presetID="13" presetClass="entr" presetSubtype="16" fill="hold" grpId="1" nodeType="withEffect">
                                  <p:stCondLst>
                                    <p:cond delay="0"/>
                                  </p:stCondLst>
                                  <p:childTnLst>
                                    <p:set>
                                      <p:cBhvr>
                                        <p:cTn id="145" dur="1" fill="hold">
                                          <p:stCondLst>
                                            <p:cond delay="0"/>
                                          </p:stCondLst>
                                        </p:cTn>
                                        <p:tgtEl>
                                          <p:spTgt spid="7"/>
                                        </p:tgtEl>
                                        <p:attrNameLst>
                                          <p:attrName>style.visibility</p:attrName>
                                        </p:attrNameLst>
                                      </p:cBhvr>
                                      <p:to>
                                        <p:strVal val="visible"/>
                                      </p:to>
                                    </p:set>
                                    <p:animEffect transition="in" filter="plus(in)">
                                      <p:cBhvr>
                                        <p:cTn id="146" dur="2000"/>
                                        <p:tgtEl>
                                          <p:spTgt spid="7"/>
                                        </p:tgtEl>
                                      </p:cBhvr>
                                    </p:animEffect>
                                  </p:childTnLst>
                                </p:cTn>
                              </p:par>
                              <p:par>
                                <p:cTn id="147" presetID="13" presetClass="entr" presetSubtype="16" fill="hold" grpId="1" nodeType="withEffect">
                                  <p:stCondLst>
                                    <p:cond delay="0"/>
                                  </p:stCondLst>
                                  <p:childTnLst>
                                    <p:set>
                                      <p:cBhvr>
                                        <p:cTn id="148" dur="1" fill="hold">
                                          <p:stCondLst>
                                            <p:cond delay="0"/>
                                          </p:stCondLst>
                                        </p:cTn>
                                        <p:tgtEl>
                                          <p:spTgt spid="8"/>
                                        </p:tgtEl>
                                        <p:attrNameLst>
                                          <p:attrName>style.visibility</p:attrName>
                                        </p:attrNameLst>
                                      </p:cBhvr>
                                      <p:to>
                                        <p:strVal val="visible"/>
                                      </p:to>
                                    </p:set>
                                    <p:animEffect transition="in" filter="plus(in)">
                                      <p:cBhvr>
                                        <p:cTn id="149" dur="2000"/>
                                        <p:tgtEl>
                                          <p:spTgt spid="8"/>
                                        </p:tgtEl>
                                      </p:cBhvr>
                                    </p:animEffect>
                                  </p:childTnLst>
                                </p:cTn>
                              </p:par>
                              <p:par>
                                <p:cTn id="150" presetID="13" presetClass="entr" presetSubtype="16" fill="hold" grpId="1" nodeType="withEffect">
                                  <p:stCondLst>
                                    <p:cond delay="0"/>
                                  </p:stCondLst>
                                  <p:childTnLst>
                                    <p:set>
                                      <p:cBhvr>
                                        <p:cTn id="151" dur="1" fill="hold">
                                          <p:stCondLst>
                                            <p:cond delay="0"/>
                                          </p:stCondLst>
                                        </p:cTn>
                                        <p:tgtEl>
                                          <p:spTgt spid="9"/>
                                        </p:tgtEl>
                                        <p:attrNameLst>
                                          <p:attrName>style.visibility</p:attrName>
                                        </p:attrNameLst>
                                      </p:cBhvr>
                                      <p:to>
                                        <p:strVal val="visible"/>
                                      </p:to>
                                    </p:set>
                                    <p:animEffect transition="in" filter="plus(in)">
                                      <p:cBhvr>
                                        <p:cTn id="152" dur="2000"/>
                                        <p:tgtEl>
                                          <p:spTgt spid="9"/>
                                        </p:tgtEl>
                                      </p:cBhvr>
                                    </p:animEffect>
                                  </p:childTnLst>
                                </p:cTn>
                              </p:par>
                              <p:par>
                                <p:cTn id="153" presetID="13" presetClass="entr" presetSubtype="16" fill="hold" grpId="1" nodeType="withEffect">
                                  <p:stCondLst>
                                    <p:cond delay="0"/>
                                  </p:stCondLst>
                                  <p:childTnLst>
                                    <p:set>
                                      <p:cBhvr>
                                        <p:cTn id="154" dur="1" fill="hold">
                                          <p:stCondLst>
                                            <p:cond delay="0"/>
                                          </p:stCondLst>
                                        </p:cTn>
                                        <p:tgtEl>
                                          <p:spTgt spid="10"/>
                                        </p:tgtEl>
                                        <p:attrNameLst>
                                          <p:attrName>style.visibility</p:attrName>
                                        </p:attrNameLst>
                                      </p:cBhvr>
                                      <p:to>
                                        <p:strVal val="visible"/>
                                      </p:to>
                                    </p:set>
                                    <p:animEffect transition="in" filter="plus(in)">
                                      <p:cBhvr>
                                        <p:cTn id="155" dur="2000"/>
                                        <p:tgtEl>
                                          <p:spTgt spid="10"/>
                                        </p:tgtEl>
                                      </p:cBhvr>
                                    </p:animEffect>
                                  </p:childTnLst>
                                </p:cTn>
                              </p:par>
                              <p:par>
                                <p:cTn id="156" presetID="13" presetClass="entr" presetSubtype="16" fill="hold" grpId="1" nodeType="withEffect">
                                  <p:stCondLst>
                                    <p:cond delay="0"/>
                                  </p:stCondLst>
                                  <p:childTnLst>
                                    <p:set>
                                      <p:cBhvr>
                                        <p:cTn id="157" dur="1" fill="hold">
                                          <p:stCondLst>
                                            <p:cond delay="0"/>
                                          </p:stCondLst>
                                        </p:cTn>
                                        <p:tgtEl>
                                          <p:spTgt spid="11"/>
                                        </p:tgtEl>
                                        <p:attrNameLst>
                                          <p:attrName>style.visibility</p:attrName>
                                        </p:attrNameLst>
                                      </p:cBhvr>
                                      <p:to>
                                        <p:strVal val="visible"/>
                                      </p:to>
                                    </p:set>
                                    <p:animEffect transition="in" filter="plus(in)">
                                      <p:cBhvr>
                                        <p:cTn id="158" dur="2000"/>
                                        <p:tgtEl>
                                          <p:spTgt spid="11"/>
                                        </p:tgtEl>
                                      </p:cBhvr>
                                    </p:animEffect>
                                  </p:childTnLst>
                                </p:cTn>
                              </p:par>
                              <p:par>
                                <p:cTn id="159" presetID="13" presetClass="entr" presetSubtype="16" fill="hold" grpId="1" nodeType="withEffect">
                                  <p:stCondLst>
                                    <p:cond delay="0"/>
                                  </p:stCondLst>
                                  <p:childTnLst>
                                    <p:set>
                                      <p:cBhvr>
                                        <p:cTn id="160" dur="1" fill="hold">
                                          <p:stCondLst>
                                            <p:cond delay="0"/>
                                          </p:stCondLst>
                                        </p:cTn>
                                        <p:tgtEl>
                                          <p:spTgt spid="12"/>
                                        </p:tgtEl>
                                        <p:attrNameLst>
                                          <p:attrName>style.visibility</p:attrName>
                                        </p:attrNameLst>
                                      </p:cBhvr>
                                      <p:to>
                                        <p:strVal val="visible"/>
                                      </p:to>
                                    </p:set>
                                    <p:animEffect transition="in" filter="plus(in)">
                                      <p:cBhvr>
                                        <p:cTn id="161" dur="2000"/>
                                        <p:tgtEl>
                                          <p:spTgt spid="12"/>
                                        </p:tgtEl>
                                      </p:cBhvr>
                                    </p:animEffect>
                                  </p:childTnLst>
                                </p:cTn>
                              </p:par>
                              <p:par>
                                <p:cTn id="162" presetID="13" presetClass="entr" presetSubtype="16" fill="hold" grpId="1" nodeType="withEffect">
                                  <p:stCondLst>
                                    <p:cond delay="0"/>
                                  </p:stCondLst>
                                  <p:childTnLst>
                                    <p:set>
                                      <p:cBhvr>
                                        <p:cTn id="163" dur="1" fill="hold">
                                          <p:stCondLst>
                                            <p:cond delay="0"/>
                                          </p:stCondLst>
                                        </p:cTn>
                                        <p:tgtEl>
                                          <p:spTgt spid="13"/>
                                        </p:tgtEl>
                                        <p:attrNameLst>
                                          <p:attrName>style.visibility</p:attrName>
                                        </p:attrNameLst>
                                      </p:cBhvr>
                                      <p:to>
                                        <p:strVal val="visible"/>
                                      </p:to>
                                    </p:set>
                                    <p:animEffect transition="in" filter="plus(in)">
                                      <p:cBhvr>
                                        <p:cTn id="164" dur="2000"/>
                                        <p:tgtEl>
                                          <p:spTgt spid="13"/>
                                        </p:tgtEl>
                                      </p:cBhvr>
                                    </p:animEffect>
                                  </p:childTnLst>
                                </p:cTn>
                              </p:par>
                              <p:par>
                                <p:cTn id="165" presetID="13" presetClass="entr" presetSubtype="16" fill="hold" grpId="1" nodeType="withEffect">
                                  <p:stCondLst>
                                    <p:cond delay="0"/>
                                  </p:stCondLst>
                                  <p:childTnLst>
                                    <p:set>
                                      <p:cBhvr>
                                        <p:cTn id="166" dur="1" fill="hold">
                                          <p:stCondLst>
                                            <p:cond delay="0"/>
                                          </p:stCondLst>
                                        </p:cTn>
                                        <p:tgtEl>
                                          <p:spTgt spid="14"/>
                                        </p:tgtEl>
                                        <p:attrNameLst>
                                          <p:attrName>style.visibility</p:attrName>
                                        </p:attrNameLst>
                                      </p:cBhvr>
                                      <p:to>
                                        <p:strVal val="visible"/>
                                      </p:to>
                                    </p:set>
                                    <p:animEffect transition="in" filter="plus(in)">
                                      <p:cBhvr>
                                        <p:cTn id="167" dur="2000"/>
                                        <p:tgtEl>
                                          <p:spTgt spid="14"/>
                                        </p:tgtEl>
                                      </p:cBhvr>
                                    </p:animEffect>
                                  </p:childTnLst>
                                </p:cTn>
                              </p:par>
                              <p:par>
                                <p:cTn id="168" presetID="13" presetClass="entr" presetSubtype="16" fill="hold" grpId="1" nodeType="withEffect">
                                  <p:stCondLst>
                                    <p:cond delay="0"/>
                                  </p:stCondLst>
                                  <p:childTnLst>
                                    <p:set>
                                      <p:cBhvr>
                                        <p:cTn id="169" dur="1" fill="hold">
                                          <p:stCondLst>
                                            <p:cond delay="0"/>
                                          </p:stCondLst>
                                        </p:cTn>
                                        <p:tgtEl>
                                          <p:spTgt spid="15"/>
                                        </p:tgtEl>
                                        <p:attrNameLst>
                                          <p:attrName>style.visibility</p:attrName>
                                        </p:attrNameLst>
                                      </p:cBhvr>
                                      <p:to>
                                        <p:strVal val="visible"/>
                                      </p:to>
                                    </p:set>
                                    <p:animEffect transition="in" filter="plus(in)">
                                      <p:cBhvr>
                                        <p:cTn id="170" dur="2000"/>
                                        <p:tgtEl>
                                          <p:spTgt spid="15"/>
                                        </p:tgtEl>
                                      </p:cBhvr>
                                    </p:animEffect>
                                  </p:childTnLst>
                                </p:cTn>
                              </p:par>
                              <p:par>
                                <p:cTn id="171" presetID="13" presetClass="entr" presetSubtype="16" fill="hold" grpId="1" nodeType="withEffect">
                                  <p:stCondLst>
                                    <p:cond delay="0"/>
                                  </p:stCondLst>
                                  <p:childTnLst>
                                    <p:set>
                                      <p:cBhvr>
                                        <p:cTn id="172" dur="1" fill="hold">
                                          <p:stCondLst>
                                            <p:cond delay="0"/>
                                          </p:stCondLst>
                                        </p:cTn>
                                        <p:tgtEl>
                                          <p:spTgt spid="16"/>
                                        </p:tgtEl>
                                        <p:attrNameLst>
                                          <p:attrName>style.visibility</p:attrName>
                                        </p:attrNameLst>
                                      </p:cBhvr>
                                      <p:to>
                                        <p:strVal val="visible"/>
                                      </p:to>
                                    </p:set>
                                    <p:animEffect transition="in" filter="plus(in)">
                                      <p:cBhvr>
                                        <p:cTn id="173" dur="2000"/>
                                        <p:tgtEl>
                                          <p:spTgt spid="16"/>
                                        </p:tgtEl>
                                      </p:cBhvr>
                                    </p:animEffect>
                                  </p:childTnLst>
                                </p:cTn>
                              </p:par>
                              <p:par>
                                <p:cTn id="174" presetID="13" presetClass="entr" presetSubtype="16" fill="hold" grpId="1" nodeType="withEffect">
                                  <p:stCondLst>
                                    <p:cond delay="0"/>
                                  </p:stCondLst>
                                  <p:childTnLst>
                                    <p:set>
                                      <p:cBhvr>
                                        <p:cTn id="175" dur="1" fill="hold">
                                          <p:stCondLst>
                                            <p:cond delay="0"/>
                                          </p:stCondLst>
                                        </p:cTn>
                                        <p:tgtEl>
                                          <p:spTgt spid="17"/>
                                        </p:tgtEl>
                                        <p:attrNameLst>
                                          <p:attrName>style.visibility</p:attrName>
                                        </p:attrNameLst>
                                      </p:cBhvr>
                                      <p:to>
                                        <p:strVal val="visible"/>
                                      </p:to>
                                    </p:set>
                                    <p:animEffect transition="in" filter="plus(in)">
                                      <p:cBhvr>
                                        <p:cTn id="176" dur="2000"/>
                                        <p:tgtEl>
                                          <p:spTgt spid="17"/>
                                        </p:tgtEl>
                                      </p:cBhvr>
                                    </p:animEffect>
                                  </p:childTnLst>
                                </p:cTn>
                              </p:par>
                              <p:par>
                                <p:cTn id="177" presetID="13" presetClass="entr" presetSubtype="16" fill="hold" grpId="1"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plus(in)">
                                      <p:cBhvr>
                                        <p:cTn id="179" dur="2000"/>
                                        <p:tgtEl>
                                          <p:spTgt spid="18"/>
                                        </p:tgtEl>
                                      </p:cBhvr>
                                    </p:animEffect>
                                  </p:childTnLst>
                                </p:cTn>
                              </p:par>
                              <p:par>
                                <p:cTn id="180" presetID="13" presetClass="entr" presetSubtype="16" fill="hold" grpId="1"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plus(in)">
                                      <p:cBhvr>
                                        <p:cTn id="182" dur="2000"/>
                                        <p:tgtEl>
                                          <p:spTgt spid="19"/>
                                        </p:tgtEl>
                                      </p:cBhvr>
                                    </p:animEffect>
                                  </p:childTnLst>
                                </p:cTn>
                              </p:par>
                              <p:par>
                                <p:cTn id="183" presetID="13" presetClass="entr" presetSubtype="16" fill="hold" grpId="1"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plus(in)">
                                      <p:cBhvr>
                                        <p:cTn id="185" dur="2000"/>
                                        <p:tgtEl>
                                          <p:spTgt spid="20"/>
                                        </p:tgtEl>
                                      </p:cBhvr>
                                    </p:animEffect>
                                  </p:childTnLst>
                                </p:cTn>
                              </p:par>
                              <p:par>
                                <p:cTn id="186" presetID="13" presetClass="entr" presetSubtype="16" fill="hold" grpId="1"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plus(in)">
                                      <p:cBhvr>
                                        <p:cTn id="188" dur="2000"/>
                                        <p:tgtEl>
                                          <p:spTgt spid="21"/>
                                        </p:tgtEl>
                                      </p:cBhvr>
                                    </p:animEffect>
                                  </p:childTnLst>
                                </p:cTn>
                              </p:par>
                              <p:par>
                                <p:cTn id="189" presetID="13" presetClass="entr" presetSubtype="16" fill="hold" grpId="1"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plus(in)">
                                      <p:cBhvr>
                                        <p:cTn id="191" dur="2000"/>
                                        <p:tgtEl>
                                          <p:spTgt spid="22"/>
                                        </p:tgtEl>
                                      </p:cBhvr>
                                    </p:animEffect>
                                  </p:childTnLst>
                                </p:cTn>
                              </p:par>
                              <p:par>
                                <p:cTn id="192" presetID="13" presetClass="entr" presetSubtype="16" fill="hold" grpId="1"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plus(in)">
                                      <p:cBhvr>
                                        <p:cTn id="194" dur="2000"/>
                                        <p:tgtEl>
                                          <p:spTgt spid="23"/>
                                        </p:tgtEl>
                                      </p:cBhvr>
                                    </p:animEffect>
                                  </p:childTnLst>
                                </p:cTn>
                              </p:par>
                              <p:par>
                                <p:cTn id="195" presetID="13" presetClass="entr" presetSubtype="16" fill="hold" grpId="1"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plus(in)">
                                      <p:cBhvr>
                                        <p:cTn id="197" dur="2000"/>
                                        <p:tgtEl>
                                          <p:spTgt spid="24"/>
                                        </p:tgtEl>
                                      </p:cBhvr>
                                    </p:animEffect>
                                  </p:childTnLst>
                                </p:cTn>
                              </p:par>
                              <p:par>
                                <p:cTn id="198" presetID="13" presetClass="entr" presetSubtype="16" fill="hold" grpId="1"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plus(in)">
                                      <p:cBhvr>
                                        <p:cTn id="200" dur="2000"/>
                                        <p:tgtEl>
                                          <p:spTgt spid="25"/>
                                        </p:tgtEl>
                                      </p:cBhvr>
                                    </p:animEffect>
                                  </p:childTnLst>
                                </p:cTn>
                              </p:par>
                              <p:par>
                                <p:cTn id="201" presetID="13" presetClass="entr" presetSubtype="16" fill="hold" grpId="1"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plus(in)">
                                      <p:cBhvr>
                                        <p:cTn id="203" dur="2000"/>
                                        <p:tgtEl>
                                          <p:spTgt spid="26"/>
                                        </p:tgtEl>
                                      </p:cBhvr>
                                    </p:animEffect>
                                  </p:childTnLst>
                                </p:cTn>
                              </p:par>
                              <p:par>
                                <p:cTn id="204" presetID="13" presetClass="entr" presetSubtype="16" fill="hold" grpId="1"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plus(in)">
                                      <p:cBhvr>
                                        <p:cTn id="206" dur="2000"/>
                                        <p:tgtEl>
                                          <p:spTgt spid="27"/>
                                        </p:tgtEl>
                                      </p:cBhvr>
                                    </p:animEffect>
                                  </p:childTnLst>
                                </p:cTn>
                              </p:par>
                              <p:par>
                                <p:cTn id="207" presetID="13" presetClass="entr" presetSubtype="16" fill="hold" grpId="1"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plus(in)">
                                      <p:cBhvr>
                                        <p:cTn id="209" dur="2000"/>
                                        <p:tgtEl>
                                          <p:spTgt spid="28"/>
                                        </p:tgtEl>
                                      </p:cBhvr>
                                    </p:animEffect>
                                  </p:childTnLst>
                                </p:cTn>
                              </p:par>
                              <p:par>
                                <p:cTn id="210" presetID="13" presetClass="entr" presetSubtype="16" fill="hold" grpId="1"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plus(in)">
                                      <p:cBhvr>
                                        <p:cTn id="212" dur="2000"/>
                                        <p:tgtEl>
                                          <p:spTgt spid="29"/>
                                        </p:tgtEl>
                                      </p:cBhvr>
                                    </p:animEffect>
                                  </p:childTnLst>
                                </p:cTn>
                              </p:par>
                              <p:par>
                                <p:cTn id="213" presetID="13" presetClass="entr" presetSubtype="16" fill="hold" grpId="1"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plus(in)">
                                      <p:cBhvr>
                                        <p:cTn id="215" dur="2000"/>
                                        <p:tgtEl>
                                          <p:spTgt spid="30"/>
                                        </p:tgtEl>
                                      </p:cBhvr>
                                    </p:animEffect>
                                  </p:childTnLst>
                                </p:cTn>
                              </p:par>
                              <p:par>
                                <p:cTn id="216" presetID="13" presetClass="entr" presetSubtype="16" fill="hold" grpId="1" nodeType="withEffect">
                                  <p:stCondLst>
                                    <p:cond delay="0"/>
                                  </p:stCondLst>
                                  <p:childTnLst>
                                    <p:set>
                                      <p:cBhvr>
                                        <p:cTn id="217" dur="1" fill="hold">
                                          <p:stCondLst>
                                            <p:cond delay="0"/>
                                          </p:stCondLst>
                                        </p:cTn>
                                        <p:tgtEl>
                                          <p:spTgt spid="31"/>
                                        </p:tgtEl>
                                        <p:attrNameLst>
                                          <p:attrName>style.visibility</p:attrName>
                                        </p:attrNameLst>
                                      </p:cBhvr>
                                      <p:to>
                                        <p:strVal val="visible"/>
                                      </p:to>
                                    </p:set>
                                    <p:animEffect transition="in" filter="plus(in)">
                                      <p:cBhvr>
                                        <p:cTn id="218" dur="2000"/>
                                        <p:tgtEl>
                                          <p:spTgt spid="31"/>
                                        </p:tgtEl>
                                      </p:cBhvr>
                                    </p:animEffect>
                                  </p:childTnLst>
                                </p:cTn>
                              </p:par>
                              <p:par>
                                <p:cTn id="219" presetID="13" presetClass="entr" presetSubtype="16" fill="hold" grpId="1" nodeType="withEffect">
                                  <p:stCondLst>
                                    <p:cond delay="0"/>
                                  </p:stCondLst>
                                  <p:childTnLst>
                                    <p:set>
                                      <p:cBhvr>
                                        <p:cTn id="220" dur="1" fill="hold">
                                          <p:stCondLst>
                                            <p:cond delay="0"/>
                                          </p:stCondLst>
                                        </p:cTn>
                                        <p:tgtEl>
                                          <p:spTgt spid="32"/>
                                        </p:tgtEl>
                                        <p:attrNameLst>
                                          <p:attrName>style.visibility</p:attrName>
                                        </p:attrNameLst>
                                      </p:cBhvr>
                                      <p:to>
                                        <p:strVal val="visible"/>
                                      </p:to>
                                    </p:set>
                                    <p:animEffect transition="in" filter="plus(in)">
                                      <p:cBhvr>
                                        <p:cTn id="221" dur="2000"/>
                                        <p:tgtEl>
                                          <p:spTgt spid="32"/>
                                        </p:tgtEl>
                                      </p:cBhvr>
                                    </p:animEffect>
                                  </p:childTnLst>
                                </p:cTn>
                              </p:par>
                              <p:par>
                                <p:cTn id="222" presetID="13" presetClass="entr" presetSubtype="16" fill="hold" grpId="1" nodeType="withEffect">
                                  <p:stCondLst>
                                    <p:cond delay="0"/>
                                  </p:stCondLst>
                                  <p:childTnLst>
                                    <p:set>
                                      <p:cBhvr>
                                        <p:cTn id="223" dur="1" fill="hold">
                                          <p:stCondLst>
                                            <p:cond delay="0"/>
                                          </p:stCondLst>
                                        </p:cTn>
                                        <p:tgtEl>
                                          <p:spTgt spid="33"/>
                                        </p:tgtEl>
                                        <p:attrNameLst>
                                          <p:attrName>style.visibility</p:attrName>
                                        </p:attrNameLst>
                                      </p:cBhvr>
                                      <p:to>
                                        <p:strVal val="visible"/>
                                      </p:to>
                                    </p:set>
                                    <p:animEffect transition="in" filter="plus(in)">
                                      <p:cBhvr>
                                        <p:cTn id="224" dur="2000"/>
                                        <p:tgtEl>
                                          <p:spTgt spid="33"/>
                                        </p:tgtEl>
                                      </p:cBhvr>
                                    </p:animEffect>
                                  </p:childTnLst>
                                </p:cTn>
                              </p:par>
                              <p:par>
                                <p:cTn id="225" presetID="13" presetClass="entr" presetSubtype="16" fill="hold" grpId="1" nodeType="withEffect">
                                  <p:stCondLst>
                                    <p:cond delay="0"/>
                                  </p:stCondLst>
                                  <p:childTnLst>
                                    <p:set>
                                      <p:cBhvr>
                                        <p:cTn id="226" dur="1" fill="hold">
                                          <p:stCondLst>
                                            <p:cond delay="0"/>
                                          </p:stCondLst>
                                        </p:cTn>
                                        <p:tgtEl>
                                          <p:spTgt spid="34"/>
                                        </p:tgtEl>
                                        <p:attrNameLst>
                                          <p:attrName>style.visibility</p:attrName>
                                        </p:attrNameLst>
                                      </p:cBhvr>
                                      <p:to>
                                        <p:strVal val="visible"/>
                                      </p:to>
                                    </p:set>
                                    <p:animEffect transition="in" filter="plus(in)">
                                      <p:cBhvr>
                                        <p:cTn id="227" dur="2000"/>
                                        <p:tgtEl>
                                          <p:spTgt spid="34"/>
                                        </p:tgtEl>
                                      </p:cBhvr>
                                    </p:animEffect>
                                  </p:childTnLst>
                                </p:cTn>
                              </p:par>
                              <p:par>
                                <p:cTn id="228" presetID="13" presetClass="entr" presetSubtype="16" fill="hold" grpId="1" nodeType="withEffect">
                                  <p:stCondLst>
                                    <p:cond delay="0"/>
                                  </p:stCondLst>
                                  <p:childTnLst>
                                    <p:set>
                                      <p:cBhvr>
                                        <p:cTn id="229" dur="1" fill="hold">
                                          <p:stCondLst>
                                            <p:cond delay="0"/>
                                          </p:stCondLst>
                                        </p:cTn>
                                        <p:tgtEl>
                                          <p:spTgt spid="35"/>
                                        </p:tgtEl>
                                        <p:attrNameLst>
                                          <p:attrName>style.visibility</p:attrName>
                                        </p:attrNameLst>
                                      </p:cBhvr>
                                      <p:to>
                                        <p:strVal val="visible"/>
                                      </p:to>
                                    </p:set>
                                    <p:animEffect transition="in" filter="plus(in)">
                                      <p:cBhvr>
                                        <p:cTn id="230" dur="2000"/>
                                        <p:tgtEl>
                                          <p:spTgt spid="35"/>
                                        </p:tgtEl>
                                      </p:cBhvr>
                                    </p:animEffect>
                                  </p:childTnLst>
                                </p:cTn>
                              </p:par>
                              <p:par>
                                <p:cTn id="231" presetID="8" presetClass="emph" presetSubtype="0" fill="hold" grpId="2" nodeType="withEffect">
                                  <p:stCondLst>
                                    <p:cond delay="0"/>
                                  </p:stCondLst>
                                  <p:childTnLst>
                                    <p:animRot by="21600000">
                                      <p:cBhvr>
                                        <p:cTn id="232" dur="2000" fill="hold"/>
                                        <p:tgtEl>
                                          <p:spTgt spid="5"/>
                                        </p:tgtEl>
                                        <p:attrNameLst>
                                          <p:attrName>r</p:attrName>
                                        </p:attrNameLst>
                                      </p:cBhvr>
                                    </p:animRot>
                                  </p:childTnLst>
                                </p:cTn>
                              </p:par>
                              <p:par>
                                <p:cTn id="233" presetID="8" presetClass="emph" presetSubtype="0" fill="hold" grpId="2" nodeType="withEffect">
                                  <p:stCondLst>
                                    <p:cond delay="0"/>
                                  </p:stCondLst>
                                  <p:childTnLst>
                                    <p:animRot by="21600000">
                                      <p:cBhvr>
                                        <p:cTn id="234" dur="2000" fill="hold"/>
                                        <p:tgtEl>
                                          <p:spTgt spid="9"/>
                                        </p:tgtEl>
                                        <p:attrNameLst>
                                          <p:attrName>r</p:attrName>
                                        </p:attrNameLst>
                                      </p:cBhvr>
                                    </p:animRot>
                                  </p:childTnLst>
                                </p:cTn>
                              </p:par>
                              <p:par>
                                <p:cTn id="235" presetID="8" presetClass="emph" presetSubtype="0" fill="hold" grpId="2" nodeType="withEffect">
                                  <p:stCondLst>
                                    <p:cond delay="0"/>
                                  </p:stCondLst>
                                  <p:childTnLst>
                                    <p:animRot by="21600000">
                                      <p:cBhvr>
                                        <p:cTn id="236" dur="2000" fill="hold"/>
                                        <p:tgtEl>
                                          <p:spTgt spid="13"/>
                                        </p:tgtEl>
                                        <p:attrNameLst>
                                          <p:attrName>r</p:attrName>
                                        </p:attrNameLst>
                                      </p:cBhvr>
                                    </p:animRot>
                                  </p:childTnLst>
                                </p:cTn>
                              </p:par>
                              <p:par>
                                <p:cTn id="237" presetID="8" presetClass="emph" presetSubtype="0" fill="hold" grpId="2" nodeType="withEffect">
                                  <p:stCondLst>
                                    <p:cond delay="0"/>
                                  </p:stCondLst>
                                  <p:childTnLst>
                                    <p:animRot by="21600000">
                                      <p:cBhvr>
                                        <p:cTn id="238" dur="2000" fill="hold"/>
                                        <p:tgtEl>
                                          <p:spTgt spid="17"/>
                                        </p:tgtEl>
                                        <p:attrNameLst>
                                          <p:attrName>r</p:attrName>
                                        </p:attrNameLst>
                                      </p:cBhvr>
                                    </p:animRot>
                                  </p:childTnLst>
                                </p:cTn>
                              </p:par>
                              <p:par>
                                <p:cTn id="239" presetID="8" presetClass="emph" presetSubtype="0" fill="hold" grpId="2" nodeType="withEffect">
                                  <p:stCondLst>
                                    <p:cond delay="0"/>
                                  </p:stCondLst>
                                  <p:childTnLst>
                                    <p:animRot by="21600000">
                                      <p:cBhvr>
                                        <p:cTn id="240" dur="2000" fill="hold"/>
                                        <p:tgtEl>
                                          <p:spTgt spid="21"/>
                                        </p:tgtEl>
                                        <p:attrNameLst>
                                          <p:attrName>r</p:attrName>
                                        </p:attrNameLst>
                                      </p:cBhvr>
                                    </p:animRot>
                                  </p:childTnLst>
                                </p:cTn>
                              </p:par>
                              <p:par>
                                <p:cTn id="241" presetID="8" presetClass="emph" presetSubtype="0" fill="hold" grpId="2" nodeType="withEffect">
                                  <p:stCondLst>
                                    <p:cond delay="0"/>
                                  </p:stCondLst>
                                  <p:childTnLst>
                                    <p:animRot by="21600000">
                                      <p:cBhvr>
                                        <p:cTn id="242" dur="2000" fill="hold"/>
                                        <p:tgtEl>
                                          <p:spTgt spid="25"/>
                                        </p:tgtEl>
                                        <p:attrNameLst>
                                          <p:attrName>r</p:attrName>
                                        </p:attrNameLst>
                                      </p:cBhvr>
                                    </p:animRot>
                                  </p:childTnLst>
                                </p:cTn>
                              </p:par>
                              <p:par>
                                <p:cTn id="243" presetID="8" presetClass="emph" presetSubtype="0" fill="hold" grpId="2" nodeType="withEffect">
                                  <p:stCondLst>
                                    <p:cond delay="0"/>
                                  </p:stCondLst>
                                  <p:childTnLst>
                                    <p:animRot by="21600000">
                                      <p:cBhvr>
                                        <p:cTn id="244" dur="2000" fill="hold"/>
                                        <p:tgtEl>
                                          <p:spTgt spid="29"/>
                                        </p:tgtEl>
                                        <p:attrNameLst>
                                          <p:attrName>r</p:attrName>
                                        </p:attrNameLst>
                                      </p:cBhvr>
                                    </p:animRot>
                                  </p:childTnLst>
                                </p:cTn>
                              </p:par>
                              <p:par>
                                <p:cTn id="245" presetID="8" presetClass="emph" presetSubtype="0" fill="hold" grpId="2" nodeType="withEffect">
                                  <p:stCondLst>
                                    <p:cond delay="0"/>
                                  </p:stCondLst>
                                  <p:childTnLst>
                                    <p:animRot by="21600000">
                                      <p:cBhvr>
                                        <p:cTn id="246" dur="2000" fill="hold"/>
                                        <p:tgtEl>
                                          <p:spTgt spid="33"/>
                                        </p:tgtEl>
                                        <p:attrNameLst>
                                          <p:attrName>r</p:attrName>
                                        </p:attrNameLst>
                                      </p:cBhvr>
                                    </p:animRot>
                                  </p:childTnLst>
                                </p:cTn>
                              </p:par>
                              <p:par>
                                <p:cTn id="247" presetID="8" presetClass="emph" presetSubtype="0" fill="hold" grpId="2" nodeType="withEffect">
                                  <p:stCondLst>
                                    <p:cond delay="0"/>
                                  </p:stCondLst>
                                  <p:childTnLst>
                                    <p:animRot by="-21600000">
                                      <p:cBhvr>
                                        <p:cTn id="248" dur="2000" fill="hold"/>
                                        <p:tgtEl>
                                          <p:spTgt spid="4"/>
                                        </p:tgtEl>
                                        <p:attrNameLst>
                                          <p:attrName>r</p:attrName>
                                        </p:attrNameLst>
                                      </p:cBhvr>
                                    </p:animRot>
                                  </p:childTnLst>
                                </p:cTn>
                              </p:par>
                              <p:par>
                                <p:cTn id="249" presetID="8" presetClass="emph" presetSubtype="0" fill="hold" grpId="2" nodeType="withEffect">
                                  <p:stCondLst>
                                    <p:cond delay="0"/>
                                  </p:stCondLst>
                                  <p:childTnLst>
                                    <p:animRot by="-21600000">
                                      <p:cBhvr>
                                        <p:cTn id="250" dur="2000" fill="hold"/>
                                        <p:tgtEl>
                                          <p:spTgt spid="8"/>
                                        </p:tgtEl>
                                        <p:attrNameLst>
                                          <p:attrName>r</p:attrName>
                                        </p:attrNameLst>
                                      </p:cBhvr>
                                    </p:animRot>
                                  </p:childTnLst>
                                </p:cTn>
                              </p:par>
                              <p:par>
                                <p:cTn id="251" presetID="8" presetClass="emph" presetSubtype="0" fill="hold" grpId="2" nodeType="withEffect">
                                  <p:stCondLst>
                                    <p:cond delay="0"/>
                                  </p:stCondLst>
                                  <p:childTnLst>
                                    <p:animRot by="-21600000">
                                      <p:cBhvr>
                                        <p:cTn id="252" dur="2000" fill="hold"/>
                                        <p:tgtEl>
                                          <p:spTgt spid="12"/>
                                        </p:tgtEl>
                                        <p:attrNameLst>
                                          <p:attrName>r</p:attrName>
                                        </p:attrNameLst>
                                      </p:cBhvr>
                                    </p:animRot>
                                  </p:childTnLst>
                                </p:cTn>
                              </p:par>
                              <p:par>
                                <p:cTn id="253" presetID="8" presetClass="emph" presetSubtype="0" fill="hold" grpId="2" nodeType="withEffect">
                                  <p:stCondLst>
                                    <p:cond delay="0"/>
                                  </p:stCondLst>
                                  <p:childTnLst>
                                    <p:animRot by="-21600000">
                                      <p:cBhvr>
                                        <p:cTn id="254" dur="2000" fill="hold"/>
                                        <p:tgtEl>
                                          <p:spTgt spid="16"/>
                                        </p:tgtEl>
                                        <p:attrNameLst>
                                          <p:attrName>r</p:attrName>
                                        </p:attrNameLst>
                                      </p:cBhvr>
                                    </p:animRot>
                                  </p:childTnLst>
                                </p:cTn>
                              </p:par>
                              <p:par>
                                <p:cTn id="255" presetID="8" presetClass="emph" presetSubtype="0" fill="hold" grpId="2" nodeType="withEffect">
                                  <p:stCondLst>
                                    <p:cond delay="0"/>
                                  </p:stCondLst>
                                  <p:childTnLst>
                                    <p:animRot by="-21600000">
                                      <p:cBhvr>
                                        <p:cTn id="256" dur="2000" fill="hold"/>
                                        <p:tgtEl>
                                          <p:spTgt spid="20"/>
                                        </p:tgtEl>
                                        <p:attrNameLst>
                                          <p:attrName>r</p:attrName>
                                        </p:attrNameLst>
                                      </p:cBhvr>
                                    </p:animRot>
                                  </p:childTnLst>
                                </p:cTn>
                              </p:par>
                              <p:par>
                                <p:cTn id="257" presetID="8" presetClass="emph" presetSubtype="0" fill="hold" grpId="2" nodeType="withEffect">
                                  <p:stCondLst>
                                    <p:cond delay="0"/>
                                  </p:stCondLst>
                                  <p:childTnLst>
                                    <p:animRot by="-21600000">
                                      <p:cBhvr>
                                        <p:cTn id="258" dur="2000" fill="hold"/>
                                        <p:tgtEl>
                                          <p:spTgt spid="24"/>
                                        </p:tgtEl>
                                        <p:attrNameLst>
                                          <p:attrName>r</p:attrName>
                                        </p:attrNameLst>
                                      </p:cBhvr>
                                    </p:animRot>
                                  </p:childTnLst>
                                </p:cTn>
                              </p:par>
                              <p:par>
                                <p:cTn id="259" presetID="8" presetClass="emph" presetSubtype="0" fill="hold" grpId="2" nodeType="withEffect">
                                  <p:stCondLst>
                                    <p:cond delay="0"/>
                                  </p:stCondLst>
                                  <p:childTnLst>
                                    <p:animRot by="-21600000">
                                      <p:cBhvr>
                                        <p:cTn id="260" dur="2000" fill="hold"/>
                                        <p:tgtEl>
                                          <p:spTgt spid="28"/>
                                        </p:tgtEl>
                                        <p:attrNameLst>
                                          <p:attrName>r</p:attrName>
                                        </p:attrNameLst>
                                      </p:cBhvr>
                                    </p:animRot>
                                  </p:childTnLst>
                                </p:cTn>
                              </p:par>
                              <p:par>
                                <p:cTn id="261" presetID="8" presetClass="emph" presetSubtype="0" fill="hold" grpId="2" nodeType="withEffect">
                                  <p:stCondLst>
                                    <p:cond delay="0"/>
                                  </p:stCondLst>
                                  <p:childTnLst>
                                    <p:animRot by="-21600000">
                                      <p:cBhvr>
                                        <p:cTn id="262" dur="2000" fill="hold"/>
                                        <p:tgtEl>
                                          <p:spTgt spid="32"/>
                                        </p:tgtEl>
                                        <p:attrNameLst>
                                          <p:attrName>r</p:attrName>
                                        </p:attrNameLst>
                                      </p:cBhvr>
                                    </p:animRot>
                                  </p:childTnLst>
                                </p:cTn>
                              </p:par>
                              <p:par>
                                <p:cTn id="263" presetID="8" presetClass="emph" presetSubtype="0" fill="hold" grpId="2" nodeType="withEffect">
                                  <p:stCondLst>
                                    <p:cond delay="0"/>
                                  </p:stCondLst>
                                  <p:childTnLst>
                                    <p:animRot by="21600000">
                                      <p:cBhvr>
                                        <p:cTn id="264" dur="2000" fill="hold"/>
                                        <p:tgtEl>
                                          <p:spTgt spid="7"/>
                                        </p:tgtEl>
                                        <p:attrNameLst>
                                          <p:attrName>r</p:attrName>
                                        </p:attrNameLst>
                                      </p:cBhvr>
                                    </p:animRot>
                                  </p:childTnLst>
                                </p:cTn>
                              </p:par>
                              <p:par>
                                <p:cTn id="265" presetID="8" presetClass="emph" presetSubtype="0" fill="hold" grpId="2" nodeType="withEffect">
                                  <p:stCondLst>
                                    <p:cond delay="0"/>
                                  </p:stCondLst>
                                  <p:childTnLst>
                                    <p:animRot by="21600000">
                                      <p:cBhvr>
                                        <p:cTn id="266" dur="2000" fill="hold"/>
                                        <p:tgtEl>
                                          <p:spTgt spid="11"/>
                                        </p:tgtEl>
                                        <p:attrNameLst>
                                          <p:attrName>r</p:attrName>
                                        </p:attrNameLst>
                                      </p:cBhvr>
                                    </p:animRot>
                                  </p:childTnLst>
                                </p:cTn>
                              </p:par>
                              <p:par>
                                <p:cTn id="267" presetID="8" presetClass="emph" presetSubtype="0" fill="hold" grpId="2" nodeType="withEffect">
                                  <p:stCondLst>
                                    <p:cond delay="0"/>
                                  </p:stCondLst>
                                  <p:childTnLst>
                                    <p:animRot by="21600000">
                                      <p:cBhvr>
                                        <p:cTn id="268" dur="2000" fill="hold"/>
                                        <p:tgtEl>
                                          <p:spTgt spid="15"/>
                                        </p:tgtEl>
                                        <p:attrNameLst>
                                          <p:attrName>r</p:attrName>
                                        </p:attrNameLst>
                                      </p:cBhvr>
                                    </p:animRot>
                                  </p:childTnLst>
                                </p:cTn>
                              </p:par>
                              <p:par>
                                <p:cTn id="269" presetID="8" presetClass="emph" presetSubtype="0" fill="hold" grpId="2" nodeType="withEffect">
                                  <p:stCondLst>
                                    <p:cond delay="0"/>
                                  </p:stCondLst>
                                  <p:childTnLst>
                                    <p:animRot by="21600000">
                                      <p:cBhvr>
                                        <p:cTn id="270" dur="2000" fill="hold"/>
                                        <p:tgtEl>
                                          <p:spTgt spid="19"/>
                                        </p:tgtEl>
                                        <p:attrNameLst>
                                          <p:attrName>r</p:attrName>
                                        </p:attrNameLst>
                                      </p:cBhvr>
                                    </p:animRot>
                                  </p:childTnLst>
                                </p:cTn>
                              </p:par>
                              <p:par>
                                <p:cTn id="271" presetID="8" presetClass="emph" presetSubtype="0" fill="hold" grpId="2" nodeType="withEffect">
                                  <p:stCondLst>
                                    <p:cond delay="0"/>
                                  </p:stCondLst>
                                  <p:childTnLst>
                                    <p:animRot by="21600000">
                                      <p:cBhvr>
                                        <p:cTn id="272" dur="2000" fill="hold"/>
                                        <p:tgtEl>
                                          <p:spTgt spid="23"/>
                                        </p:tgtEl>
                                        <p:attrNameLst>
                                          <p:attrName>r</p:attrName>
                                        </p:attrNameLst>
                                      </p:cBhvr>
                                    </p:animRot>
                                  </p:childTnLst>
                                </p:cTn>
                              </p:par>
                              <p:par>
                                <p:cTn id="273" presetID="8" presetClass="emph" presetSubtype="0" fill="hold" grpId="2" nodeType="withEffect">
                                  <p:stCondLst>
                                    <p:cond delay="0"/>
                                  </p:stCondLst>
                                  <p:childTnLst>
                                    <p:animRot by="21600000">
                                      <p:cBhvr>
                                        <p:cTn id="274" dur="2000" fill="hold"/>
                                        <p:tgtEl>
                                          <p:spTgt spid="27"/>
                                        </p:tgtEl>
                                        <p:attrNameLst>
                                          <p:attrName>r</p:attrName>
                                        </p:attrNameLst>
                                      </p:cBhvr>
                                    </p:animRot>
                                  </p:childTnLst>
                                </p:cTn>
                              </p:par>
                              <p:par>
                                <p:cTn id="275" presetID="8" presetClass="emph" presetSubtype="0" fill="hold" grpId="2" nodeType="withEffect">
                                  <p:stCondLst>
                                    <p:cond delay="0"/>
                                  </p:stCondLst>
                                  <p:childTnLst>
                                    <p:animRot by="21600000">
                                      <p:cBhvr>
                                        <p:cTn id="276" dur="2000" fill="hold"/>
                                        <p:tgtEl>
                                          <p:spTgt spid="31"/>
                                        </p:tgtEl>
                                        <p:attrNameLst>
                                          <p:attrName>r</p:attrName>
                                        </p:attrNameLst>
                                      </p:cBhvr>
                                    </p:animRot>
                                  </p:childTnLst>
                                </p:cTn>
                              </p:par>
                              <p:par>
                                <p:cTn id="277" presetID="8" presetClass="emph" presetSubtype="0" fill="hold" grpId="2" nodeType="withEffect">
                                  <p:stCondLst>
                                    <p:cond delay="0"/>
                                  </p:stCondLst>
                                  <p:childTnLst>
                                    <p:animRot by="21600000">
                                      <p:cBhvr>
                                        <p:cTn id="278" dur="2000" fill="hold"/>
                                        <p:tgtEl>
                                          <p:spTgt spid="35"/>
                                        </p:tgtEl>
                                        <p:attrNameLst>
                                          <p:attrName>r</p:attrName>
                                        </p:attrNameLst>
                                      </p:cBhvr>
                                    </p:animRot>
                                  </p:childTnLst>
                                </p:cTn>
                              </p:par>
                              <p:par>
                                <p:cTn id="279" presetID="8" presetClass="emph" presetSubtype="0" fill="hold" grpId="2" nodeType="withEffect">
                                  <p:stCondLst>
                                    <p:cond delay="0"/>
                                  </p:stCondLst>
                                  <p:childTnLst>
                                    <p:animRot by="-21600000">
                                      <p:cBhvr>
                                        <p:cTn id="280" dur="2000" fill="hold"/>
                                        <p:tgtEl>
                                          <p:spTgt spid="6"/>
                                        </p:tgtEl>
                                        <p:attrNameLst>
                                          <p:attrName>r</p:attrName>
                                        </p:attrNameLst>
                                      </p:cBhvr>
                                    </p:animRot>
                                  </p:childTnLst>
                                </p:cTn>
                              </p:par>
                              <p:par>
                                <p:cTn id="281" presetID="8" presetClass="emph" presetSubtype="0" fill="hold" grpId="2" nodeType="withEffect">
                                  <p:stCondLst>
                                    <p:cond delay="0"/>
                                  </p:stCondLst>
                                  <p:childTnLst>
                                    <p:animRot by="-21600000">
                                      <p:cBhvr>
                                        <p:cTn id="282" dur="2000" fill="hold"/>
                                        <p:tgtEl>
                                          <p:spTgt spid="10"/>
                                        </p:tgtEl>
                                        <p:attrNameLst>
                                          <p:attrName>r</p:attrName>
                                        </p:attrNameLst>
                                      </p:cBhvr>
                                    </p:animRot>
                                  </p:childTnLst>
                                </p:cTn>
                              </p:par>
                              <p:par>
                                <p:cTn id="283" presetID="8" presetClass="emph" presetSubtype="0" fill="hold" grpId="2" nodeType="withEffect">
                                  <p:stCondLst>
                                    <p:cond delay="0"/>
                                  </p:stCondLst>
                                  <p:childTnLst>
                                    <p:animRot by="-21600000">
                                      <p:cBhvr>
                                        <p:cTn id="284" dur="2000" fill="hold"/>
                                        <p:tgtEl>
                                          <p:spTgt spid="14"/>
                                        </p:tgtEl>
                                        <p:attrNameLst>
                                          <p:attrName>r</p:attrName>
                                        </p:attrNameLst>
                                      </p:cBhvr>
                                    </p:animRot>
                                  </p:childTnLst>
                                </p:cTn>
                              </p:par>
                              <p:par>
                                <p:cTn id="285" presetID="8" presetClass="emph" presetSubtype="0" fill="hold" grpId="2" nodeType="withEffect">
                                  <p:stCondLst>
                                    <p:cond delay="0"/>
                                  </p:stCondLst>
                                  <p:childTnLst>
                                    <p:animRot by="-21600000">
                                      <p:cBhvr>
                                        <p:cTn id="286" dur="2000" fill="hold"/>
                                        <p:tgtEl>
                                          <p:spTgt spid="18"/>
                                        </p:tgtEl>
                                        <p:attrNameLst>
                                          <p:attrName>r</p:attrName>
                                        </p:attrNameLst>
                                      </p:cBhvr>
                                    </p:animRot>
                                  </p:childTnLst>
                                </p:cTn>
                              </p:par>
                              <p:par>
                                <p:cTn id="287" presetID="8" presetClass="emph" presetSubtype="0" fill="hold" grpId="2" nodeType="withEffect">
                                  <p:stCondLst>
                                    <p:cond delay="0"/>
                                  </p:stCondLst>
                                  <p:childTnLst>
                                    <p:animRot by="-21600000">
                                      <p:cBhvr>
                                        <p:cTn id="288" dur="2000" fill="hold"/>
                                        <p:tgtEl>
                                          <p:spTgt spid="22"/>
                                        </p:tgtEl>
                                        <p:attrNameLst>
                                          <p:attrName>r</p:attrName>
                                        </p:attrNameLst>
                                      </p:cBhvr>
                                    </p:animRot>
                                  </p:childTnLst>
                                </p:cTn>
                              </p:par>
                              <p:par>
                                <p:cTn id="289" presetID="8" presetClass="emph" presetSubtype="0" fill="hold" grpId="2" nodeType="withEffect">
                                  <p:stCondLst>
                                    <p:cond delay="0"/>
                                  </p:stCondLst>
                                  <p:childTnLst>
                                    <p:animRot by="-21600000">
                                      <p:cBhvr>
                                        <p:cTn id="290" dur="2000" fill="hold"/>
                                        <p:tgtEl>
                                          <p:spTgt spid="26"/>
                                        </p:tgtEl>
                                        <p:attrNameLst>
                                          <p:attrName>r</p:attrName>
                                        </p:attrNameLst>
                                      </p:cBhvr>
                                    </p:animRot>
                                  </p:childTnLst>
                                </p:cTn>
                              </p:par>
                              <p:par>
                                <p:cTn id="291" presetID="8" presetClass="emph" presetSubtype="0" fill="hold" grpId="2" nodeType="withEffect">
                                  <p:stCondLst>
                                    <p:cond delay="0"/>
                                  </p:stCondLst>
                                  <p:childTnLst>
                                    <p:animRot by="-21600000">
                                      <p:cBhvr>
                                        <p:cTn id="292" dur="2000" fill="hold"/>
                                        <p:tgtEl>
                                          <p:spTgt spid="30"/>
                                        </p:tgtEl>
                                        <p:attrNameLst>
                                          <p:attrName>r</p:attrName>
                                        </p:attrNameLst>
                                      </p:cBhvr>
                                    </p:animRot>
                                  </p:childTnLst>
                                </p:cTn>
                              </p:par>
                              <p:par>
                                <p:cTn id="293" presetID="8" presetClass="emph" presetSubtype="0" fill="hold" grpId="2" nodeType="withEffect">
                                  <p:stCondLst>
                                    <p:cond delay="0"/>
                                  </p:stCondLst>
                                  <p:childTnLst>
                                    <p:animRot by="-21600000">
                                      <p:cBhvr>
                                        <p:cTn id="294" dur="2000" fill="hold"/>
                                        <p:tgtEl>
                                          <p:spTgt spid="34"/>
                                        </p:tgtEl>
                                        <p:attrNameLst>
                                          <p:attrName>r</p:attrName>
                                        </p:attrNameLst>
                                      </p:cBhvr>
                                    </p:animRot>
                                  </p:childTnLst>
                                </p:cTn>
                              </p:par>
                            </p:childTnLst>
                          </p:cTn>
                        </p:par>
                        <p:par>
                          <p:cTn id="295" fill="hold">
                            <p:stCondLst>
                              <p:cond delay="2000"/>
                            </p:stCondLst>
                            <p:childTnLst>
                              <p:par>
                                <p:cTn id="296" presetID="2" presetClass="exit" presetSubtype="4" fill="hold" grpId="3" nodeType="afterEffect">
                                  <p:stCondLst>
                                    <p:cond delay="0"/>
                                  </p:stCondLst>
                                  <p:childTnLst>
                                    <p:anim calcmode="lin" valueType="num">
                                      <p:cBhvr additive="base">
                                        <p:cTn id="297" dur="2000"/>
                                        <p:tgtEl>
                                          <p:spTgt spid="4"/>
                                        </p:tgtEl>
                                        <p:attrNameLst>
                                          <p:attrName>ppt_x</p:attrName>
                                        </p:attrNameLst>
                                      </p:cBhvr>
                                      <p:tavLst>
                                        <p:tav tm="0">
                                          <p:val>
                                            <p:strVal val="ppt_x"/>
                                          </p:val>
                                        </p:tav>
                                        <p:tav tm="100000">
                                          <p:val>
                                            <p:strVal val="ppt_x"/>
                                          </p:val>
                                        </p:tav>
                                      </p:tavLst>
                                    </p:anim>
                                    <p:anim calcmode="lin" valueType="num">
                                      <p:cBhvr additive="base">
                                        <p:cTn id="298" dur="2000"/>
                                        <p:tgtEl>
                                          <p:spTgt spid="4"/>
                                        </p:tgtEl>
                                        <p:attrNameLst>
                                          <p:attrName>ppt_y</p:attrName>
                                        </p:attrNameLst>
                                      </p:cBhvr>
                                      <p:tavLst>
                                        <p:tav tm="0">
                                          <p:val>
                                            <p:strVal val="ppt_y"/>
                                          </p:val>
                                        </p:tav>
                                        <p:tav tm="100000">
                                          <p:val>
                                            <p:strVal val="1+ppt_h/2"/>
                                          </p:val>
                                        </p:tav>
                                      </p:tavLst>
                                    </p:anim>
                                    <p:set>
                                      <p:cBhvr>
                                        <p:cTn id="299" dur="1" fill="hold">
                                          <p:stCondLst>
                                            <p:cond delay="1999"/>
                                          </p:stCondLst>
                                        </p:cTn>
                                        <p:tgtEl>
                                          <p:spTgt spid="4"/>
                                        </p:tgtEl>
                                        <p:attrNameLst>
                                          <p:attrName>style.visibility</p:attrName>
                                        </p:attrNameLst>
                                      </p:cBhvr>
                                      <p:to>
                                        <p:strVal val="hidden"/>
                                      </p:to>
                                    </p:set>
                                  </p:childTnLst>
                                </p:cTn>
                              </p:par>
                              <p:par>
                                <p:cTn id="300" presetID="2" presetClass="exit" presetSubtype="4" fill="hold" grpId="3" nodeType="withEffect">
                                  <p:stCondLst>
                                    <p:cond delay="0"/>
                                  </p:stCondLst>
                                  <p:childTnLst>
                                    <p:anim calcmode="lin" valueType="num">
                                      <p:cBhvr additive="base">
                                        <p:cTn id="301" dur="2000"/>
                                        <p:tgtEl>
                                          <p:spTgt spid="5"/>
                                        </p:tgtEl>
                                        <p:attrNameLst>
                                          <p:attrName>ppt_x</p:attrName>
                                        </p:attrNameLst>
                                      </p:cBhvr>
                                      <p:tavLst>
                                        <p:tav tm="0">
                                          <p:val>
                                            <p:strVal val="ppt_x"/>
                                          </p:val>
                                        </p:tav>
                                        <p:tav tm="100000">
                                          <p:val>
                                            <p:strVal val="ppt_x"/>
                                          </p:val>
                                        </p:tav>
                                      </p:tavLst>
                                    </p:anim>
                                    <p:anim calcmode="lin" valueType="num">
                                      <p:cBhvr additive="base">
                                        <p:cTn id="302" dur="2000"/>
                                        <p:tgtEl>
                                          <p:spTgt spid="5"/>
                                        </p:tgtEl>
                                        <p:attrNameLst>
                                          <p:attrName>ppt_y</p:attrName>
                                        </p:attrNameLst>
                                      </p:cBhvr>
                                      <p:tavLst>
                                        <p:tav tm="0">
                                          <p:val>
                                            <p:strVal val="ppt_y"/>
                                          </p:val>
                                        </p:tav>
                                        <p:tav tm="100000">
                                          <p:val>
                                            <p:strVal val="1+ppt_h/2"/>
                                          </p:val>
                                        </p:tav>
                                      </p:tavLst>
                                    </p:anim>
                                    <p:set>
                                      <p:cBhvr>
                                        <p:cTn id="303" dur="1" fill="hold">
                                          <p:stCondLst>
                                            <p:cond delay="1999"/>
                                          </p:stCondLst>
                                        </p:cTn>
                                        <p:tgtEl>
                                          <p:spTgt spid="5"/>
                                        </p:tgtEl>
                                        <p:attrNameLst>
                                          <p:attrName>style.visibility</p:attrName>
                                        </p:attrNameLst>
                                      </p:cBhvr>
                                      <p:to>
                                        <p:strVal val="hidden"/>
                                      </p:to>
                                    </p:set>
                                  </p:childTnLst>
                                </p:cTn>
                              </p:par>
                              <p:par>
                                <p:cTn id="304" presetID="2" presetClass="exit" presetSubtype="4" fill="hold" grpId="3" nodeType="withEffect">
                                  <p:stCondLst>
                                    <p:cond delay="0"/>
                                  </p:stCondLst>
                                  <p:childTnLst>
                                    <p:anim calcmode="lin" valueType="num">
                                      <p:cBhvr additive="base">
                                        <p:cTn id="305" dur="2000"/>
                                        <p:tgtEl>
                                          <p:spTgt spid="6"/>
                                        </p:tgtEl>
                                        <p:attrNameLst>
                                          <p:attrName>ppt_x</p:attrName>
                                        </p:attrNameLst>
                                      </p:cBhvr>
                                      <p:tavLst>
                                        <p:tav tm="0">
                                          <p:val>
                                            <p:strVal val="ppt_x"/>
                                          </p:val>
                                        </p:tav>
                                        <p:tav tm="100000">
                                          <p:val>
                                            <p:strVal val="ppt_x"/>
                                          </p:val>
                                        </p:tav>
                                      </p:tavLst>
                                    </p:anim>
                                    <p:anim calcmode="lin" valueType="num">
                                      <p:cBhvr additive="base">
                                        <p:cTn id="306" dur="2000"/>
                                        <p:tgtEl>
                                          <p:spTgt spid="6"/>
                                        </p:tgtEl>
                                        <p:attrNameLst>
                                          <p:attrName>ppt_y</p:attrName>
                                        </p:attrNameLst>
                                      </p:cBhvr>
                                      <p:tavLst>
                                        <p:tav tm="0">
                                          <p:val>
                                            <p:strVal val="ppt_y"/>
                                          </p:val>
                                        </p:tav>
                                        <p:tav tm="100000">
                                          <p:val>
                                            <p:strVal val="1+ppt_h/2"/>
                                          </p:val>
                                        </p:tav>
                                      </p:tavLst>
                                    </p:anim>
                                    <p:set>
                                      <p:cBhvr>
                                        <p:cTn id="307" dur="1" fill="hold">
                                          <p:stCondLst>
                                            <p:cond delay="1999"/>
                                          </p:stCondLst>
                                        </p:cTn>
                                        <p:tgtEl>
                                          <p:spTgt spid="6"/>
                                        </p:tgtEl>
                                        <p:attrNameLst>
                                          <p:attrName>style.visibility</p:attrName>
                                        </p:attrNameLst>
                                      </p:cBhvr>
                                      <p:to>
                                        <p:strVal val="hidden"/>
                                      </p:to>
                                    </p:set>
                                  </p:childTnLst>
                                </p:cTn>
                              </p:par>
                              <p:par>
                                <p:cTn id="308" presetID="2" presetClass="exit" presetSubtype="4" fill="hold" grpId="3" nodeType="withEffect">
                                  <p:stCondLst>
                                    <p:cond delay="0"/>
                                  </p:stCondLst>
                                  <p:childTnLst>
                                    <p:anim calcmode="lin" valueType="num">
                                      <p:cBhvr additive="base">
                                        <p:cTn id="309" dur="2000"/>
                                        <p:tgtEl>
                                          <p:spTgt spid="7"/>
                                        </p:tgtEl>
                                        <p:attrNameLst>
                                          <p:attrName>ppt_x</p:attrName>
                                        </p:attrNameLst>
                                      </p:cBhvr>
                                      <p:tavLst>
                                        <p:tav tm="0">
                                          <p:val>
                                            <p:strVal val="ppt_x"/>
                                          </p:val>
                                        </p:tav>
                                        <p:tav tm="100000">
                                          <p:val>
                                            <p:strVal val="ppt_x"/>
                                          </p:val>
                                        </p:tav>
                                      </p:tavLst>
                                    </p:anim>
                                    <p:anim calcmode="lin" valueType="num">
                                      <p:cBhvr additive="base">
                                        <p:cTn id="310" dur="2000"/>
                                        <p:tgtEl>
                                          <p:spTgt spid="7"/>
                                        </p:tgtEl>
                                        <p:attrNameLst>
                                          <p:attrName>ppt_y</p:attrName>
                                        </p:attrNameLst>
                                      </p:cBhvr>
                                      <p:tavLst>
                                        <p:tav tm="0">
                                          <p:val>
                                            <p:strVal val="ppt_y"/>
                                          </p:val>
                                        </p:tav>
                                        <p:tav tm="100000">
                                          <p:val>
                                            <p:strVal val="1+ppt_h/2"/>
                                          </p:val>
                                        </p:tav>
                                      </p:tavLst>
                                    </p:anim>
                                    <p:set>
                                      <p:cBhvr>
                                        <p:cTn id="311" dur="1" fill="hold">
                                          <p:stCondLst>
                                            <p:cond delay="1999"/>
                                          </p:stCondLst>
                                        </p:cTn>
                                        <p:tgtEl>
                                          <p:spTgt spid="7"/>
                                        </p:tgtEl>
                                        <p:attrNameLst>
                                          <p:attrName>style.visibility</p:attrName>
                                        </p:attrNameLst>
                                      </p:cBhvr>
                                      <p:to>
                                        <p:strVal val="hidden"/>
                                      </p:to>
                                    </p:set>
                                  </p:childTnLst>
                                </p:cTn>
                              </p:par>
                              <p:par>
                                <p:cTn id="312" presetID="2" presetClass="exit" presetSubtype="4" fill="hold" grpId="3" nodeType="withEffect">
                                  <p:stCondLst>
                                    <p:cond delay="0"/>
                                  </p:stCondLst>
                                  <p:childTnLst>
                                    <p:anim calcmode="lin" valueType="num">
                                      <p:cBhvr additive="base">
                                        <p:cTn id="313" dur="2000"/>
                                        <p:tgtEl>
                                          <p:spTgt spid="8"/>
                                        </p:tgtEl>
                                        <p:attrNameLst>
                                          <p:attrName>ppt_x</p:attrName>
                                        </p:attrNameLst>
                                      </p:cBhvr>
                                      <p:tavLst>
                                        <p:tav tm="0">
                                          <p:val>
                                            <p:strVal val="ppt_x"/>
                                          </p:val>
                                        </p:tav>
                                        <p:tav tm="100000">
                                          <p:val>
                                            <p:strVal val="ppt_x"/>
                                          </p:val>
                                        </p:tav>
                                      </p:tavLst>
                                    </p:anim>
                                    <p:anim calcmode="lin" valueType="num">
                                      <p:cBhvr additive="base">
                                        <p:cTn id="314" dur="2000"/>
                                        <p:tgtEl>
                                          <p:spTgt spid="8"/>
                                        </p:tgtEl>
                                        <p:attrNameLst>
                                          <p:attrName>ppt_y</p:attrName>
                                        </p:attrNameLst>
                                      </p:cBhvr>
                                      <p:tavLst>
                                        <p:tav tm="0">
                                          <p:val>
                                            <p:strVal val="ppt_y"/>
                                          </p:val>
                                        </p:tav>
                                        <p:tav tm="100000">
                                          <p:val>
                                            <p:strVal val="1+ppt_h/2"/>
                                          </p:val>
                                        </p:tav>
                                      </p:tavLst>
                                    </p:anim>
                                    <p:set>
                                      <p:cBhvr>
                                        <p:cTn id="315" dur="1" fill="hold">
                                          <p:stCondLst>
                                            <p:cond delay="1999"/>
                                          </p:stCondLst>
                                        </p:cTn>
                                        <p:tgtEl>
                                          <p:spTgt spid="8"/>
                                        </p:tgtEl>
                                        <p:attrNameLst>
                                          <p:attrName>style.visibility</p:attrName>
                                        </p:attrNameLst>
                                      </p:cBhvr>
                                      <p:to>
                                        <p:strVal val="hidden"/>
                                      </p:to>
                                    </p:set>
                                  </p:childTnLst>
                                </p:cTn>
                              </p:par>
                              <p:par>
                                <p:cTn id="316" presetID="2" presetClass="exit" presetSubtype="4" fill="hold" grpId="3" nodeType="withEffect">
                                  <p:stCondLst>
                                    <p:cond delay="0"/>
                                  </p:stCondLst>
                                  <p:childTnLst>
                                    <p:anim calcmode="lin" valueType="num">
                                      <p:cBhvr additive="base">
                                        <p:cTn id="317" dur="2000"/>
                                        <p:tgtEl>
                                          <p:spTgt spid="9"/>
                                        </p:tgtEl>
                                        <p:attrNameLst>
                                          <p:attrName>ppt_x</p:attrName>
                                        </p:attrNameLst>
                                      </p:cBhvr>
                                      <p:tavLst>
                                        <p:tav tm="0">
                                          <p:val>
                                            <p:strVal val="ppt_x"/>
                                          </p:val>
                                        </p:tav>
                                        <p:tav tm="100000">
                                          <p:val>
                                            <p:strVal val="ppt_x"/>
                                          </p:val>
                                        </p:tav>
                                      </p:tavLst>
                                    </p:anim>
                                    <p:anim calcmode="lin" valueType="num">
                                      <p:cBhvr additive="base">
                                        <p:cTn id="318" dur="2000"/>
                                        <p:tgtEl>
                                          <p:spTgt spid="9"/>
                                        </p:tgtEl>
                                        <p:attrNameLst>
                                          <p:attrName>ppt_y</p:attrName>
                                        </p:attrNameLst>
                                      </p:cBhvr>
                                      <p:tavLst>
                                        <p:tav tm="0">
                                          <p:val>
                                            <p:strVal val="ppt_y"/>
                                          </p:val>
                                        </p:tav>
                                        <p:tav tm="100000">
                                          <p:val>
                                            <p:strVal val="1+ppt_h/2"/>
                                          </p:val>
                                        </p:tav>
                                      </p:tavLst>
                                    </p:anim>
                                    <p:set>
                                      <p:cBhvr>
                                        <p:cTn id="319" dur="1" fill="hold">
                                          <p:stCondLst>
                                            <p:cond delay="1999"/>
                                          </p:stCondLst>
                                        </p:cTn>
                                        <p:tgtEl>
                                          <p:spTgt spid="9"/>
                                        </p:tgtEl>
                                        <p:attrNameLst>
                                          <p:attrName>style.visibility</p:attrName>
                                        </p:attrNameLst>
                                      </p:cBhvr>
                                      <p:to>
                                        <p:strVal val="hidden"/>
                                      </p:to>
                                    </p:set>
                                  </p:childTnLst>
                                </p:cTn>
                              </p:par>
                              <p:par>
                                <p:cTn id="320" presetID="2" presetClass="exit" presetSubtype="4" fill="hold" grpId="3" nodeType="withEffect">
                                  <p:stCondLst>
                                    <p:cond delay="0"/>
                                  </p:stCondLst>
                                  <p:childTnLst>
                                    <p:anim calcmode="lin" valueType="num">
                                      <p:cBhvr additive="base">
                                        <p:cTn id="321" dur="2000"/>
                                        <p:tgtEl>
                                          <p:spTgt spid="10"/>
                                        </p:tgtEl>
                                        <p:attrNameLst>
                                          <p:attrName>ppt_x</p:attrName>
                                        </p:attrNameLst>
                                      </p:cBhvr>
                                      <p:tavLst>
                                        <p:tav tm="0">
                                          <p:val>
                                            <p:strVal val="ppt_x"/>
                                          </p:val>
                                        </p:tav>
                                        <p:tav tm="100000">
                                          <p:val>
                                            <p:strVal val="ppt_x"/>
                                          </p:val>
                                        </p:tav>
                                      </p:tavLst>
                                    </p:anim>
                                    <p:anim calcmode="lin" valueType="num">
                                      <p:cBhvr additive="base">
                                        <p:cTn id="322" dur="2000"/>
                                        <p:tgtEl>
                                          <p:spTgt spid="10"/>
                                        </p:tgtEl>
                                        <p:attrNameLst>
                                          <p:attrName>ppt_y</p:attrName>
                                        </p:attrNameLst>
                                      </p:cBhvr>
                                      <p:tavLst>
                                        <p:tav tm="0">
                                          <p:val>
                                            <p:strVal val="ppt_y"/>
                                          </p:val>
                                        </p:tav>
                                        <p:tav tm="100000">
                                          <p:val>
                                            <p:strVal val="1+ppt_h/2"/>
                                          </p:val>
                                        </p:tav>
                                      </p:tavLst>
                                    </p:anim>
                                    <p:set>
                                      <p:cBhvr>
                                        <p:cTn id="323" dur="1" fill="hold">
                                          <p:stCondLst>
                                            <p:cond delay="1999"/>
                                          </p:stCondLst>
                                        </p:cTn>
                                        <p:tgtEl>
                                          <p:spTgt spid="10"/>
                                        </p:tgtEl>
                                        <p:attrNameLst>
                                          <p:attrName>style.visibility</p:attrName>
                                        </p:attrNameLst>
                                      </p:cBhvr>
                                      <p:to>
                                        <p:strVal val="hidden"/>
                                      </p:to>
                                    </p:set>
                                  </p:childTnLst>
                                </p:cTn>
                              </p:par>
                              <p:par>
                                <p:cTn id="324" presetID="2" presetClass="exit" presetSubtype="4" fill="hold" grpId="3" nodeType="withEffect">
                                  <p:stCondLst>
                                    <p:cond delay="0"/>
                                  </p:stCondLst>
                                  <p:childTnLst>
                                    <p:anim calcmode="lin" valueType="num">
                                      <p:cBhvr additive="base">
                                        <p:cTn id="325" dur="2000"/>
                                        <p:tgtEl>
                                          <p:spTgt spid="11"/>
                                        </p:tgtEl>
                                        <p:attrNameLst>
                                          <p:attrName>ppt_x</p:attrName>
                                        </p:attrNameLst>
                                      </p:cBhvr>
                                      <p:tavLst>
                                        <p:tav tm="0">
                                          <p:val>
                                            <p:strVal val="ppt_x"/>
                                          </p:val>
                                        </p:tav>
                                        <p:tav tm="100000">
                                          <p:val>
                                            <p:strVal val="ppt_x"/>
                                          </p:val>
                                        </p:tav>
                                      </p:tavLst>
                                    </p:anim>
                                    <p:anim calcmode="lin" valueType="num">
                                      <p:cBhvr additive="base">
                                        <p:cTn id="326" dur="2000"/>
                                        <p:tgtEl>
                                          <p:spTgt spid="11"/>
                                        </p:tgtEl>
                                        <p:attrNameLst>
                                          <p:attrName>ppt_y</p:attrName>
                                        </p:attrNameLst>
                                      </p:cBhvr>
                                      <p:tavLst>
                                        <p:tav tm="0">
                                          <p:val>
                                            <p:strVal val="ppt_y"/>
                                          </p:val>
                                        </p:tav>
                                        <p:tav tm="100000">
                                          <p:val>
                                            <p:strVal val="1+ppt_h/2"/>
                                          </p:val>
                                        </p:tav>
                                      </p:tavLst>
                                    </p:anim>
                                    <p:set>
                                      <p:cBhvr>
                                        <p:cTn id="327" dur="1" fill="hold">
                                          <p:stCondLst>
                                            <p:cond delay="1999"/>
                                          </p:stCondLst>
                                        </p:cTn>
                                        <p:tgtEl>
                                          <p:spTgt spid="11"/>
                                        </p:tgtEl>
                                        <p:attrNameLst>
                                          <p:attrName>style.visibility</p:attrName>
                                        </p:attrNameLst>
                                      </p:cBhvr>
                                      <p:to>
                                        <p:strVal val="hidden"/>
                                      </p:to>
                                    </p:set>
                                  </p:childTnLst>
                                </p:cTn>
                              </p:par>
                              <p:par>
                                <p:cTn id="328" presetID="2" presetClass="exit" presetSubtype="4" fill="hold" grpId="3" nodeType="withEffect">
                                  <p:stCondLst>
                                    <p:cond delay="0"/>
                                  </p:stCondLst>
                                  <p:childTnLst>
                                    <p:anim calcmode="lin" valueType="num">
                                      <p:cBhvr additive="base">
                                        <p:cTn id="329" dur="2000"/>
                                        <p:tgtEl>
                                          <p:spTgt spid="12"/>
                                        </p:tgtEl>
                                        <p:attrNameLst>
                                          <p:attrName>ppt_x</p:attrName>
                                        </p:attrNameLst>
                                      </p:cBhvr>
                                      <p:tavLst>
                                        <p:tav tm="0">
                                          <p:val>
                                            <p:strVal val="ppt_x"/>
                                          </p:val>
                                        </p:tav>
                                        <p:tav tm="100000">
                                          <p:val>
                                            <p:strVal val="ppt_x"/>
                                          </p:val>
                                        </p:tav>
                                      </p:tavLst>
                                    </p:anim>
                                    <p:anim calcmode="lin" valueType="num">
                                      <p:cBhvr additive="base">
                                        <p:cTn id="330" dur="2000"/>
                                        <p:tgtEl>
                                          <p:spTgt spid="12"/>
                                        </p:tgtEl>
                                        <p:attrNameLst>
                                          <p:attrName>ppt_y</p:attrName>
                                        </p:attrNameLst>
                                      </p:cBhvr>
                                      <p:tavLst>
                                        <p:tav tm="0">
                                          <p:val>
                                            <p:strVal val="ppt_y"/>
                                          </p:val>
                                        </p:tav>
                                        <p:tav tm="100000">
                                          <p:val>
                                            <p:strVal val="1+ppt_h/2"/>
                                          </p:val>
                                        </p:tav>
                                      </p:tavLst>
                                    </p:anim>
                                    <p:set>
                                      <p:cBhvr>
                                        <p:cTn id="331" dur="1" fill="hold">
                                          <p:stCondLst>
                                            <p:cond delay="1999"/>
                                          </p:stCondLst>
                                        </p:cTn>
                                        <p:tgtEl>
                                          <p:spTgt spid="12"/>
                                        </p:tgtEl>
                                        <p:attrNameLst>
                                          <p:attrName>style.visibility</p:attrName>
                                        </p:attrNameLst>
                                      </p:cBhvr>
                                      <p:to>
                                        <p:strVal val="hidden"/>
                                      </p:to>
                                    </p:set>
                                  </p:childTnLst>
                                </p:cTn>
                              </p:par>
                              <p:par>
                                <p:cTn id="332" presetID="2" presetClass="exit" presetSubtype="4" fill="hold" grpId="3" nodeType="withEffect">
                                  <p:stCondLst>
                                    <p:cond delay="0"/>
                                  </p:stCondLst>
                                  <p:childTnLst>
                                    <p:anim calcmode="lin" valueType="num">
                                      <p:cBhvr additive="base">
                                        <p:cTn id="333" dur="2000"/>
                                        <p:tgtEl>
                                          <p:spTgt spid="13"/>
                                        </p:tgtEl>
                                        <p:attrNameLst>
                                          <p:attrName>ppt_x</p:attrName>
                                        </p:attrNameLst>
                                      </p:cBhvr>
                                      <p:tavLst>
                                        <p:tav tm="0">
                                          <p:val>
                                            <p:strVal val="ppt_x"/>
                                          </p:val>
                                        </p:tav>
                                        <p:tav tm="100000">
                                          <p:val>
                                            <p:strVal val="ppt_x"/>
                                          </p:val>
                                        </p:tav>
                                      </p:tavLst>
                                    </p:anim>
                                    <p:anim calcmode="lin" valueType="num">
                                      <p:cBhvr additive="base">
                                        <p:cTn id="334" dur="2000"/>
                                        <p:tgtEl>
                                          <p:spTgt spid="13"/>
                                        </p:tgtEl>
                                        <p:attrNameLst>
                                          <p:attrName>ppt_y</p:attrName>
                                        </p:attrNameLst>
                                      </p:cBhvr>
                                      <p:tavLst>
                                        <p:tav tm="0">
                                          <p:val>
                                            <p:strVal val="ppt_y"/>
                                          </p:val>
                                        </p:tav>
                                        <p:tav tm="100000">
                                          <p:val>
                                            <p:strVal val="1+ppt_h/2"/>
                                          </p:val>
                                        </p:tav>
                                      </p:tavLst>
                                    </p:anim>
                                    <p:set>
                                      <p:cBhvr>
                                        <p:cTn id="335" dur="1" fill="hold">
                                          <p:stCondLst>
                                            <p:cond delay="1999"/>
                                          </p:stCondLst>
                                        </p:cTn>
                                        <p:tgtEl>
                                          <p:spTgt spid="13"/>
                                        </p:tgtEl>
                                        <p:attrNameLst>
                                          <p:attrName>style.visibility</p:attrName>
                                        </p:attrNameLst>
                                      </p:cBhvr>
                                      <p:to>
                                        <p:strVal val="hidden"/>
                                      </p:to>
                                    </p:set>
                                  </p:childTnLst>
                                </p:cTn>
                              </p:par>
                              <p:par>
                                <p:cTn id="336" presetID="2" presetClass="exit" presetSubtype="4" fill="hold" grpId="3" nodeType="withEffect">
                                  <p:stCondLst>
                                    <p:cond delay="0"/>
                                  </p:stCondLst>
                                  <p:childTnLst>
                                    <p:anim calcmode="lin" valueType="num">
                                      <p:cBhvr additive="base">
                                        <p:cTn id="337" dur="2000"/>
                                        <p:tgtEl>
                                          <p:spTgt spid="14"/>
                                        </p:tgtEl>
                                        <p:attrNameLst>
                                          <p:attrName>ppt_x</p:attrName>
                                        </p:attrNameLst>
                                      </p:cBhvr>
                                      <p:tavLst>
                                        <p:tav tm="0">
                                          <p:val>
                                            <p:strVal val="ppt_x"/>
                                          </p:val>
                                        </p:tav>
                                        <p:tav tm="100000">
                                          <p:val>
                                            <p:strVal val="ppt_x"/>
                                          </p:val>
                                        </p:tav>
                                      </p:tavLst>
                                    </p:anim>
                                    <p:anim calcmode="lin" valueType="num">
                                      <p:cBhvr additive="base">
                                        <p:cTn id="338" dur="2000"/>
                                        <p:tgtEl>
                                          <p:spTgt spid="14"/>
                                        </p:tgtEl>
                                        <p:attrNameLst>
                                          <p:attrName>ppt_y</p:attrName>
                                        </p:attrNameLst>
                                      </p:cBhvr>
                                      <p:tavLst>
                                        <p:tav tm="0">
                                          <p:val>
                                            <p:strVal val="ppt_y"/>
                                          </p:val>
                                        </p:tav>
                                        <p:tav tm="100000">
                                          <p:val>
                                            <p:strVal val="1+ppt_h/2"/>
                                          </p:val>
                                        </p:tav>
                                      </p:tavLst>
                                    </p:anim>
                                    <p:set>
                                      <p:cBhvr>
                                        <p:cTn id="339" dur="1" fill="hold">
                                          <p:stCondLst>
                                            <p:cond delay="1999"/>
                                          </p:stCondLst>
                                        </p:cTn>
                                        <p:tgtEl>
                                          <p:spTgt spid="14"/>
                                        </p:tgtEl>
                                        <p:attrNameLst>
                                          <p:attrName>style.visibility</p:attrName>
                                        </p:attrNameLst>
                                      </p:cBhvr>
                                      <p:to>
                                        <p:strVal val="hidden"/>
                                      </p:to>
                                    </p:set>
                                  </p:childTnLst>
                                </p:cTn>
                              </p:par>
                              <p:par>
                                <p:cTn id="340" presetID="2" presetClass="exit" presetSubtype="4" fill="hold" grpId="3" nodeType="withEffect">
                                  <p:stCondLst>
                                    <p:cond delay="0"/>
                                  </p:stCondLst>
                                  <p:childTnLst>
                                    <p:anim calcmode="lin" valueType="num">
                                      <p:cBhvr additive="base">
                                        <p:cTn id="341" dur="2000"/>
                                        <p:tgtEl>
                                          <p:spTgt spid="15"/>
                                        </p:tgtEl>
                                        <p:attrNameLst>
                                          <p:attrName>ppt_x</p:attrName>
                                        </p:attrNameLst>
                                      </p:cBhvr>
                                      <p:tavLst>
                                        <p:tav tm="0">
                                          <p:val>
                                            <p:strVal val="ppt_x"/>
                                          </p:val>
                                        </p:tav>
                                        <p:tav tm="100000">
                                          <p:val>
                                            <p:strVal val="ppt_x"/>
                                          </p:val>
                                        </p:tav>
                                      </p:tavLst>
                                    </p:anim>
                                    <p:anim calcmode="lin" valueType="num">
                                      <p:cBhvr additive="base">
                                        <p:cTn id="342" dur="2000"/>
                                        <p:tgtEl>
                                          <p:spTgt spid="15"/>
                                        </p:tgtEl>
                                        <p:attrNameLst>
                                          <p:attrName>ppt_y</p:attrName>
                                        </p:attrNameLst>
                                      </p:cBhvr>
                                      <p:tavLst>
                                        <p:tav tm="0">
                                          <p:val>
                                            <p:strVal val="ppt_y"/>
                                          </p:val>
                                        </p:tav>
                                        <p:tav tm="100000">
                                          <p:val>
                                            <p:strVal val="1+ppt_h/2"/>
                                          </p:val>
                                        </p:tav>
                                      </p:tavLst>
                                    </p:anim>
                                    <p:set>
                                      <p:cBhvr>
                                        <p:cTn id="343" dur="1" fill="hold">
                                          <p:stCondLst>
                                            <p:cond delay="1999"/>
                                          </p:stCondLst>
                                        </p:cTn>
                                        <p:tgtEl>
                                          <p:spTgt spid="15"/>
                                        </p:tgtEl>
                                        <p:attrNameLst>
                                          <p:attrName>style.visibility</p:attrName>
                                        </p:attrNameLst>
                                      </p:cBhvr>
                                      <p:to>
                                        <p:strVal val="hidden"/>
                                      </p:to>
                                    </p:set>
                                  </p:childTnLst>
                                </p:cTn>
                              </p:par>
                              <p:par>
                                <p:cTn id="344" presetID="2" presetClass="exit" presetSubtype="4" fill="hold" grpId="3" nodeType="withEffect">
                                  <p:stCondLst>
                                    <p:cond delay="0"/>
                                  </p:stCondLst>
                                  <p:childTnLst>
                                    <p:anim calcmode="lin" valueType="num">
                                      <p:cBhvr additive="base">
                                        <p:cTn id="345" dur="2000"/>
                                        <p:tgtEl>
                                          <p:spTgt spid="16"/>
                                        </p:tgtEl>
                                        <p:attrNameLst>
                                          <p:attrName>ppt_x</p:attrName>
                                        </p:attrNameLst>
                                      </p:cBhvr>
                                      <p:tavLst>
                                        <p:tav tm="0">
                                          <p:val>
                                            <p:strVal val="ppt_x"/>
                                          </p:val>
                                        </p:tav>
                                        <p:tav tm="100000">
                                          <p:val>
                                            <p:strVal val="ppt_x"/>
                                          </p:val>
                                        </p:tav>
                                      </p:tavLst>
                                    </p:anim>
                                    <p:anim calcmode="lin" valueType="num">
                                      <p:cBhvr additive="base">
                                        <p:cTn id="346" dur="2000"/>
                                        <p:tgtEl>
                                          <p:spTgt spid="16"/>
                                        </p:tgtEl>
                                        <p:attrNameLst>
                                          <p:attrName>ppt_y</p:attrName>
                                        </p:attrNameLst>
                                      </p:cBhvr>
                                      <p:tavLst>
                                        <p:tav tm="0">
                                          <p:val>
                                            <p:strVal val="ppt_y"/>
                                          </p:val>
                                        </p:tav>
                                        <p:tav tm="100000">
                                          <p:val>
                                            <p:strVal val="1+ppt_h/2"/>
                                          </p:val>
                                        </p:tav>
                                      </p:tavLst>
                                    </p:anim>
                                    <p:set>
                                      <p:cBhvr>
                                        <p:cTn id="347" dur="1" fill="hold">
                                          <p:stCondLst>
                                            <p:cond delay="1999"/>
                                          </p:stCondLst>
                                        </p:cTn>
                                        <p:tgtEl>
                                          <p:spTgt spid="16"/>
                                        </p:tgtEl>
                                        <p:attrNameLst>
                                          <p:attrName>style.visibility</p:attrName>
                                        </p:attrNameLst>
                                      </p:cBhvr>
                                      <p:to>
                                        <p:strVal val="hidden"/>
                                      </p:to>
                                    </p:set>
                                  </p:childTnLst>
                                </p:cTn>
                              </p:par>
                              <p:par>
                                <p:cTn id="348" presetID="2" presetClass="exit" presetSubtype="4" fill="hold" grpId="3" nodeType="withEffect">
                                  <p:stCondLst>
                                    <p:cond delay="0"/>
                                  </p:stCondLst>
                                  <p:childTnLst>
                                    <p:anim calcmode="lin" valueType="num">
                                      <p:cBhvr additive="base">
                                        <p:cTn id="349" dur="2000"/>
                                        <p:tgtEl>
                                          <p:spTgt spid="17"/>
                                        </p:tgtEl>
                                        <p:attrNameLst>
                                          <p:attrName>ppt_x</p:attrName>
                                        </p:attrNameLst>
                                      </p:cBhvr>
                                      <p:tavLst>
                                        <p:tav tm="0">
                                          <p:val>
                                            <p:strVal val="ppt_x"/>
                                          </p:val>
                                        </p:tav>
                                        <p:tav tm="100000">
                                          <p:val>
                                            <p:strVal val="ppt_x"/>
                                          </p:val>
                                        </p:tav>
                                      </p:tavLst>
                                    </p:anim>
                                    <p:anim calcmode="lin" valueType="num">
                                      <p:cBhvr additive="base">
                                        <p:cTn id="350" dur="2000"/>
                                        <p:tgtEl>
                                          <p:spTgt spid="17"/>
                                        </p:tgtEl>
                                        <p:attrNameLst>
                                          <p:attrName>ppt_y</p:attrName>
                                        </p:attrNameLst>
                                      </p:cBhvr>
                                      <p:tavLst>
                                        <p:tav tm="0">
                                          <p:val>
                                            <p:strVal val="ppt_y"/>
                                          </p:val>
                                        </p:tav>
                                        <p:tav tm="100000">
                                          <p:val>
                                            <p:strVal val="1+ppt_h/2"/>
                                          </p:val>
                                        </p:tav>
                                      </p:tavLst>
                                    </p:anim>
                                    <p:set>
                                      <p:cBhvr>
                                        <p:cTn id="351" dur="1" fill="hold">
                                          <p:stCondLst>
                                            <p:cond delay="1999"/>
                                          </p:stCondLst>
                                        </p:cTn>
                                        <p:tgtEl>
                                          <p:spTgt spid="17"/>
                                        </p:tgtEl>
                                        <p:attrNameLst>
                                          <p:attrName>style.visibility</p:attrName>
                                        </p:attrNameLst>
                                      </p:cBhvr>
                                      <p:to>
                                        <p:strVal val="hidden"/>
                                      </p:to>
                                    </p:set>
                                  </p:childTnLst>
                                </p:cTn>
                              </p:par>
                              <p:par>
                                <p:cTn id="352" presetID="2" presetClass="exit" presetSubtype="4" fill="hold" grpId="3" nodeType="withEffect">
                                  <p:stCondLst>
                                    <p:cond delay="0"/>
                                  </p:stCondLst>
                                  <p:childTnLst>
                                    <p:anim calcmode="lin" valueType="num">
                                      <p:cBhvr additive="base">
                                        <p:cTn id="353" dur="2000"/>
                                        <p:tgtEl>
                                          <p:spTgt spid="18"/>
                                        </p:tgtEl>
                                        <p:attrNameLst>
                                          <p:attrName>ppt_x</p:attrName>
                                        </p:attrNameLst>
                                      </p:cBhvr>
                                      <p:tavLst>
                                        <p:tav tm="0">
                                          <p:val>
                                            <p:strVal val="ppt_x"/>
                                          </p:val>
                                        </p:tav>
                                        <p:tav tm="100000">
                                          <p:val>
                                            <p:strVal val="ppt_x"/>
                                          </p:val>
                                        </p:tav>
                                      </p:tavLst>
                                    </p:anim>
                                    <p:anim calcmode="lin" valueType="num">
                                      <p:cBhvr additive="base">
                                        <p:cTn id="354" dur="2000"/>
                                        <p:tgtEl>
                                          <p:spTgt spid="18"/>
                                        </p:tgtEl>
                                        <p:attrNameLst>
                                          <p:attrName>ppt_y</p:attrName>
                                        </p:attrNameLst>
                                      </p:cBhvr>
                                      <p:tavLst>
                                        <p:tav tm="0">
                                          <p:val>
                                            <p:strVal val="ppt_y"/>
                                          </p:val>
                                        </p:tav>
                                        <p:tav tm="100000">
                                          <p:val>
                                            <p:strVal val="1+ppt_h/2"/>
                                          </p:val>
                                        </p:tav>
                                      </p:tavLst>
                                    </p:anim>
                                    <p:set>
                                      <p:cBhvr>
                                        <p:cTn id="355" dur="1" fill="hold">
                                          <p:stCondLst>
                                            <p:cond delay="1999"/>
                                          </p:stCondLst>
                                        </p:cTn>
                                        <p:tgtEl>
                                          <p:spTgt spid="18"/>
                                        </p:tgtEl>
                                        <p:attrNameLst>
                                          <p:attrName>style.visibility</p:attrName>
                                        </p:attrNameLst>
                                      </p:cBhvr>
                                      <p:to>
                                        <p:strVal val="hidden"/>
                                      </p:to>
                                    </p:set>
                                  </p:childTnLst>
                                </p:cTn>
                              </p:par>
                              <p:par>
                                <p:cTn id="356" presetID="2" presetClass="exit" presetSubtype="4" fill="hold" grpId="3" nodeType="withEffect">
                                  <p:stCondLst>
                                    <p:cond delay="0"/>
                                  </p:stCondLst>
                                  <p:childTnLst>
                                    <p:anim calcmode="lin" valueType="num">
                                      <p:cBhvr additive="base">
                                        <p:cTn id="357" dur="2000"/>
                                        <p:tgtEl>
                                          <p:spTgt spid="19"/>
                                        </p:tgtEl>
                                        <p:attrNameLst>
                                          <p:attrName>ppt_x</p:attrName>
                                        </p:attrNameLst>
                                      </p:cBhvr>
                                      <p:tavLst>
                                        <p:tav tm="0">
                                          <p:val>
                                            <p:strVal val="ppt_x"/>
                                          </p:val>
                                        </p:tav>
                                        <p:tav tm="100000">
                                          <p:val>
                                            <p:strVal val="ppt_x"/>
                                          </p:val>
                                        </p:tav>
                                      </p:tavLst>
                                    </p:anim>
                                    <p:anim calcmode="lin" valueType="num">
                                      <p:cBhvr additive="base">
                                        <p:cTn id="358" dur="2000"/>
                                        <p:tgtEl>
                                          <p:spTgt spid="19"/>
                                        </p:tgtEl>
                                        <p:attrNameLst>
                                          <p:attrName>ppt_y</p:attrName>
                                        </p:attrNameLst>
                                      </p:cBhvr>
                                      <p:tavLst>
                                        <p:tav tm="0">
                                          <p:val>
                                            <p:strVal val="ppt_y"/>
                                          </p:val>
                                        </p:tav>
                                        <p:tav tm="100000">
                                          <p:val>
                                            <p:strVal val="1+ppt_h/2"/>
                                          </p:val>
                                        </p:tav>
                                      </p:tavLst>
                                    </p:anim>
                                    <p:set>
                                      <p:cBhvr>
                                        <p:cTn id="359" dur="1" fill="hold">
                                          <p:stCondLst>
                                            <p:cond delay="1999"/>
                                          </p:stCondLst>
                                        </p:cTn>
                                        <p:tgtEl>
                                          <p:spTgt spid="19"/>
                                        </p:tgtEl>
                                        <p:attrNameLst>
                                          <p:attrName>style.visibility</p:attrName>
                                        </p:attrNameLst>
                                      </p:cBhvr>
                                      <p:to>
                                        <p:strVal val="hidden"/>
                                      </p:to>
                                    </p:set>
                                  </p:childTnLst>
                                </p:cTn>
                              </p:par>
                              <p:par>
                                <p:cTn id="360" presetID="2" presetClass="exit" presetSubtype="4" fill="hold" grpId="3" nodeType="withEffect">
                                  <p:stCondLst>
                                    <p:cond delay="0"/>
                                  </p:stCondLst>
                                  <p:childTnLst>
                                    <p:anim calcmode="lin" valueType="num">
                                      <p:cBhvr additive="base">
                                        <p:cTn id="361" dur="2000"/>
                                        <p:tgtEl>
                                          <p:spTgt spid="20"/>
                                        </p:tgtEl>
                                        <p:attrNameLst>
                                          <p:attrName>ppt_x</p:attrName>
                                        </p:attrNameLst>
                                      </p:cBhvr>
                                      <p:tavLst>
                                        <p:tav tm="0">
                                          <p:val>
                                            <p:strVal val="ppt_x"/>
                                          </p:val>
                                        </p:tav>
                                        <p:tav tm="100000">
                                          <p:val>
                                            <p:strVal val="ppt_x"/>
                                          </p:val>
                                        </p:tav>
                                      </p:tavLst>
                                    </p:anim>
                                    <p:anim calcmode="lin" valueType="num">
                                      <p:cBhvr additive="base">
                                        <p:cTn id="362" dur="2000"/>
                                        <p:tgtEl>
                                          <p:spTgt spid="20"/>
                                        </p:tgtEl>
                                        <p:attrNameLst>
                                          <p:attrName>ppt_y</p:attrName>
                                        </p:attrNameLst>
                                      </p:cBhvr>
                                      <p:tavLst>
                                        <p:tav tm="0">
                                          <p:val>
                                            <p:strVal val="ppt_y"/>
                                          </p:val>
                                        </p:tav>
                                        <p:tav tm="100000">
                                          <p:val>
                                            <p:strVal val="1+ppt_h/2"/>
                                          </p:val>
                                        </p:tav>
                                      </p:tavLst>
                                    </p:anim>
                                    <p:set>
                                      <p:cBhvr>
                                        <p:cTn id="363" dur="1" fill="hold">
                                          <p:stCondLst>
                                            <p:cond delay="1999"/>
                                          </p:stCondLst>
                                        </p:cTn>
                                        <p:tgtEl>
                                          <p:spTgt spid="20"/>
                                        </p:tgtEl>
                                        <p:attrNameLst>
                                          <p:attrName>style.visibility</p:attrName>
                                        </p:attrNameLst>
                                      </p:cBhvr>
                                      <p:to>
                                        <p:strVal val="hidden"/>
                                      </p:to>
                                    </p:set>
                                  </p:childTnLst>
                                </p:cTn>
                              </p:par>
                              <p:par>
                                <p:cTn id="364" presetID="2" presetClass="exit" presetSubtype="4" fill="hold" grpId="3" nodeType="withEffect">
                                  <p:stCondLst>
                                    <p:cond delay="0"/>
                                  </p:stCondLst>
                                  <p:childTnLst>
                                    <p:anim calcmode="lin" valueType="num">
                                      <p:cBhvr additive="base">
                                        <p:cTn id="365" dur="2000"/>
                                        <p:tgtEl>
                                          <p:spTgt spid="21"/>
                                        </p:tgtEl>
                                        <p:attrNameLst>
                                          <p:attrName>ppt_x</p:attrName>
                                        </p:attrNameLst>
                                      </p:cBhvr>
                                      <p:tavLst>
                                        <p:tav tm="0">
                                          <p:val>
                                            <p:strVal val="ppt_x"/>
                                          </p:val>
                                        </p:tav>
                                        <p:tav tm="100000">
                                          <p:val>
                                            <p:strVal val="ppt_x"/>
                                          </p:val>
                                        </p:tav>
                                      </p:tavLst>
                                    </p:anim>
                                    <p:anim calcmode="lin" valueType="num">
                                      <p:cBhvr additive="base">
                                        <p:cTn id="366" dur="2000"/>
                                        <p:tgtEl>
                                          <p:spTgt spid="21"/>
                                        </p:tgtEl>
                                        <p:attrNameLst>
                                          <p:attrName>ppt_y</p:attrName>
                                        </p:attrNameLst>
                                      </p:cBhvr>
                                      <p:tavLst>
                                        <p:tav tm="0">
                                          <p:val>
                                            <p:strVal val="ppt_y"/>
                                          </p:val>
                                        </p:tav>
                                        <p:tav tm="100000">
                                          <p:val>
                                            <p:strVal val="1+ppt_h/2"/>
                                          </p:val>
                                        </p:tav>
                                      </p:tavLst>
                                    </p:anim>
                                    <p:set>
                                      <p:cBhvr>
                                        <p:cTn id="367" dur="1" fill="hold">
                                          <p:stCondLst>
                                            <p:cond delay="1999"/>
                                          </p:stCondLst>
                                        </p:cTn>
                                        <p:tgtEl>
                                          <p:spTgt spid="21"/>
                                        </p:tgtEl>
                                        <p:attrNameLst>
                                          <p:attrName>style.visibility</p:attrName>
                                        </p:attrNameLst>
                                      </p:cBhvr>
                                      <p:to>
                                        <p:strVal val="hidden"/>
                                      </p:to>
                                    </p:set>
                                  </p:childTnLst>
                                </p:cTn>
                              </p:par>
                              <p:par>
                                <p:cTn id="368" presetID="2" presetClass="exit" presetSubtype="4" fill="hold" grpId="3" nodeType="withEffect">
                                  <p:stCondLst>
                                    <p:cond delay="0"/>
                                  </p:stCondLst>
                                  <p:childTnLst>
                                    <p:anim calcmode="lin" valueType="num">
                                      <p:cBhvr additive="base">
                                        <p:cTn id="369" dur="2000"/>
                                        <p:tgtEl>
                                          <p:spTgt spid="22"/>
                                        </p:tgtEl>
                                        <p:attrNameLst>
                                          <p:attrName>ppt_x</p:attrName>
                                        </p:attrNameLst>
                                      </p:cBhvr>
                                      <p:tavLst>
                                        <p:tav tm="0">
                                          <p:val>
                                            <p:strVal val="ppt_x"/>
                                          </p:val>
                                        </p:tav>
                                        <p:tav tm="100000">
                                          <p:val>
                                            <p:strVal val="ppt_x"/>
                                          </p:val>
                                        </p:tav>
                                      </p:tavLst>
                                    </p:anim>
                                    <p:anim calcmode="lin" valueType="num">
                                      <p:cBhvr additive="base">
                                        <p:cTn id="370" dur="2000"/>
                                        <p:tgtEl>
                                          <p:spTgt spid="22"/>
                                        </p:tgtEl>
                                        <p:attrNameLst>
                                          <p:attrName>ppt_y</p:attrName>
                                        </p:attrNameLst>
                                      </p:cBhvr>
                                      <p:tavLst>
                                        <p:tav tm="0">
                                          <p:val>
                                            <p:strVal val="ppt_y"/>
                                          </p:val>
                                        </p:tav>
                                        <p:tav tm="100000">
                                          <p:val>
                                            <p:strVal val="1+ppt_h/2"/>
                                          </p:val>
                                        </p:tav>
                                      </p:tavLst>
                                    </p:anim>
                                    <p:set>
                                      <p:cBhvr>
                                        <p:cTn id="371" dur="1" fill="hold">
                                          <p:stCondLst>
                                            <p:cond delay="1999"/>
                                          </p:stCondLst>
                                        </p:cTn>
                                        <p:tgtEl>
                                          <p:spTgt spid="22"/>
                                        </p:tgtEl>
                                        <p:attrNameLst>
                                          <p:attrName>style.visibility</p:attrName>
                                        </p:attrNameLst>
                                      </p:cBhvr>
                                      <p:to>
                                        <p:strVal val="hidden"/>
                                      </p:to>
                                    </p:set>
                                  </p:childTnLst>
                                </p:cTn>
                              </p:par>
                              <p:par>
                                <p:cTn id="372" presetID="2" presetClass="exit" presetSubtype="4" fill="hold" grpId="3" nodeType="withEffect">
                                  <p:stCondLst>
                                    <p:cond delay="0"/>
                                  </p:stCondLst>
                                  <p:childTnLst>
                                    <p:anim calcmode="lin" valueType="num">
                                      <p:cBhvr additive="base">
                                        <p:cTn id="373" dur="2000"/>
                                        <p:tgtEl>
                                          <p:spTgt spid="23"/>
                                        </p:tgtEl>
                                        <p:attrNameLst>
                                          <p:attrName>ppt_x</p:attrName>
                                        </p:attrNameLst>
                                      </p:cBhvr>
                                      <p:tavLst>
                                        <p:tav tm="0">
                                          <p:val>
                                            <p:strVal val="ppt_x"/>
                                          </p:val>
                                        </p:tav>
                                        <p:tav tm="100000">
                                          <p:val>
                                            <p:strVal val="ppt_x"/>
                                          </p:val>
                                        </p:tav>
                                      </p:tavLst>
                                    </p:anim>
                                    <p:anim calcmode="lin" valueType="num">
                                      <p:cBhvr additive="base">
                                        <p:cTn id="374" dur="2000"/>
                                        <p:tgtEl>
                                          <p:spTgt spid="23"/>
                                        </p:tgtEl>
                                        <p:attrNameLst>
                                          <p:attrName>ppt_y</p:attrName>
                                        </p:attrNameLst>
                                      </p:cBhvr>
                                      <p:tavLst>
                                        <p:tav tm="0">
                                          <p:val>
                                            <p:strVal val="ppt_y"/>
                                          </p:val>
                                        </p:tav>
                                        <p:tav tm="100000">
                                          <p:val>
                                            <p:strVal val="1+ppt_h/2"/>
                                          </p:val>
                                        </p:tav>
                                      </p:tavLst>
                                    </p:anim>
                                    <p:set>
                                      <p:cBhvr>
                                        <p:cTn id="375" dur="1" fill="hold">
                                          <p:stCondLst>
                                            <p:cond delay="1999"/>
                                          </p:stCondLst>
                                        </p:cTn>
                                        <p:tgtEl>
                                          <p:spTgt spid="23"/>
                                        </p:tgtEl>
                                        <p:attrNameLst>
                                          <p:attrName>style.visibility</p:attrName>
                                        </p:attrNameLst>
                                      </p:cBhvr>
                                      <p:to>
                                        <p:strVal val="hidden"/>
                                      </p:to>
                                    </p:set>
                                  </p:childTnLst>
                                </p:cTn>
                              </p:par>
                              <p:par>
                                <p:cTn id="376" presetID="2" presetClass="exit" presetSubtype="4" fill="hold" grpId="3" nodeType="withEffect">
                                  <p:stCondLst>
                                    <p:cond delay="0"/>
                                  </p:stCondLst>
                                  <p:childTnLst>
                                    <p:anim calcmode="lin" valueType="num">
                                      <p:cBhvr additive="base">
                                        <p:cTn id="377" dur="2000"/>
                                        <p:tgtEl>
                                          <p:spTgt spid="24"/>
                                        </p:tgtEl>
                                        <p:attrNameLst>
                                          <p:attrName>ppt_x</p:attrName>
                                        </p:attrNameLst>
                                      </p:cBhvr>
                                      <p:tavLst>
                                        <p:tav tm="0">
                                          <p:val>
                                            <p:strVal val="ppt_x"/>
                                          </p:val>
                                        </p:tav>
                                        <p:tav tm="100000">
                                          <p:val>
                                            <p:strVal val="ppt_x"/>
                                          </p:val>
                                        </p:tav>
                                      </p:tavLst>
                                    </p:anim>
                                    <p:anim calcmode="lin" valueType="num">
                                      <p:cBhvr additive="base">
                                        <p:cTn id="378" dur="2000"/>
                                        <p:tgtEl>
                                          <p:spTgt spid="24"/>
                                        </p:tgtEl>
                                        <p:attrNameLst>
                                          <p:attrName>ppt_y</p:attrName>
                                        </p:attrNameLst>
                                      </p:cBhvr>
                                      <p:tavLst>
                                        <p:tav tm="0">
                                          <p:val>
                                            <p:strVal val="ppt_y"/>
                                          </p:val>
                                        </p:tav>
                                        <p:tav tm="100000">
                                          <p:val>
                                            <p:strVal val="1+ppt_h/2"/>
                                          </p:val>
                                        </p:tav>
                                      </p:tavLst>
                                    </p:anim>
                                    <p:set>
                                      <p:cBhvr>
                                        <p:cTn id="379" dur="1" fill="hold">
                                          <p:stCondLst>
                                            <p:cond delay="1999"/>
                                          </p:stCondLst>
                                        </p:cTn>
                                        <p:tgtEl>
                                          <p:spTgt spid="24"/>
                                        </p:tgtEl>
                                        <p:attrNameLst>
                                          <p:attrName>style.visibility</p:attrName>
                                        </p:attrNameLst>
                                      </p:cBhvr>
                                      <p:to>
                                        <p:strVal val="hidden"/>
                                      </p:to>
                                    </p:set>
                                  </p:childTnLst>
                                </p:cTn>
                              </p:par>
                              <p:par>
                                <p:cTn id="380" presetID="2" presetClass="exit" presetSubtype="4" fill="hold" grpId="3" nodeType="withEffect">
                                  <p:stCondLst>
                                    <p:cond delay="0"/>
                                  </p:stCondLst>
                                  <p:childTnLst>
                                    <p:anim calcmode="lin" valueType="num">
                                      <p:cBhvr additive="base">
                                        <p:cTn id="381" dur="2000"/>
                                        <p:tgtEl>
                                          <p:spTgt spid="25"/>
                                        </p:tgtEl>
                                        <p:attrNameLst>
                                          <p:attrName>ppt_x</p:attrName>
                                        </p:attrNameLst>
                                      </p:cBhvr>
                                      <p:tavLst>
                                        <p:tav tm="0">
                                          <p:val>
                                            <p:strVal val="ppt_x"/>
                                          </p:val>
                                        </p:tav>
                                        <p:tav tm="100000">
                                          <p:val>
                                            <p:strVal val="ppt_x"/>
                                          </p:val>
                                        </p:tav>
                                      </p:tavLst>
                                    </p:anim>
                                    <p:anim calcmode="lin" valueType="num">
                                      <p:cBhvr additive="base">
                                        <p:cTn id="382" dur="2000"/>
                                        <p:tgtEl>
                                          <p:spTgt spid="25"/>
                                        </p:tgtEl>
                                        <p:attrNameLst>
                                          <p:attrName>ppt_y</p:attrName>
                                        </p:attrNameLst>
                                      </p:cBhvr>
                                      <p:tavLst>
                                        <p:tav tm="0">
                                          <p:val>
                                            <p:strVal val="ppt_y"/>
                                          </p:val>
                                        </p:tav>
                                        <p:tav tm="100000">
                                          <p:val>
                                            <p:strVal val="1+ppt_h/2"/>
                                          </p:val>
                                        </p:tav>
                                      </p:tavLst>
                                    </p:anim>
                                    <p:set>
                                      <p:cBhvr>
                                        <p:cTn id="383" dur="1" fill="hold">
                                          <p:stCondLst>
                                            <p:cond delay="1999"/>
                                          </p:stCondLst>
                                        </p:cTn>
                                        <p:tgtEl>
                                          <p:spTgt spid="25"/>
                                        </p:tgtEl>
                                        <p:attrNameLst>
                                          <p:attrName>style.visibility</p:attrName>
                                        </p:attrNameLst>
                                      </p:cBhvr>
                                      <p:to>
                                        <p:strVal val="hidden"/>
                                      </p:to>
                                    </p:set>
                                  </p:childTnLst>
                                </p:cTn>
                              </p:par>
                              <p:par>
                                <p:cTn id="384" presetID="2" presetClass="exit" presetSubtype="4" fill="hold" grpId="3" nodeType="withEffect">
                                  <p:stCondLst>
                                    <p:cond delay="0"/>
                                  </p:stCondLst>
                                  <p:childTnLst>
                                    <p:anim calcmode="lin" valueType="num">
                                      <p:cBhvr additive="base">
                                        <p:cTn id="385" dur="2000"/>
                                        <p:tgtEl>
                                          <p:spTgt spid="26"/>
                                        </p:tgtEl>
                                        <p:attrNameLst>
                                          <p:attrName>ppt_x</p:attrName>
                                        </p:attrNameLst>
                                      </p:cBhvr>
                                      <p:tavLst>
                                        <p:tav tm="0">
                                          <p:val>
                                            <p:strVal val="ppt_x"/>
                                          </p:val>
                                        </p:tav>
                                        <p:tav tm="100000">
                                          <p:val>
                                            <p:strVal val="ppt_x"/>
                                          </p:val>
                                        </p:tav>
                                      </p:tavLst>
                                    </p:anim>
                                    <p:anim calcmode="lin" valueType="num">
                                      <p:cBhvr additive="base">
                                        <p:cTn id="386" dur="2000"/>
                                        <p:tgtEl>
                                          <p:spTgt spid="26"/>
                                        </p:tgtEl>
                                        <p:attrNameLst>
                                          <p:attrName>ppt_y</p:attrName>
                                        </p:attrNameLst>
                                      </p:cBhvr>
                                      <p:tavLst>
                                        <p:tav tm="0">
                                          <p:val>
                                            <p:strVal val="ppt_y"/>
                                          </p:val>
                                        </p:tav>
                                        <p:tav tm="100000">
                                          <p:val>
                                            <p:strVal val="1+ppt_h/2"/>
                                          </p:val>
                                        </p:tav>
                                      </p:tavLst>
                                    </p:anim>
                                    <p:set>
                                      <p:cBhvr>
                                        <p:cTn id="387" dur="1" fill="hold">
                                          <p:stCondLst>
                                            <p:cond delay="1999"/>
                                          </p:stCondLst>
                                        </p:cTn>
                                        <p:tgtEl>
                                          <p:spTgt spid="26"/>
                                        </p:tgtEl>
                                        <p:attrNameLst>
                                          <p:attrName>style.visibility</p:attrName>
                                        </p:attrNameLst>
                                      </p:cBhvr>
                                      <p:to>
                                        <p:strVal val="hidden"/>
                                      </p:to>
                                    </p:set>
                                  </p:childTnLst>
                                </p:cTn>
                              </p:par>
                              <p:par>
                                <p:cTn id="388" presetID="2" presetClass="exit" presetSubtype="4" fill="hold" grpId="3" nodeType="withEffect">
                                  <p:stCondLst>
                                    <p:cond delay="0"/>
                                  </p:stCondLst>
                                  <p:childTnLst>
                                    <p:anim calcmode="lin" valueType="num">
                                      <p:cBhvr additive="base">
                                        <p:cTn id="389" dur="2000"/>
                                        <p:tgtEl>
                                          <p:spTgt spid="27"/>
                                        </p:tgtEl>
                                        <p:attrNameLst>
                                          <p:attrName>ppt_x</p:attrName>
                                        </p:attrNameLst>
                                      </p:cBhvr>
                                      <p:tavLst>
                                        <p:tav tm="0">
                                          <p:val>
                                            <p:strVal val="ppt_x"/>
                                          </p:val>
                                        </p:tav>
                                        <p:tav tm="100000">
                                          <p:val>
                                            <p:strVal val="ppt_x"/>
                                          </p:val>
                                        </p:tav>
                                      </p:tavLst>
                                    </p:anim>
                                    <p:anim calcmode="lin" valueType="num">
                                      <p:cBhvr additive="base">
                                        <p:cTn id="390" dur="2000"/>
                                        <p:tgtEl>
                                          <p:spTgt spid="27"/>
                                        </p:tgtEl>
                                        <p:attrNameLst>
                                          <p:attrName>ppt_y</p:attrName>
                                        </p:attrNameLst>
                                      </p:cBhvr>
                                      <p:tavLst>
                                        <p:tav tm="0">
                                          <p:val>
                                            <p:strVal val="ppt_y"/>
                                          </p:val>
                                        </p:tav>
                                        <p:tav tm="100000">
                                          <p:val>
                                            <p:strVal val="1+ppt_h/2"/>
                                          </p:val>
                                        </p:tav>
                                      </p:tavLst>
                                    </p:anim>
                                    <p:set>
                                      <p:cBhvr>
                                        <p:cTn id="391" dur="1" fill="hold">
                                          <p:stCondLst>
                                            <p:cond delay="1999"/>
                                          </p:stCondLst>
                                        </p:cTn>
                                        <p:tgtEl>
                                          <p:spTgt spid="27"/>
                                        </p:tgtEl>
                                        <p:attrNameLst>
                                          <p:attrName>style.visibility</p:attrName>
                                        </p:attrNameLst>
                                      </p:cBhvr>
                                      <p:to>
                                        <p:strVal val="hidden"/>
                                      </p:to>
                                    </p:set>
                                  </p:childTnLst>
                                </p:cTn>
                              </p:par>
                              <p:par>
                                <p:cTn id="392" presetID="2" presetClass="exit" presetSubtype="4" fill="hold" grpId="3" nodeType="withEffect">
                                  <p:stCondLst>
                                    <p:cond delay="0"/>
                                  </p:stCondLst>
                                  <p:childTnLst>
                                    <p:anim calcmode="lin" valueType="num">
                                      <p:cBhvr additive="base">
                                        <p:cTn id="393" dur="2000"/>
                                        <p:tgtEl>
                                          <p:spTgt spid="28"/>
                                        </p:tgtEl>
                                        <p:attrNameLst>
                                          <p:attrName>ppt_x</p:attrName>
                                        </p:attrNameLst>
                                      </p:cBhvr>
                                      <p:tavLst>
                                        <p:tav tm="0">
                                          <p:val>
                                            <p:strVal val="ppt_x"/>
                                          </p:val>
                                        </p:tav>
                                        <p:tav tm="100000">
                                          <p:val>
                                            <p:strVal val="ppt_x"/>
                                          </p:val>
                                        </p:tav>
                                      </p:tavLst>
                                    </p:anim>
                                    <p:anim calcmode="lin" valueType="num">
                                      <p:cBhvr additive="base">
                                        <p:cTn id="394" dur="2000"/>
                                        <p:tgtEl>
                                          <p:spTgt spid="28"/>
                                        </p:tgtEl>
                                        <p:attrNameLst>
                                          <p:attrName>ppt_y</p:attrName>
                                        </p:attrNameLst>
                                      </p:cBhvr>
                                      <p:tavLst>
                                        <p:tav tm="0">
                                          <p:val>
                                            <p:strVal val="ppt_y"/>
                                          </p:val>
                                        </p:tav>
                                        <p:tav tm="100000">
                                          <p:val>
                                            <p:strVal val="1+ppt_h/2"/>
                                          </p:val>
                                        </p:tav>
                                      </p:tavLst>
                                    </p:anim>
                                    <p:set>
                                      <p:cBhvr>
                                        <p:cTn id="395" dur="1" fill="hold">
                                          <p:stCondLst>
                                            <p:cond delay="1999"/>
                                          </p:stCondLst>
                                        </p:cTn>
                                        <p:tgtEl>
                                          <p:spTgt spid="28"/>
                                        </p:tgtEl>
                                        <p:attrNameLst>
                                          <p:attrName>style.visibility</p:attrName>
                                        </p:attrNameLst>
                                      </p:cBhvr>
                                      <p:to>
                                        <p:strVal val="hidden"/>
                                      </p:to>
                                    </p:set>
                                  </p:childTnLst>
                                </p:cTn>
                              </p:par>
                              <p:par>
                                <p:cTn id="396" presetID="2" presetClass="exit" presetSubtype="4" fill="hold" grpId="3" nodeType="withEffect">
                                  <p:stCondLst>
                                    <p:cond delay="0"/>
                                  </p:stCondLst>
                                  <p:childTnLst>
                                    <p:anim calcmode="lin" valueType="num">
                                      <p:cBhvr additive="base">
                                        <p:cTn id="397" dur="2000"/>
                                        <p:tgtEl>
                                          <p:spTgt spid="29"/>
                                        </p:tgtEl>
                                        <p:attrNameLst>
                                          <p:attrName>ppt_x</p:attrName>
                                        </p:attrNameLst>
                                      </p:cBhvr>
                                      <p:tavLst>
                                        <p:tav tm="0">
                                          <p:val>
                                            <p:strVal val="ppt_x"/>
                                          </p:val>
                                        </p:tav>
                                        <p:tav tm="100000">
                                          <p:val>
                                            <p:strVal val="ppt_x"/>
                                          </p:val>
                                        </p:tav>
                                      </p:tavLst>
                                    </p:anim>
                                    <p:anim calcmode="lin" valueType="num">
                                      <p:cBhvr additive="base">
                                        <p:cTn id="398" dur="2000"/>
                                        <p:tgtEl>
                                          <p:spTgt spid="29"/>
                                        </p:tgtEl>
                                        <p:attrNameLst>
                                          <p:attrName>ppt_y</p:attrName>
                                        </p:attrNameLst>
                                      </p:cBhvr>
                                      <p:tavLst>
                                        <p:tav tm="0">
                                          <p:val>
                                            <p:strVal val="ppt_y"/>
                                          </p:val>
                                        </p:tav>
                                        <p:tav tm="100000">
                                          <p:val>
                                            <p:strVal val="1+ppt_h/2"/>
                                          </p:val>
                                        </p:tav>
                                      </p:tavLst>
                                    </p:anim>
                                    <p:set>
                                      <p:cBhvr>
                                        <p:cTn id="399" dur="1" fill="hold">
                                          <p:stCondLst>
                                            <p:cond delay="1999"/>
                                          </p:stCondLst>
                                        </p:cTn>
                                        <p:tgtEl>
                                          <p:spTgt spid="29"/>
                                        </p:tgtEl>
                                        <p:attrNameLst>
                                          <p:attrName>style.visibility</p:attrName>
                                        </p:attrNameLst>
                                      </p:cBhvr>
                                      <p:to>
                                        <p:strVal val="hidden"/>
                                      </p:to>
                                    </p:set>
                                  </p:childTnLst>
                                </p:cTn>
                              </p:par>
                              <p:par>
                                <p:cTn id="400" presetID="2" presetClass="exit" presetSubtype="4" fill="hold" grpId="3" nodeType="withEffect">
                                  <p:stCondLst>
                                    <p:cond delay="0"/>
                                  </p:stCondLst>
                                  <p:childTnLst>
                                    <p:anim calcmode="lin" valueType="num">
                                      <p:cBhvr additive="base">
                                        <p:cTn id="401" dur="2000"/>
                                        <p:tgtEl>
                                          <p:spTgt spid="30"/>
                                        </p:tgtEl>
                                        <p:attrNameLst>
                                          <p:attrName>ppt_x</p:attrName>
                                        </p:attrNameLst>
                                      </p:cBhvr>
                                      <p:tavLst>
                                        <p:tav tm="0">
                                          <p:val>
                                            <p:strVal val="ppt_x"/>
                                          </p:val>
                                        </p:tav>
                                        <p:tav tm="100000">
                                          <p:val>
                                            <p:strVal val="ppt_x"/>
                                          </p:val>
                                        </p:tav>
                                      </p:tavLst>
                                    </p:anim>
                                    <p:anim calcmode="lin" valueType="num">
                                      <p:cBhvr additive="base">
                                        <p:cTn id="402" dur="2000"/>
                                        <p:tgtEl>
                                          <p:spTgt spid="30"/>
                                        </p:tgtEl>
                                        <p:attrNameLst>
                                          <p:attrName>ppt_y</p:attrName>
                                        </p:attrNameLst>
                                      </p:cBhvr>
                                      <p:tavLst>
                                        <p:tav tm="0">
                                          <p:val>
                                            <p:strVal val="ppt_y"/>
                                          </p:val>
                                        </p:tav>
                                        <p:tav tm="100000">
                                          <p:val>
                                            <p:strVal val="1+ppt_h/2"/>
                                          </p:val>
                                        </p:tav>
                                      </p:tavLst>
                                    </p:anim>
                                    <p:set>
                                      <p:cBhvr>
                                        <p:cTn id="403" dur="1" fill="hold">
                                          <p:stCondLst>
                                            <p:cond delay="1999"/>
                                          </p:stCondLst>
                                        </p:cTn>
                                        <p:tgtEl>
                                          <p:spTgt spid="30"/>
                                        </p:tgtEl>
                                        <p:attrNameLst>
                                          <p:attrName>style.visibility</p:attrName>
                                        </p:attrNameLst>
                                      </p:cBhvr>
                                      <p:to>
                                        <p:strVal val="hidden"/>
                                      </p:to>
                                    </p:set>
                                  </p:childTnLst>
                                </p:cTn>
                              </p:par>
                              <p:par>
                                <p:cTn id="404" presetID="2" presetClass="exit" presetSubtype="4" fill="hold" grpId="3" nodeType="withEffect">
                                  <p:stCondLst>
                                    <p:cond delay="0"/>
                                  </p:stCondLst>
                                  <p:childTnLst>
                                    <p:anim calcmode="lin" valueType="num">
                                      <p:cBhvr additive="base">
                                        <p:cTn id="405" dur="2000"/>
                                        <p:tgtEl>
                                          <p:spTgt spid="31"/>
                                        </p:tgtEl>
                                        <p:attrNameLst>
                                          <p:attrName>ppt_x</p:attrName>
                                        </p:attrNameLst>
                                      </p:cBhvr>
                                      <p:tavLst>
                                        <p:tav tm="0">
                                          <p:val>
                                            <p:strVal val="ppt_x"/>
                                          </p:val>
                                        </p:tav>
                                        <p:tav tm="100000">
                                          <p:val>
                                            <p:strVal val="ppt_x"/>
                                          </p:val>
                                        </p:tav>
                                      </p:tavLst>
                                    </p:anim>
                                    <p:anim calcmode="lin" valueType="num">
                                      <p:cBhvr additive="base">
                                        <p:cTn id="406" dur="2000"/>
                                        <p:tgtEl>
                                          <p:spTgt spid="31"/>
                                        </p:tgtEl>
                                        <p:attrNameLst>
                                          <p:attrName>ppt_y</p:attrName>
                                        </p:attrNameLst>
                                      </p:cBhvr>
                                      <p:tavLst>
                                        <p:tav tm="0">
                                          <p:val>
                                            <p:strVal val="ppt_y"/>
                                          </p:val>
                                        </p:tav>
                                        <p:tav tm="100000">
                                          <p:val>
                                            <p:strVal val="1+ppt_h/2"/>
                                          </p:val>
                                        </p:tav>
                                      </p:tavLst>
                                    </p:anim>
                                    <p:set>
                                      <p:cBhvr>
                                        <p:cTn id="407" dur="1" fill="hold">
                                          <p:stCondLst>
                                            <p:cond delay="1999"/>
                                          </p:stCondLst>
                                        </p:cTn>
                                        <p:tgtEl>
                                          <p:spTgt spid="31"/>
                                        </p:tgtEl>
                                        <p:attrNameLst>
                                          <p:attrName>style.visibility</p:attrName>
                                        </p:attrNameLst>
                                      </p:cBhvr>
                                      <p:to>
                                        <p:strVal val="hidden"/>
                                      </p:to>
                                    </p:set>
                                  </p:childTnLst>
                                </p:cTn>
                              </p:par>
                              <p:par>
                                <p:cTn id="408" presetID="2" presetClass="exit" presetSubtype="4" fill="hold" grpId="3" nodeType="withEffect">
                                  <p:stCondLst>
                                    <p:cond delay="0"/>
                                  </p:stCondLst>
                                  <p:childTnLst>
                                    <p:anim calcmode="lin" valueType="num">
                                      <p:cBhvr additive="base">
                                        <p:cTn id="409" dur="2000"/>
                                        <p:tgtEl>
                                          <p:spTgt spid="32"/>
                                        </p:tgtEl>
                                        <p:attrNameLst>
                                          <p:attrName>ppt_x</p:attrName>
                                        </p:attrNameLst>
                                      </p:cBhvr>
                                      <p:tavLst>
                                        <p:tav tm="0">
                                          <p:val>
                                            <p:strVal val="ppt_x"/>
                                          </p:val>
                                        </p:tav>
                                        <p:tav tm="100000">
                                          <p:val>
                                            <p:strVal val="ppt_x"/>
                                          </p:val>
                                        </p:tav>
                                      </p:tavLst>
                                    </p:anim>
                                    <p:anim calcmode="lin" valueType="num">
                                      <p:cBhvr additive="base">
                                        <p:cTn id="410" dur="2000"/>
                                        <p:tgtEl>
                                          <p:spTgt spid="32"/>
                                        </p:tgtEl>
                                        <p:attrNameLst>
                                          <p:attrName>ppt_y</p:attrName>
                                        </p:attrNameLst>
                                      </p:cBhvr>
                                      <p:tavLst>
                                        <p:tav tm="0">
                                          <p:val>
                                            <p:strVal val="ppt_y"/>
                                          </p:val>
                                        </p:tav>
                                        <p:tav tm="100000">
                                          <p:val>
                                            <p:strVal val="1+ppt_h/2"/>
                                          </p:val>
                                        </p:tav>
                                      </p:tavLst>
                                    </p:anim>
                                    <p:set>
                                      <p:cBhvr>
                                        <p:cTn id="411" dur="1" fill="hold">
                                          <p:stCondLst>
                                            <p:cond delay="1999"/>
                                          </p:stCondLst>
                                        </p:cTn>
                                        <p:tgtEl>
                                          <p:spTgt spid="32"/>
                                        </p:tgtEl>
                                        <p:attrNameLst>
                                          <p:attrName>style.visibility</p:attrName>
                                        </p:attrNameLst>
                                      </p:cBhvr>
                                      <p:to>
                                        <p:strVal val="hidden"/>
                                      </p:to>
                                    </p:set>
                                  </p:childTnLst>
                                </p:cTn>
                              </p:par>
                              <p:par>
                                <p:cTn id="412" presetID="2" presetClass="exit" presetSubtype="4" fill="hold" grpId="3" nodeType="withEffect">
                                  <p:stCondLst>
                                    <p:cond delay="0"/>
                                  </p:stCondLst>
                                  <p:childTnLst>
                                    <p:anim calcmode="lin" valueType="num">
                                      <p:cBhvr additive="base">
                                        <p:cTn id="413" dur="2000"/>
                                        <p:tgtEl>
                                          <p:spTgt spid="33"/>
                                        </p:tgtEl>
                                        <p:attrNameLst>
                                          <p:attrName>ppt_x</p:attrName>
                                        </p:attrNameLst>
                                      </p:cBhvr>
                                      <p:tavLst>
                                        <p:tav tm="0">
                                          <p:val>
                                            <p:strVal val="ppt_x"/>
                                          </p:val>
                                        </p:tav>
                                        <p:tav tm="100000">
                                          <p:val>
                                            <p:strVal val="ppt_x"/>
                                          </p:val>
                                        </p:tav>
                                      </p:tavLst>
                                    </p:anim>
                                    <p:anim calcmode="lin" valueType="num">
                                      <p:cBhvr additive="base">
                                        <p:cTn id="414" dur="2000"/>
                                        <p:tgtEl>
                                          <p:spTgt spid="33"/>
                                        </p:tgtEl>
                                        <p:attrNameLst>
                                          <p:attrName>ppt_y</p:attrName>
                                        </p:attrNameLst>
                                      </p:cBhvr>
                                      <p:tavLst>
                                        <p:tav tm="0">
                                          <p:val>
                                            <p:strVal val="ppt_y"/>
                                          </p:val>
                                        </p:tav>
                                        <p:tav tm="100000">
                                          <p:val>
                                            <p:strVal val="1+ppt_h/2"/>
                                          </p:val>
                                        </p:tav>
                                      </p:tavLst>
                                    </p:anim>
                                    <p:set>
                                      <p:cBhvr>
                                        <p:cTn id="415" dur="1" fill="hold">
                                          <p:stCondLst>
                                            <p:cond delay="1999"/>
                                          </p:stCondLst>
                                        </p:cTn>
                                        <p:tgtEl>
                                          <p:spTgt spid="33"/>
                                        </p:tgtEl>
                                        <p:attrNameLst>
                                          <p:attrName>style.visibility</p:attrName>
                                        </p:attrNameLst>
                                      </p:cBhvr>
                                      <p:to>
                                        <p:strVal val="hidden"/>
                                      </p:to>
                                    </p:set>
                                  </p:childTnLst>
                                </p:cTn>
                              </p:par>
                              <p:par>
                                <p:cTn id="416" presetID="2" presetClass="exit" presetSubtype="4" fill="hold" grpId="3" nodeType="withEffect">
                                  <p:stCondLst>
                                    <p:cond delay="0"/>
                                  </p:stCondLst>
                                  <p:childTnLst>
                                    <p:anim calcmode="lin" valueType="num">
                                      <p:cBhvr additive="base">
                                        <p:cTn id="417" dur="2000"/>
                                        <p:tgtEl>
                                          <p:spTgt spid="34"/>
                                        </p:tgtEl>
                                        <p:attrNameLst>
                                          <p:attrName>ppt_x</p:attrName>
                                        </p:attrNameLst>
                                      </p:cBhvr>
                                      <p:tavLst>
                                        <p:tav tm="0">
                                          <p:val>
                                            <p:strVal val="ppt_x"/>
                                          </p:val>
                                        </p:tav>
                                        <p:tav tm="100000">
                                          <p:val>
                                            <p:strVal val="ppt_x"/>
                                          </p:val>
                                        </p:tav>
                                      </p:tavLst>
                                    </p:anim>
                                    <p:anim calcmode="lin" valueType="num">
                                      <p:cBhvr additive="base">
                                        <p:cTn id="418" dur="2000"/>
                                        <p:tgtEl>
                                          <p:spTgt spid="34"/>
                                        </p:tgtEl>
                                        <p:attrNameLst>
                                          <p:attrName>ppt_y</p:attrName>
                                        </p:attrNameLst>
                                      </p:cBhvr>
                                      <p:tavLst>
                                        <p:tav tm="0">
                                          <p:val>
                                            <p:strVal val="ppt_y"/>
                                          </p:val>
                                        </p:tav>
                                        <p:tav tm="100000">
                                          <p:val>
                                            <p:strVal val="1+ppt_h/2"/>
                                          </p:val>
                                        </p:tav>
                                      </p:tavLst>
                                    </p:anim>
                                    <p:set>
                                      <p:cBhvr>
                                        <p:cTn id="419" dur="1" fill="hold">
                                          <p:stCondLst>
                                            <p:cond delay="1999"/>
                                          </p:stCondLst>
                                        </p:cTn>
                                        <p:tgtEl>
                                          <p:spTgt spid="34"/>
                                        </p:tgtEl>
                                        <p:attrNameLst>
                                          <p:attrName>style.visibility</p:attrName>
                                        </p:attrNameLst>
                                      </p:cBhvr>
                                      <p:to>
                                        <p:strVal val="hidden"/>
                                      </p:to>
                                    </p:set>
                                  </p:childTnLst>
                                </p:cTn>
                              </p:par>
                              <p:par>
                                <p:cTn id="420" presetID="2" presetClass="exit" presetSubtype="4" fill="hold" grpId="3" nodeType="withEffect">
                                  <p:stCondLst>
                                    <p:cond delay="0"/>
                                  </p:stCondLst>
                                  <p:childTnLst>
                                    <p:anim calcmode="lin" valueType="num">
                                      <p:cBhvr additive="base">
                                        <p:cTn id="421" dur="2000"/>
                                        <p:tgtEl>
                                          <p:spTgt spid="35"/>
                                        </p:tgtEl>
                                        <p:attrNameLst>
                                          <p:attrName>ppt_x</p:attrName>
                                        </p:attrNameLst>
                                      </p:cBhvr>
                                      <p:tavLst>
                                        <p:tav tm="0">
                                          <p:val>
                                            <p:strVal val="ppt_x"/>
                                          </p:val>
                                        </p:tav>
                                        <p:tav tm="100000">
                                          <p:val>
                                            <p:strVal val="ppt_x"/>
                                          </p:val>
                                        </p:tav>
                                      </p:tavLst>
                                    </p:anim>
                                    <p:anim calcmode="lin" valueType="num">
                                      <p:cBhvr additive="base">
                                        <p:cTn id="422" dur="2000"/>
                                        <p:tgtEl>
                                          <p:spTgt spid="35"/>
                                        </p:tgtEl>
                                        <p:attrNameLst>
                                          <p:attrName>ppt_y</p:attrName>
                                        </p:attrNameLst>
                                      </p:cBhvr>
                                      <p:tavLst>
                                        <p:tav tm="0">
                                          <p:val>
                                            <p:strVal val="ppt_y"/>
                                          </p:val>
                                        </p:tav>
                                        <p:tav tm="100000">
                                          <p:val>
                                            <p:strVal val="1+ppt_h/2"/>
                                          </p:val>
                                        </p:tav>
                                      </p:tavLst>
                                    </p:anim>
                                    <p:set>
                                      <p:cBhvr>
                                        <p:cTn id="423" dur="1" fill="hold">
                                          <p:stCondLst>
                                            <p:cond delay="1999"/>
                                          </p:stCondLst>
                                        </p:cTn>
                                        <p:tgtEl>
                                          <p:spTgt spid="35"/>
                                        </p:tgtEl>
                                        <p:attrNameLst>
                                          <p:attrName>style.visibility</p:attrName>
                                        </p:attrNameLst>
                                      </p:cBhvr>
                                      <p:to>
                                        <p:strVal val="hidden"/>
                                      </p:to>
                                    </p:set>
                                  </p:childTnLst>
                                </p:cTn>
                              </p:par>
                              <p:par>
                                <p:cTn id="424" presetID="13" presetClass="exit" presetSubtype="32" fill="hold" grpId="4" nodeType="withEffect">
                                  <p:stCondLst>
                                    <p:cond delay="0"/>
                                  </p:stCondLst>
                                  <p:childTnLst>
                                    <p:animEffect transition="out" filter="plus(out)">
                                      <p:cBhvr>
                                        <p:cTn id="425" dur="2000"/>
                                        <p:tgtEl>
                                          <p:spTgt spid="4"/>
                                        </p:tgtEl>
                                      </p:cBhvr>
                                    </p:animEffect>
                                    <p:set>
                                      <p:cBhvr>
                                        <p:cTn id="426" dur="1" fill="hold">
                                          <p:stCondLst>
                                            <p:cond delay="1999"/>
                                          </p:stCondLst>
                                        </p:cTn>
                                        <p:tgtEl>
                                          <p:spTgt spid="4"/>
                                        </p:tgtEl>
                                        <p:attrNameLst>
                                          <p:attrName>style.visibility</p:attrName>
                                        </p:attrNameLst>
                                      </p:cBhvr>
                                      <p:to>
                                        <p:strVal val="hidden"/>
                                      </p:to>
                                    </p:set>
                                  </p:childTnLst>
                                </p:cTn>
                              </p:par>
                              <p:par>
                                <p:cTn id="427" presetID="13" presetClass="exit" presetSubtype="32" fill="hold" grpId="4" nodeType="withEffect">
                                  <p:stCondLst>
                                    <p:cond delay="0"/>
                                  </p:stCondLst>
                                  <p:childTnLst>
                                    <p:animEffect transition="out" filter="plus(out)">
                                      <p:cBhvr>
                                        <p:cTn id="428" dur="2000"/>
                                        <p:tgtEl>
                                          <p:spTgt spid="5"/>
                                        </p:tgtEl>
                                      </p:cBhvr>
                                    </p:animEffect>
                                    <p:set>
                                      <p:cBhvr>
                                        <p:cTn id="429" dur="1" fill="hold">
                                          <p:stCondLst>
                                            <p:cond delay="1999"/>
                                          </p:stCondLst>
                                        </p:cTn>
                                        <p:tgtEl>
                                          <p:spTgt spid="5"/>
                                        </p:tgtEl>
                                        <p:attrNameLst>
                                          <p:attrName>style.visibility</p:attrName>
                                        </p:attrNameLst>
                                      </p:cBhvr>
                                      <p:to>
                                        <p:strVal val="hidden"/>
                                      </p:to>
                                    </p:set>
                                  </p:childTnLst>
                                </p:cTn>
                              </p:par>
                              <p:par>
                                <p:cTn id="430" presetID="13" presetClass="exit" presetSubtype="32" fill="hold" grpId="4" nodeType="withEffect">
                                  <p:stCondLst>
                                    <p:cond delay="0"/>
                                  </p:stCondLst>
                                  <p:childTnLst>
                                    <p:animEffect transition="out" filter="plus(out)">
                                      <p:cBhvr>
                                        <p:cTn id="431" dur="2000"/>
                                        <p:tgtEl>
                                          <p:spTgt spid="6"/>
                                        </p:tgtEl>
                                      </p:cBhvr>
                                    </p:animEffect>
                                    <p:set>
                                      <p:cBhvr>
                                        <p:cTn id="432" dur="1" fill="hold">
                                          <p:stCondLst>
                                            <p:cond delay="1999"/>
                                          </p:stCondLst>
                                        </p:cTn>
                                        <p:tgtEl>
                                          <p:spTgt spid="6"/>
                                        </p:tgtEl>
                                        <p:attrNameLst>
                                          <p:attrName>style.visibility</p:attrName>
                                        </p:attrNameLst>
                                      </p:cBhvr>
                                      <p:to>
                                        <p:strVal val="hidden"/>
                                      </p:to>
                                    </p:set>
                                  </p:childTnLst>
                                </p:cTn>
                              </p:par>
                              <p:par>
                                <p:cTn id="433" presetID="13" presetClass="exit" presetSubtype="32" fill="hold" grpId="4" nodeType="withEffect">
                                  <p:stCondLst>
                                    <p:cond delay="0"/>
                                  </p:stCondLst>
                                  <p:childTnLst>
                                    <p:animEffect transition="out" filter="plus(out)">
                                      <p:cBhvr>
                                        <p:cTn id="434" dur="2000"/>
                                        <p:tgtEl>
                                          <p:spTgt spid="7"/>
                                        </p:tgtEl>
                                      </p:cBhvr>
                                    </p:animEffect>
                                    <p:set>
                                      <p:cBhvr>
                                        <p:cTn id="435" dur="1" fill="hold">
                                          <p:stCondLst>
                                            <p:cond delay="1999"/>
                                          </p:stCondLst>
                                        </p:cTn>
                                        <p:tgtEl>
                                          <p:spTgt spid="7"/>
                                        </p:tgtEl>
                                        <p:attrNameLst>
                                          <p:attrName>style.visibility</p:attrName>
                                        </p:attrNameLst>
                                      </p:cBhvr>
                                      <p:to>
                                        <p:strVal val="hidden"/>
                                      </p:to>
                                    </p:set>
                                  </p:childTnLst>
                                </p:cTn>
                              </p:par>
                              <p:par>
                                <p:cTn id="436" presetID="13" presetClass="exit" presetSubtype="32" fill="hold" grpId="4" nodeType="withEffect">
                                  <p:stCondLst>
                                    <p:cond delay="0"/>
                                  </p:stCondLst>
                                  <p:childTnLst>
                                    <p:animEffect transition="out" filter="plus(out)">
                                      <p:cBhvr>
                                        <p:cTn id="437" dur="2000"/>
                                        <p:tgtEl>
                                          <p:spTgt spid="8"/>
                                        </p:tgtEl>
                                      </p:cBhvr>
                                    </p:animEffect>
                                    <p:set>
                                      <p:cBhvr>
                                        <p:cTn id="438" dur="1" fill="hold">
                                          <p:stCondLst>
                                            <p:cond delay="1999"/>
                                          </p:stCondLst>
                                        </p:cTn>
                                        <p:tgtEl>
                                          <p:spTgt spid="8"/>
                                        </p:tgtEl>
                                        <p:attrNameLst>
                                          <p:attrName>style.visibility</p:attrName>
                                        </p:attrNameLst>
                                      </p:cBhvr>
                                      <p:to>
                                        <p:strVal val="hidden"/>
                                      </p:to>
                                    </p:set>
                                  </p:childTnLst>
                                </p:cTn>
                              </p:par>
                              <p:par>
                                <p:cTn id="439" presetID="13" presetClass="exit" presetSubtype="32" fill="hold" grpId="4" nodeType="withEffect">
                                  <p:stCondLst>
                                    <p:cond delay="0"/>
                                  </p:stCondLst>
                                  <p:childTnLst>
                                    <p:animEffect transition="out" filter="plus(out)">
                                      <p:cBhvr>
                                        <p:cTn id="440" dur="2000"/>
                                        <p:tgtEl>
                                          <p:spTgt spid="9"/>
                                        </p:tgtEl>
                                      </p:cBhvr>
                                    </p:animEffect>
                                    <p:set>
                                      <p:cBhvr>
                                        <p:cTn id="441" dur="1" fill="hold">
                                          <p:stCondLst>
                                            <p:cond delay="1999"/>
                                          </p:stCondLst>
                                        </p:cTn>
                                        <p:tgtEl>
                                          <p:spTgt spid="9"/>
                                        </p:tgtEl>
                                        <p:attrNameLst>
                                          <p:attrName>style.visibility</p:attrName>
                                        </p:attrNameLst>
                                      </p:cBhvr>
                                      <p:to>
                                        <p:strVal val="hidden"/>
                                      </p:to>
                                    </p:set>
                                  </p:childTnLst>
                                </p:cTn>
                              </p:par>
                              <p:par>
                                <p:cTn id="442" presetID="13" presetClass="exit" presetSubtype="32" fill="hold" grpId="4" nodeType="withEffect">
                                  <p:stCondLst>
                                    <p:cond delay="0"/>
                                  </p:stCondLst>
                                  <p:childTnLst>
                                    <p:animEffect transition="out" filter="plus(out)">
                                      <p:cBhvr>
                                        <p:cTn id="443" dur="2000"/>
                                        <p:tgtEl>
                                          <p:spTgt spid="10"/>
                                        </p:tgtEl>
                                      </p:cBhvr>
                                    </p:animEffect>
                                    <p:set>
                                      <p:cBhvr>
                                        <p:cTn id="444" dur="1" fill="hold">
                                          <p:stCondLst>
                                            <p:cond delay="1999"/>
                                          </p:stCondLst>
                                        </p:cTn>
                                        <p:tgtEl>
                                          <p:spTgt spid="10"/>
                                        </p:tgtEl>
                                        <p:attrNameLst>
                                          <p:attrName>style.visibility</p:attrName>
                                        </p:attrNameLst>
                                      </p:cBhvr>
                                      <p:to>
                                        <p:strVal val="hidden"/>
                                      </p:to>
                                    </p:set>
                                  </p:childTnLst>
                                </p:cTn>
                              </p:par>
                              <p:par>
                                <p:cTn id="445" presetID="13" presetClass="exit" presetSubtype="32" fill="hold" grpId="4" nodeType="withEffect">
                                  <p:stCondLst>
                                    <p:cond delay="0"/>
                                  </p:stCondLst>
                                  <p:childTnLst>
                                    <p:animEffect transition="out" filter="plus(out)">
                                      <p:cBhvr>
                                        <p:cTn id="446" dur="2000"/>
                                        <p:tgtEl>
                                          <p:spTgt spid="11"/>
                                        </p:tgtEl>
                                      </p:cBhvr>
                                    </p:animEffect>
                                    <p:set>
                                      <p:cBhvr>
                                        <p:cTn id="447" dur="1" fill="hold">
                                          <p:stCondLst>
                                            <p:cond delay="1999"/>
                                          </p:stCondLst>
                                        </p:cTn>
                                        <p:tgtEl>
                                          <p:spTgt spid="11"/>
                                        </p:tgtEl>
                                        <p:attrNameLst>
                                          <p:attrName>style.visibility</p:attrName>
                                        </p:attrNameLst>
                                      </p:cBhvr>
                                      <p:to>
                                        <p:strVal val="hidden"/>
                                      </p:to>
                                    </p:set>
                                  </p:childTnLst>
                                </p:cTn>
                              </p:par>
                              <p:par>
                                <p:cTn id="448" presetID="13" presetClass="exit" presetSubtype="32" fill="hold" grpId="4" nodeType="withEffect">
                                  <p:stCondLst>
                                    <p:cond delay="0"/>
                                  </p:stCondLst>
                                  <p:childTnLst>
                                    <p:animEffect transition="out" filter="plus(out)">
                                      <p:cBhvr>
                                        <p:cTn id="449" dur="2000"/>
                                        <p:tgtEl>
                                          <p:spTgt spid="12"/>
                                        </p:tgtEl>
                                      </p:cBhvr>
                                    </p:animEffect>
                                    <p:set>
                                      <p:cBhvr>
                                        <p:cTn id="450" dur="1" fill="hold">
                                          <p:stCondLst>
                                            <p:cond delay="1999"/>
                                          </p:stCondLst>
                                        </p:cTn>
                                        <p:tgtEl>
                                          <p:spTgt spid="12"/>
                                        </p:tgtEl>
                                        <p:attrNameLst>
                                          <p:attrName>style.visibility</p:attrName>
                                        </p:attrNameLst>
                                      </p:cBhvr>
                                      <p:to>
                                        <p:strVal val="hidden"/>
                                      </p:to>
                                    </p:set>
                                  </p:childTnLst>
                                </p:cTn>
                              </p:par>
                              <p:par>
                                <p:cTn id="451" presetID="13" presetClass="exit" presetSubtype="32" fill="hold" grpId="4" nodeType="withEffect">
                                  <p:stCondLst>
                                    <p:cond delay="0"/>
                                  </p:stCondLst>
                                  <p:childTnLst>
                                    <p:animEffect transition="out" filter="plus(out)">
                                      <p:cBhvr>
                                        <p:cTn id="452" dur="2000"/>
                                        <p:tgtEl>
                                          <p:spTgt spid="13"/>
                                        </p:tgtEl>
                                      </p:cBhvr>
                                    </p:animEffect>
                                    <p:set>
                                      <p:cBhvr>
                                        <p:cTn id="453" dur="1" fill="hold">
                                          <p:stCondLst>
                                            <p:cond delay="1999"/>
                                          </p:stCondLst>
                                        </p:cTn>
                                        <p:tgtEl>
                                          <p:spTgt spid="13"/>
                                        </p:tgtEl>
                                        <p:attrNameLst>
                                          <p:attrName>style.visibility</p:attrName>
                                        </p:attrNameLst>
                                      </p:cBhvr>
                                      <p:to>
                                        <p:strVal val="hidden"/>
                                      </p:to>
                                    </p:set>
                                  </p:childTnLst>
                                </p:cTn>
                              </p:par>
                              <p:par>
                                <p:cTn id="454" presetID="13" presetClass="exit" presetSubtype="32" fill="hold" grpId="4" nodeType="withEffect">
                                  <p:stCondLst>
                                    <p:cond delay="0"/>
                                  </p:stCondLst>
                                  <p:childTnLst>
                                    <p:animEffect transition="out" filter="plus(out)">
                                      <p:cBhvr>
                                        <p:cTn id="455" dur="2000"/>
                                        <p:tgtEl>
                                          <p:spTgt spid="14"/>
                                        </p:tgtEl>
                                      </p:cBhvr>
                                    </p:animEffect>
                                    <p:set>
                                      <p:cBhvr>
                                        <p:cTn id="456" dur="1" fill="hold">
                                          <p:stCondLst>
                                            <p:cond delay="1999"/>
                                          </p:stCondLst>
                                        </p:cTn>
                                        <p:tgtEl>
                                          <p:spTgt spid="14"/>
                                        </p:tgtEl>
                                        <p:attrNameLst>
                                          <p:attrName>style.visibility</p:attrName>
                                        </p:attrNameLst>
                                      </p:cBhvr>
                                      <p:to>
                                        <p:strVal val="hidden"/>
                                      </p:to>
                                    </p:set>
                                  </p:childTnLst>
                                </p:cTn>
                              </p:par>
                              <p:par>
                                <p:cTn id="457" presetID="13" presetClass="exit" presetSubtype="32" fill="hold" grpId="4" nodeType="withEffect">
                                  <p:stCondLst>
                                    <p:cond delay="0"/>
                                  </p:stCondLst>
                                  <p:childTnLst>
                                    <p:animEffect transition="out" filter="plus(out)">
                                      <p:cBhvr>
                                        <p:cTn id="458" dur="2000"/>
                                        <p:tgtEl>
                                          <p:spTgt spid="15"/>
                                        </p:tgtEl>
                                      </p:cBhvr>
                                    </p:animEffect>
                                    <p:set>
                                      <p:cBhvr>
                                        <p:cTn id="459" dur="1" fill="hold">
                                          <p:stCondLst>
                                            <p:cond delay="1999"/>
                                          </p:stCondLst>
                                        </p:cTn>
                                        <p:tgtEl>
                                          <p:spTgt spid="15"/>
                                        </p:tgtEl>
                                        <p:attrNameLst>
                                          <p:attrName>style.visibility</p:attrName>
                                        </p:attrNameLst>
                                      </p:cBhvr>
                                      <p:to>
                                        <p:strVal val="hidden"/>
                                      </p:to>
                                    </p:set>
                                  </p:childTnLst>
                                </p:cTn>
                              </p:par>
                              <p:par>
                                <p:cTn id="460" presetID="13" presetClass="exit" presetSubtype="32" fill="hold" grpId="4" nodeType="withEffect">
                                  <p:stCondLst>
                                    <p:cond delay="0"/>
                                  </p:stCondLst>
                                  <p:childTnLst>
                                    <p:animEffect transition="out" filter="plus(out)">
                                      <p:cBhvr>
                                        <p:cTn id="461" dur="2000"/>
                                        <p:tgtEl>
                                          <p:spTgt spid="16"/>
                                        </p:tgtEl>
                                      </p:cBhvr>
                                    </p:animEffect>
                                    <p:set>
                                      <p:cBhvr>
                                        <p:cTn id="462" dur="1" fill="hold">
                                          <p:stCondLst>
                                            <p:cond delay="1999"/>
                                          </p:stCondLst>
                                        </p:cTn>
                                        <p:tgtEl>
                                          <p:spTgt spid="16"/>
                                        </p:tgtEl>
                                        <p:attrNameLst>
                                          <p:attrName>style.visibility</p:attrName>
                                        </p:attrNameLst>
                                      </p:cBhvr>
                                      <p:to>
                                        <p:strVal val="hidden"/>
                                      </p:to>
                                    </p:set>
                                  </p:childTnLst>
                                </p:cTn>
                              </p:par>
                              <p:par>
                                <p:cTn id="463" presetID="13" presetClass="exit" presetSubtype="32" fill="hold" grpId="4" nodeType="withEffect">
                                  <p:stCondLst>
                                    <p:cond delay="0"/>
                                  </p:stCondLst>
                                  <p:childTnLst>
                                    <p:animEffect transition="out" filter="plus(out)">
                                      <p:cBhvr>
                                        <p:cTn id="464" dur="2000"/>
                                        <p:tgtEl>
                                          <p:spTgt spid="17"/>
                                        </p:tgtEl>
                                      </p:cBhvr>
                                    </p:animEffect>
                                    <p:set>
                                      <p:cBhvr>
                                        <p:cTn id="465" dur="1" fill="hold">
                                          <p:stCondLst>
                                            <p:cond delay="1999"/>
                                          </p:stCondLst>
                                        </p:cTn>
                                        <p:tgtEl>
                                          <p:spTgt spid="17"/>
                                        </p:tgtEl>
                                        <p:attrNameLst>
                                          <p:attrName>style.visibility</p:attrName>
                                        </p:attrNameLst>
                                      </p:cBhvr>
                                      <p:to>
                                        <p:strVal val="hidden"/>
                                      </p:to>
                                    </p:set>
                                  </p:childTnLst>
                                </p:cTn>
                              </p:par>
                              <p:par>
                                <p:cTn id="466" presetID="13" presetClass="exit" presetSubtype="32" fill="hold" grpId="4" nodeType="withEffect">
                                  <p:stCondLst>
                                    <p:cond delay="0"/>
                                  </p:stCondLst>
                                  <p:childTnLst>
                                    <p:animEffect transition="out" filter="plus(out)">
                                      <p:cBhvr>
                                        <p:cTn id="467" dur="2000"/>
                                        <p:tgtEl>
                                          <p:spTgt spid="18"/>
                                        </p:tgtEl>
                                      </p:cBhvr>
                                    </p:animEffect>
                                    <p:set>
                                      <p:cBhvr>
                                        <p:cTn id="468" dur="1" fill="hold">
                                          <p:stCondLst>
                                            <p:cond delay="1999"/>
                                          </p:stCondLst>
                                        </p:cTn>
                                        <p:tgtEl>
                                          <p:spTgt spid="18"/>
                                        </p:tgtEl>
                                        <p:attrNameLst>
                                          <p:attrName>style.visibility</p:attrName>
                                        </p:attrNameLst>
                                      </p:cBhvr>
                                      <p:to>
                                        <p:strVal val="hidden"/>
                                      </p:to>
                                    </p:set>
                                  </p:childTnLst>
                                </p:cTn>
                              </p:par>
                              <p:par>
                                <p:cTn id="469" presetID="13" presetClass="exit" presetSubtype="32" fill="hold" grpId="4" nodeType="withEffect">
                                  <p:stCondLst>
                                    <p:cond delay="0"/>
                                  </p:stCondLst>
                                  <p:childTnLst>
                                    <p:animEffect transition="out" filter="plus(out)">
                                      <p:cBhvr>
                                        <p:cTn id="470" dur="2000"/>
                                        <p:tgtEl>
                                          <p:spTgt spid="19"/>
                                        </p:tgtEl>
                                      </p:cBhvr>
                                    </p:animEffect>
                                    <p:set>
                                      <p:cBhvr>
                                        <p:cTn id="471" dur="1" fill="hold">
                                          <p:stCondLst>
                                            <p:cond delay="1999"/>
                                          </p:stCondLst>
                                        </p:cTn>
                                        <p:tgtEl>
                                          <p:spTgt spid="19"/>
                                        </p:tgtEl>
                                        <p:attrNameLst>
                                          <p:attrName>style.visibility</p:attrName>
                                        </p:attrNameLst>
                                      </p:cBhvr>
                                      <p:to>
                                        <p:strVal val="hidden"/>
                                      </p:to>
                                    </p:set>
                                  </p:childTnLst>
                                </p:cTn>
                              </p:par>
                              <p:par>
                                <p:cTn id="472" presetID="13" presetClass="exit" presetSubtype="32" fill="hold" grpId="4" nodeType="withEffect">
                                  <p:stCondLst>
                                    <p:cond delay="0"/>
                                  </p:stCondLst>
                                  <p:childTnLst>
                                    <p:animEffect transition="out" filter="plus(out)">
                                      <p:cBhvr>
                                        <p:cTn id="473" dur="2000"/>
                                        <p:tgtEl>
                                          <p:spTgt spid="20"/>
                                        </p:tgtEl>
                                      </p:cBhvr>
                                    </p:animEffect>
                                    <p:set>
                                      <p:cBhvr>
                                        <p:cTn id="474" dur="1" fill="hold">
                                          <p:stCondLst>
                                            <p:cond delay="1999"/>
                                          </p:stCondLst>
                                        </p:cTn>
                                        <p:tgtEl>
                                          <p:spTgt spid="20"/>
                                        </p:tgtEl>
                                        <p:attrNameLst>
                                          <p:attrName>style.visibility</p:attrName>
                                        </p:attrNameLst>
                                      </p:cBhvr>
                                      <p:to>
                                        <p:strVal val="hidden"/>
                                      </p:to>
                                    </p:set>
                                  </p:childTnLst>
                                </p:cTn>
                              </p:par>
                              <p:par>
                                <p:cTn id="475" presetID="13" presetClass="exit" presetSubtype="32" fill="hold" grpId="4" nodeType="withEffect">
                                  <p:stCondLst>
                                    <p:cond delay="0"/>
                                  </p:stCondLst>
                                  <p:childTnLst>
                                    <p:animEffect transition="out" filter="plus(out)">
                                      <p:cBhvr>
                                        <p:cTn id="476" dur="2000"/>
                                        <p:tgtEl>
                                          <p:spTgt spid="21"/>
                                        </p:tgtEl>
                                      </p:cBhvr>
                                    </p:animEffect>
                                    <p:set>
                                      <p:cBhvr>
                                        <p:cTn id="477" dur="1" fill="hold">
                                          <p:stCondLst>
                                            <p:cond delay="1999"/>
                                          </p:stCondLst>
                                        </p:cTn>
                                        <p:tgtEl>
                                          <p:spTgt spid="21"/>
                                        </p:tgtEl>
                                        <p:attrNameLst>
                                          <p:attrName>style.visibility</p:attrName>
                                        </p:attrNameLst>
                                      </p:cBhvr>
                                      <p:to>
                                        <p:strVal val="hidden"/>
                                      </p:to>
                                    </p:set>
                                  </p:childTnLst>
                                </p:cTn>
                              </p:par>
                              <p:par>
                                <p:cTn id="478" presetID="13" presetClass="exit" presetSubtype="32" fill="hold" grpId="4" nodeType="withEffect">
                                  <p:stCondLst>
                                    <p:cond delay="0"/>
                                  </p:stCondLst>
                                  <p:childTnLst>
                                    <p:animEffect transition="out" filter="plus(out)">
                                      <p:cBhvr>
                                        <p:cTn id="479" dur="2000"/>
                                        <p:tgtEl>
                                          <p:spTgt spid="22"/>
                                        </p:tgtEl>
                                      </p:cBhvr>
                                    </p:animEffect>
                                    <p:set>
                                      <p:cBhvr>
                                        <p:cTn id="480" dur="1" fill="hold">
                                          <p:stCondLst>
                                            <p:cond delay="1999"/>
                                          </p:stCondLst>
                                        </p:cTn>
                                        <p:tgtEl>
                                          <p:spTgt spid="22"/>
                                        </p:tgtEl>
                                        <p:attrNameLst>
                                          <p:attrName>style.visibility</p:attrName>
                                        </p:attrNameLst>
                                      </p:cBhvr>
                                      <p:to>
                                        <p:strVal val="hidden"/>
                                      </p:to>
                                    </p:set>
                                  </p:childTnLst>
                                </p:cTn>
                              </p:par>
                              <p:par>
                                <p:cTn id="481" presetID="13" presetClass="exit" presetSubtype="32" fill="hold" grpId="4" nodeType="withEffect">
                                  <p:stCondLst>
                                    <p:cond delay="0"/>
                                  </p:stCondLst>
                                  <p:childTnLst>
                                    <p:animEffect transition="out" filter="plus(out)">
                                      <p:cBhvr>
                                        <p:cTn id="482" dur="2000"/>
                                        <p:tgtEl>
                                          <p:spTgt spid="23"/>
                                        </p:tgtEl>
                                      </p:cBhvr>
                                    </p:animEffect>
                                    <p:set>
                                      <p:cBhvr>
                                        <p:cTn id="483" dur="1" fill="hold">
                                          <p:stCondLst>
                                            <p:cond delay="1999"/>
                                          </p:stCondLst>
                                        </p:cTn>
                                        <p:tgtEl>
                                          <p:spTgt spid="23"/>
                                        </p:tgtEl>
                                        <p:attrNameLst>
                                          <p:attrName>style.visibility</p:attrName>
                                        </p:attrNameLst>
                                      </p:cBhvr>
                                      <p:to>
                                        <p:strVal val="hidden"/>
                                      </p:to>
                                    </p:set>
                                  </p:childTnLst>
                                </p:cTn>
                              </p:par>
                              <p:par>
                                <p:cTn id="484" presetID="13" presetClass="exit" presetSubtype="32" fill="hold" grpId="4" nodeType="withEffect">
                                  <p:stCondLst>
                                    <p:cond delay="0"/>
                                  </p:stCondLst>
                                  <p:childTnLst>
                                    <p:animEffect transition="out" filter="plus(out)">
                                      <p:cBhvr>
                                        <p:cTn id="485" dur="2000"/>
                                        <p:tgtEl>
                                          <p:spTgt spid="24"/>
                                        </p:tgtEl>
                                      </p:cBhvr>
                                    </p:animEffect>
                                    <p:set>
                                      <p:cBhvr>
                                        <p:cTn id="486" dur="1" fill="hold">
                                          <p:stCondLst>
                                            <p:cond delay="1999"/>
                                          </p:stCondLst>
                                        </p:cTn>
                                        <p:tgtEl>
                                          <p:spTgt spid="24"/>
                                        </p:tgtEl>
                                        <p:attrNameLst>
                                          <p:attrName>style.visibility</p:attrName>
                                        </p:attrNameLst>
                                      </p:cBhvr>
                                      <p:to>
                                        <p:strVal val="hidden"/>
                                      </p:to>
                                    </p:set>
                                  </p:childTnLst>
                                </p:cTn>
                              </p:par>
                              <p:par>
                                <p:cTn id="487" presetID="13" presetClass="exit" presetSubtype="32" fill="hold" grpId="4" nodeType="withEffect">
                                  <p:stCondLst>
                                    <p:cond delay="0"/>
                                  </p:stCondLst>
                                  <p:childTnLst>
                                    <p:animEffect transition="out" filter="plus(out)">
                                      <p:cBhvr>
                                        <p:cTn id="488" dur="2000"/>
                                        <p:tgtEl>
                                          <p:spTgt spid="25"/>
                                        </p:tgtEl>
                                      </p:cBhvr>
                                    </p:animEffect>
                                    <p:set>
                                      <p:cBhvr>
                                        <p:cTn id="489" dur="1" fill="hold">
                                          <p:stCondLst>
                                            <p:cond delay="1999"/>
                                          </p:stCondLst>
                                        </p:cTn>
                                        <p:tgtEl>
                                          <p:spTgt spid="25"/>
                                        </p:tgtEl>
                                        <p:attrNameLst>
                                          <p:attrName>style.visibility</p:attrName>
                                        </p:attrNameLst>
                                      </p:cBhvr>
                                      <p:to>
                                        <p:strVal val="hidden"/>
                                      </p:to>
                                    </p:set>
                                  </p:childTnLst>
                                </p:cTn>
                              </p:par>
                              <p:par>
                                <p:cTn id="490" presetID="13" presetClass="exit" presetSubtype="32" fill="hold" grpId="4" nodeType="withEffect">
                                  <p:stCondLst>
                                    <p:cond delay="0"/>
                                  </p:stCondLst>
                                  <p:childTnLst>
                                    <p:animEffect transition="out" filter="plus(out)">
                                      <p:cBhvr>
                                        <p:cTn id="491" dur="2000"/>
                                        <p:tgtEl>
                                          <p:spTgt spid="26"/>
                                        </p:tgtEl>
                                      </p:cBhvr>
                                    </p:animEffect>
                                    <p:set>
                                      <p:cBhvr>
                                        <p:cTn id="492" dur="1" fill="hold">
                                          <p:stCondLst>
                                            <p:cond delay="1999"/>
                                          </p:stCondLst>
                                        </p:cTn>
                                        <p:tgtEl>
                                          <p:spTgt spid="26"/>
                                        </p:tgtEl>
                                        <p:attrNameLst>
                                          <p:attrName>style.visibility</p:attrName>
                                        </p:attrNameLst>
                                      </p:cBhvr>
                                      <p:to>
                                        <p:strVal val="hidden"/>
                                      </p:to>
                                    </p:set>
                                  </p:childTnLst>
                                </p:cTn>
                              </p:par>
                              <p:par>
                                <p:cTn id="493" presetID="13" presetClass="exit" presetSubtype="32" fill="hold" grpId="4" nodeType="withEffect">
                                  <p:stCondLst>
                                    <p:cond delay="0"/>
                                  </p:stCondLst>
                                  <p:childTnLst>
                                    <p:animEffect transition="out" filter="plus(out)">
                                      <p:cBhvr>
                                        <p:cTn id="494" dur="2000"/>
                                        <p:tgtEl>
                                          <p:spTgt spid="27"/>
                                        </p:tgtEl>
                                      </p:cBhvr>
                                    </p:animEffect>
                                    <p:set>
                                      <p:cBhvr>
                                        <p:cTn id="495" dur="1" fill="hold">
                                          <p:stCondLst>
                                            <p:cond delay="1999"/>
                                          </p:stCondLst>
                                        </p:cTn>
                                        <p:tgtEl>
                                          <p:spTgt spid="27"/>
                                        </p:tgtEl>
                                        <p:attrNameLst>
                                          <p:attrName>style.visibility</p:attrName>
                                        </p:attrNameLst>
                                      </p:cBhvr>
                                      <p:to>
                                        <p:strVal val="hidden"/>
                                      </p:to>
                                    </p:set>
                                  </p:childTnLst>
                                </p:cTn>
                              </p:par>
                              <p:par>
                                <p:cTn id="496" presetID="13" presetClass="exit" presetSubtype="32" fill="hold" grpId="4" nodeType="withEffect">
                                  <p:stCondLst>
                                    <p:cond delay="0"/>
                                  </p:stCondLst>
                                  <p:childTnLst>
                                    <p:animEffect transition="out" filter="plus(out)">
                                      <p:cBhvr>
                                        <p:cTn id="497" dur="2000"/>
                                        <p:tgtEl>
                                          <p:spTgt spid="28"/>
                                        </p:tgtEl>
                                      </p:cBhvr>
                                    </p:animEffect>
                                    <p:set>
                                      <p:cBhvr>
                                        <p:cTn id="498" dur="1" fill="hold">
                                          <p:stCondLst>
                                            <p:cond delay="1999"/>
                                          </p:stCondLst>
                                        </p:cTn>
                                        <p:tgtEl>
                                          <p:spTgt spid="28"/>
                                        </p:tgtEl>
                                        <p:attrNameLst>
                                          <p:attrName>style.visibility</p:attrName>
                                        </p:attrNameLst>
                                      </p:cBhvr>
                                      <p:to>
                                        <p:strVal val="hidden"/>
                                      </p:to>
                                    </p:set>
                                  </p:childTnLst>
                                </p:cTn>
                              </p:par>
                              <p:par>
                                <p:cTn id="499" presetID="13" presetClass="exit" presetSubtype="32" fill="hold" grpId="4" nodeType="withEffect">
                                  <p:stCondLst>
                                    <p:cond delay="0"/>
                                  </p:stCondLst>
                                  <p:childTnLst>
                                    <p:animEffect transition="out" filter="plus(out)">
                                      <p:cBhvr>
                                        <p:cTn id="500" dur="2000"/>
                                        <p:tgtEl>
                                          <p:spTgt spid="29"/>
                                        </p:tgtEl>
                                      </p:cBhvr>
                                    </p:animEffect>
                                    <p:set>
                                      <p:cBhvr>
                                        <p:cTn id="501" dur="1" fill="hold">
                                          <p:stCondLst>
                                            <p:cond delay="1999"/>
                                          </p:stCondLst>
                                        </p:cTn>
                                        <p:tgtEl>
                                          <p:spTgt spid="29"/>
                                        </p:tgtEl>
                                        <p:attrNameLst>
                                          <p:attrName>style.visibility</p:attrName>
                                        </p:attrNameLst>
                                      </p:cBhvr>
                                      <p:to>
                                        <p:strVal val="hidden"/>
                                      </p:to>
                                    </p:set>
                                  </p:childTnLst>
                                </p:cTn>
                              </p:par>
                              <p:par>
                                <p:cTn id="502" presetID="13" presetClass="exit" presetSubtype="32" fill="hold" grpId="4" nodeType="withEffect">
                                  <p:stCondLst>
                                    <p:cond delay="0"/>
                                  </p:stCondLst>
                                  <p:childTnLst>
                                    <p:animEffect transition="out" filter="plus(out)">
                                      <p:cBhvr>
                                        <p:cTn id="503" dur="2000"/>
                                        <p:tgtEl>
                                          <p:spTgt spid="30"/>
                                        </p:tgtEl>
                                      </p:cBhvr>
                                    </p:animEffect>
                                    <p:set>
                                      <p:cBhvr>
                                        <p:cTn id="504" dur="1" fill="hold">
                                          <p:stCondLst>
                                            <p:cond delay="1999"/>
                                          </p:stCondLst>
                                        </p:cTn>
                                        <p:tgtEl>
                                          <p:spTgt spid="30"/>
                                        </p:tgtEl>
                                        <p:attrNameLst>
                                          <p:attrName>style.visibility</p:attrName>
                                        </p:attrNameLst>
                                      </p:cBhvr>
                                      <p:to>
                                        <p:strVal val="hidden"/>
                                      </p:to>
                                    </p:set>
                                  </p:childTnLst>
                                </p:cTn>
                              </p:par>
                              <p:par>
                                <p:cTn id="505" presetID="13" presetClass="exit" presetSubtype="32" fill="hold" grpId="4" nodeType="withEffect">
                                  <p:stCondLst>
                                    <p:cond delay="0"/>
                                  </p:stCondLst>
                                  <p:childTnLst>
                                    <p:animEffect transition="out" filter="plus(out)">
                                      <p:cBhvr>
                                        <p:cTn id="506" dur="2000"/>
                                        <p:tgtEl>
                                          <p:spTgt spid="31"/>
                                        </p:tgtEl>
                                      </p:cBhvr>
                                    </p:animEffect>
                                    <p:set>
                                      <p:cBhvr>
                                        <p:cTn id="507" dur="1" fill="hold">
                                          <p:stCondLst>
                                            <p:cond delay="1999"/>
                                          </p:stCondLst>
                                        </p:cTn>
                                        <p:tgtEl>
                                          <p:spTgt spid="31"/>
                                        </p:tgtEl>
                                        <p:attrNameLst>
                                          <p:attrName>style.visibility</p:attrName>
                                        </p:attrNameLst>
                                      </p:cBhvr>
                                      <p:to>
                                        <p:strVal val="hidden"/>
                                      </p:to>
                                    </p:set>
                                  </p:childTnLst>
                                </p:cTn>
                              </p:par>
                              <p:par>
                                <p:cTn id="508" presetID="13" presetClass="exit" presetSubtype="32" fill="hold" grpId="4" nodeType="withEffect">
                                  <p:stCondLst>
                                    <p:cond delay="0"/>
                                  </p:stCondLst>
                                  <p:childTnLst>
                                    <p:animEffect transition="out" filter="plus(out)">
                                      <p:cBhvr>
                                        <p:cTn id="509" dur="2000"/>
                                        <p:tgtEl>
                                          <p:spTgt spid="32"/>
                                        </p:tgtEl>
                                      </p:cBhvr>
                                    </p:animEffect>
                                    <p:set>
                                      <p:cBhvr>
                                        <p:cTn id="510" dur="1" fill="hold">
                                          <p:stCondLst>
                                            <p:cond delay="1999"/>
                                          </p:stCondLst>
                                        </p:cTn>
                                        <p:tgtEl>
                                          <p:spTgt spid="32"/>
                                        </p:tgtEl>
                                        <p:attrNameLst>
                                          <p:attrName>style.visibility</p:attrName>
                                        </p:attrNameLst>
                                      </p:cBhvr>
                                      <p:to>
                                        <p:strVal val="hidden"/>
                                      </p:to>
                                    </p:set>
                                  </p:childTnLst>
                                </p:cTn>
                              </p:par>
                              <p:par>
                                <p:cTn id="511" presetID="13" presetClass="exit" presetSubtype="32" fill="hold" grpId="4" nodeType="withEffect">
                                  <p:stCondLst>
                                    <p:cond delay="0"/>
                                  </p:stCondLst>
                                  <p:childTnLst>
                                    <p:animEffect transition="out" filter="plus(out)">
                                      <p:cBhvr>
                                        <p:cTn id="512" dur="2000"/>
                                        <p:tgtEl>
                                          <p:spTgt spid="33"/>
                                        </p:tgtEl>
                                      </p:cBhvr>
                                    </p:animEffect>
                                    <p:set>
                                      <p:cBhvr>
                                        <p:cTn id="513" dur="1" fill="hold">
                                          <p:stCondLst>
                                            <p:cond delay="1999"/>
                                          </p:stCondLst>
                                        </p:cTn>
                                        <p:tgtEl>
                                          <p:spTgt spid="33"/>
                                        </p:tgtEl>
                                        <p:attrNameLst>
                                          <p:attrName>style.visibility</p:attrName>
                                        </p:attrNameLst>
                                      </p:cBhvr>
                                      <p:to>
                                        <p:strVal val="hidden"/>
                                      </p:to>
                                    </p:set>
                                  </p:childTnLst>
                                </p:cTn>
                              </p:par>
                              <p:par>
                                <p:cTn id="514" presetID="13" presetClass="exit" presetSubtype="32" fill="hold" grpId="4" nodeType="withEffect">
                                  <p:stCondLst>
                                    <p:cond delay="0"/>
                                  </p:stCondLst>
                                  <p:childTnLst>
                                    <p:animEffect transition="out" filter="plus(out)">
                                      <p:cBhvr>
                                        <p:cTn id="515" dur="2000"/>
                                        <p:tgtEl>
                                          <p:spTgt spid="34"/>
                                        </p:tgtEl>
                                      </p:cBhvr>
                                    </p:animEffect>
                                    <p:set>
                                      <p:cBhvr>
                                        <p:cTn id="516" dur="1" fill="hold">
                                          <p:stCondLst>
                                            <p:cond delay="1999"/>
                                          </p:stCondLst>
                                        </p:cTn>
                                        <p:tgtEl>
                                          <p:spTgt spid="34"/>
                                        </p:tgtEl>
                                        <p:attrNameLst>
                                          <p:attrName>style.visibility</p:attrName>
                                        </p:attrNameLst>
                                      </p:cBhvr>
                                      <p:to>
                                        <p:strVal val="hidden"/>
                                      </p:to>
                                    </p:set>
                                  </p:childTnLst>
                                </p:cTn>
                              </p:par>
                              <p:par>
                                <p:cTn id="517" presetID="13" presetClass="exit" presetSubtype="32" fill="hold" grpId="4" nodeType="withEffect">
                                  <p:stCondLst>
                                    <p:cond delay="0"/>
                                  </p:stCondLst>
                                  <p:childTnLst>
                                    <p:animEffect transition="out" filter="plus(out)">
                                      <p:cBhvr>
                                        <p:cTn id="518" dur="2000"/>
                                        <p:tgtEl>
                                          <p:spTgt spid="35"/>
                                        </p:tgtEl>
                                      </p:cBhvr>
                                    </p:animEffect>
                                    <p:set>
                                      <p:cBhvr>
                                        <p:cTn id="519" dur="1" fill="hold">
                                          <p:stCondLst>
                                            <p:cond delay="1999"/>
                                          </p:stCondLst>
                                        </p:cTn>
                                        <p:tgtEl>
                                          <p:spTgt spid="35"/>
                                        </p:tgtEl>
                                        <p:attrNameLst>
                                          <p:attrName>style.visibility</p:attrName>
                                        </p:attrNameLst>
                                      </p:cBhvr>
                                      <p:to>
                                        <p:strVal val="hidden"/>
                                      </p:to>
                                    </p:set>
                                  </p:childTnLst>
                                </p:cTn>
                              </p:par>
                              <p:par>
                                <p:cTn id="520" presetID="8" presetClass="emph" presetSubtype="0" fill="hold" grpId="5" nodeType="withEffect">
                                  <p:stCondLst>
                                    <p:cond delay="0"/>
                                  </p:stCondLst>
                                  <p:childTnLst>
                                    <p:animRot by="21600000">
                                      <p:cBhvr>
                                        <p:cTn id="521" dur="2000" fill="hold"/>
                                        <p:tgtEl>
                                          <p:spTgt spid="5"/>
                                        </p:tgtEl>
                                        <p:attrNameLst>
                                          <p:attrName>r</p:attrName>
                                        </p:attrNameLst>
                                      </p:cBhvr>
                                    </p:animRot>
                                  </p:childTnLst>
                                </p:cTn>
                              </p:par>
                              <p:par>
                                <p:cTn id="522" presetID="8" presetClass="emph" presetSubtype="0" fill="hold" grpId="5" nodeType="withEffect">
                                  <p:stCondLst>
                                    <p:cond delay="0"/>
                                  </p:stCondLst>
                                  <p:childTnLst>
                                    <p:animRot by="21600000">
                                      <p:cBhvr>
                                        <p:cTn id="523" dur="2000" fill="hold"/>
                                        <p:tgtEl>
                                          <p:spTgt spid="9"/>
                                        </p:tgtEl>
                                        <p:attrNameLst>
                                          <p:attrName>r</p:attrName>
                                        </p:attrNameLst>
                                      </p:cBhvr>
                                    </p:animRot>
                                  </p:childTnLst>
                                </p:cTn>
                              </p:par>
                              <p:par>
                                <p:cTn id="524" presetID="8" presetClass="emph" presetSubtype="0" fill="hold" grpId="5" nodeType="withEffect">
                                  <p:stCondLst>
                                    <p:cond delay="0"/>
                                  </p:stCondLst>
                                  <p:childTnLst>
                                    <p:animRot by="21600000">
                                      <p:cBhvr>
                                        <p:cTn id="525" dur="2000" fill="hold"/>
                                        <p:tgtEl>
                                          <p:spTgt spid="13"/>
                                        </p:tgtEl>
                                        <p:attrNameLst>
                                          <p:attrName>r</p:attrName>
                                        </p:attrNameLst>
                                      </p:cBhvr>
                                    </p:animRot>
                                  </p:childTnLst>
                                </p:cTn>
                              </p:par>
                              <p:par>
                                <p:cTn id="526" presetID="8" presetClass="emph" presetSubtype="0" fill="hold" grpId="5" nodeType="withEffect">
                                  <p:stCondLst>
                                    <p:cond delay="0"/>
                                  </p:stCondLst>
                                  <p:childTnLst>
                                    <p:animRot by="21600000">
                                      <p:cBhvr>
                                        <p:cTn id="527" dur="2000" fill="hold"/>
                                        <p:tgtEl>
                                          <p:spTgt spid="17"/>
                                        </p:tgtEl>
                                        <p:attrNameLst>
                                          <p:attrName>r</p:attrName>
                                        </p:attrNameLst>
                                      </p:cBhvr>
                                    </p:animRot>
                                  </p:childTnLst>
                                </p:cTn>
                              </p:par>
                              <p:par>
                                <p:cTn id="528" presetID="8" presetClass="emph" presetSubtype="0" fill="hold" grpId="5" nodeType="withEffect">
                                  <p:stCondLst>
                                    <p:cond delay="0"/>
                                  </p:stCondLst>
                                  <p:childTnLst>
                                    <p:animRot by="21600000">
                                      <p:cBhvr>
                                        <p:cTn id="529" dur="2000" fill="hold"/>
                                        <p:tgtEl>
                                          <p:spTgt spid="21"/>
                                        </p:tgtEl>
                                        <p:attrNameLst>
                                          <p:attrName>r</p:attrName>
                                        </p:attrNameLst>
                                      </p:cBhvr>
                                    </p:animRot>
                                  </p:childTnLst>
                                </p:cTn>
                              </p:par>
                              <p:par>
                                <p:cTn id="530" presetID="8" presetClass="emph" presetSubtype="0" fill="hold" grpId="5" nodeType="withEffect">
                                  <p:stCondLst>
                                    <p:cond delay="0"/>
                                  </p:stCondLst>
                                  <p:childTnLst>
                                    <p:animRot by="21600000">
                                      <p:cBhvr>
                                        <p:cTn id="531" dur="2000" fill="hold"/>
                                        <p:tgtEl>
                                          <p:spTgt spid="25"/>
                                        </p:tgtEl>
                                        <p:attrNameLst>
                                          <p:attrName>r</p:attrName>
                                        </p:attrNameLst>
                                      </p:cBhvr>
                                    </p:animRot>
                                  </p:childTnLst>
                                </p:cTn>
                              </p:par>
                              <p:par>
                                <p:cTn id="532" presetID="8" presetClass="emph" presetSubtype="0" fill="hold" grpId="5" nodeType="withEffect">
                                  <p:stCondLst>
                                    <p:cond delay="0"/>
                                  </p:stCondLst>
                                  <p:childTnLst>
                                    <p:animRot by="21600000">
                                      <p:cBhvr>
                                        <p:cTn id="533" dur="2000" fill="hold"/>
                                        <p:tgtEl>
                                          <p:spTgt spid="29"/>
                                        </p:tgtEl>
                                        <p:attrNameLst>
                                          <p:attrName>r</p:attrName>
                                        </p:attrNameLst>
                                      </p:cBhvr>
                                    </p:animRot>
                                  </p:childTnLst>
                                </p:cTn>
                              </p:par>
                              <p:par>
                                <p:cTn id="534" presetID="8" presetClass="emph" presetSubtype="0" fill="hold" grpId="5" nodeType="withEffect">
                                  <p:stCondLst>
                                    <p:cond delay="0"/>
                                  </p:stCondLst>
                                  <p:childTnLst>
                                    <p:animRot by="21600000">
                                      <p:cBhvr>
                                        <p:cTn id="535" dur="2000" fill="hold"/>
                                        <p:tgtEl>
                                          <p:spTgt spid="33"/>
                                        </p:tgtEl>
                                        <p:attrNameLst>
                                          <p:attrName>r</p:attrName>
                                        </p:attrNameLst>
                                      </p:cBhvr>
                                    </p:animRot>
                                  </p:childTnLst>
                                </p:cTn>
                              </p:par>
                              <p:par>
                                <p:cTn id="536" presetID="8" presetClass="emph" presetSubtype="0" fill="hold" grpId="5" nodeType="withEffect">
                                  <p:stCondLst>
                                    <p:cond delay="0"/>
                                  </p:stCondLst>
                                  <p:childTnLst>
                                    <p:animRot by="-21600000">
                                      <p:cBhvr>
                                        <p:cTn id="537" dur="2000" fill="hold"/>
                                        <p:tgtEl>
                                          <p:spTgt spid="4"/>
                                        </p:tgtEl>
                                        <p:attrNameLst>
                                          <p:attrName>r</p:attrName>
                                        </p:attrNameLst>
                                      </p:cBhvr>
                                    </p:animRot>
                                  </p:childTnLst>
                                </p:cTn>
                              </p:par>
                              <p:par>
                                <p:cTn id="538" presetID="8" presetClass="emph" presetSubtype="0" fill="hold" grpId="5" nodeType="withEffect">
                                  <p:stCondLst>
                                    <p:cond delay="0"/>
                                  </p:stCondLst>
                                  <p:childTnLst>
                                    <p:animRot by="-21600000">
                                      <p:cBhvr>
                                        <p:cTn id="539" dur="2000" fill="hold"/>
                                        <p:tgtEl>
                                          <p:spTgt spid="8"/>
                                        </p:tgtEl>
                                        <p:attrNameLst>
                                          <p:attrName>r</p:attrName>
                                        </p:attrNameLst>
                                      </p:cBhvr>
                                    </p:animRot>
                                  </p:childTnLst>
                                </p:cTn>
                              </p:par>
                              <p:par>
                                <p:cTn id="540" presetID="8" presetClass="emph" presetSubtype="0" fill="hold" grpId="5" nodeType="withEffect">
                                  <p:stCondLst>
                                    <p:cond delay="0"/>
                                  </p:stCondLst>
                                  <p:childTnLst>
                                    <p:animRot by="-21600000">
                                      <p:cBhvr>
                                        <p:cTn id="541" dur="2000" fill="hold"/>
                                        <p:tgtEl>
                                          <p:spTgt spid="12"/>
                                        </p:tgtEl>
                                        <p:attrNameLst>
                                          <p:attrName>r</p:attrName>
                                        </p:attrNameLst>
                                      </p:cBhvr>
                                    </p:animRot>
                                  </p:childTnLst>
                                </p:cTn>
                              </p:par>
                              <p:par>
                                <p:cTn id="542" presetID="8" presetClass="emph" presetSubtype="0" fill="hold" grpId="5" nodeType="withEffect">
                                  <p:stCondLst>
                                    <p:cond delay="0"/>
                                  </p:stCondLst>
                                  <p:childTnLst>
                                    <p:animRot by="-21600000">
                                      <p:cBhvr>
                                        <p:cTn id="543" dur="2000" fill="hold"/>
                                        <p:tgtEl>
                                          <p:spTgt spid="16"/>
                                        </p:tgtEl>
                                        <p:attrNameLst>
                                          <p:attrName>r</p:attrName>
                                        </p:attrNameLst>
                                      </p:cBhvr>
                                    </p:animRot>
                                  </p:childTnLst>
                                </p:cTn>
                              </p:par>
                              <p:par>
                                <p:cTn id="544" presetID="8" presetClass="emph" presetSubtype="0" fill="hold" grpId="5" nodeType="withEffect">
                                  <p:stCondLst>
                                    <p:cond delay="0"/>
                                  </p:stCondLst>
                                  <p:childTnLst>
                                    <p:animRot by="-21600000">
                                      <p:cBhvr>
                                        <p:cTn id="545" dur="2000" fill="hold"/>
                                        <p:tgtEl>
                                          <p:spTgt spid="20"/>
                                        </p:tgtEl>
                                        <p:attrNameLst>
                                          <p:attrName>r</p:attrName>
                                        </p:attrNameLst>
                                      </p:cBhvr>
                                    </p:animRot>
                                  </p:childTnLst>
                                </p:cTn>
                              </p:par>
                              <p:par>
                                <p:cTn id="546" presetID="8" presetClass="emph" presetSubtype="0" fill="hold" grpId="5" nodeType="withEffect">
                                  <p:stCondLst>
                                    <p:cond delay="0"/>
                                  </p:stCondLst>
                                  <p:childTnLst>
                                    <p:animRot by="-21600000">
                                      <p:cBhvr>
                                        <p:cTn id="547" dur="2000" fill="hold"/>
                                        <p:tgtEl>
                                          <p:spTgt spid="24"/>
                                        </p:tgtEl>
                                        <p:attrNameLst>
                                          <p:attrName>r</p:attrName>
                                        </p:attrNameLst>
                                      </p:cBhvr>
                                    </p:animRot>
                                  </p:childTnLst>
                                </p:cTn>
                              </p:par>
                              <p:par>
                                <p:cTn id="548" presetID="8" presetClass="emph" presetSubtype="0" fill="hold" grpId="5" nodeType="withEffect">
                                  <p:stCondLst>
                                    <p:cond delay="0"/>
                                  </p:stCondLst>
                                  <p:childTnLst>
                                    <p:animRot by="-21600000">
                                      <p:cBhvr>
                                        <p:cTn id="549" dur="2000" fill="hold"/>
                                        <p:tgtEl>
                                          <p:spTgt spid="28"/>
                                        </p:tgtEl>
                                        <p:attrNameLst>
                                          <p:attrName>r</p:attrName>
                                        </p:attrNameLst>
                                      </p:cBhvr>
                                    </p:animRot>
                                  </p:childTnLst>
                                </p:cTn>
                              </p:par>
                              <p:par>
                                <p:cTn id="550" presetID="8" presetClass="emph" presetSubtype="0" fill="hold" grpId="5" nodeType="withEffect">
                                  <p:stCondLst>
                                    <p:cond delay="0"/>
                                  </p:stCondLst>
                                  <p:childTnLst>
                                    <p:animRot by="-21600000">
                                      <p:cBhvr>
                                        <p:cTn id="551" dur="2000" fill="hold"/>
                                        <p:tgtEl>
                                          <p:spTgt spid="32"/>
                                        </p:tgtEl>
                                        <p:attrNameLst>
                                          <p:attrName>r</p:attrName>
                                        </p:attrNameLst>
                                      </p:cBhvr>
                                    </p:animRot>
                                  </p:childTnLst>
                                </p:cTn>
                              </p:par>
                              <p:par>
                                <p:cTn id="552" presetID="8" presetClass="emph" presetSubtype="0" fill="hold" grpId="5" nodeType="withEffect">
                                  <p:stCondLst>
                                    <p:cond delay="0"/>
                                  </p:stCondLst>
                                  <p:childTnLst>
                                    <p:animRot by="21600000">
                                      <p:cBhvr>
                                        <p:cTn id="553" dur="2000" fill="hold"/>
                                        <p:tgtEl>
                                          <p:spTgt spid="7"/>
                                        </p:tgtEl>
                                        <p:attrNameLst>
                                          <p:attrName>r</p:attrName>
                                        </p:attrNameLst>
                                      </p:cBhvr>
                                    </p:animRot>
                                  </p:childTnLst>
                                </p:cTn>
                              </p:par>
                              <p:par>
                                <p:cTn id="554" presetID="8" presetClass="emph" presetSubtype="0" fill="hold" grpId="5" nodeType="withEffect">
                                  <p:stCondLst>
                                    <p:cond delay="0"/>
                                  </p:stCondLst>
                                  <p:childTnLst>
                                    <p:animRot by="21600000">
                                      <p:cBhvr>
                                        <p:cTn id="555" dur="2000" fill="hold"/>
                                        <p:tgtEl>
                                          <p:spTgt spid="11"/>
                                        </p:tgtEl>
                                        <p:attrNameLst>
                                          <p:attrName>r</p:attrName>
                                        </p:attrNameLst>
                                      </p:cBhvr>
                                    </p:animRot>
                                  </p:childTnLst>
                                </p:cTn>
                              </p:par>
                              <p:par>
                                <p:cTn id="556" presetID="8" presetClass="emph" presetSubtype="0" fill="hold" grpId="5" nodeType="withEffect">
                                  <p:stCondLst>
                                    <p:cond delay="0"/>
                                  </p:stCondLst>
                                  <p:childTnLst>
                                    <p:animRot by="21600000">
                                      <p:cBhvr>
                                        <p:cTn id="557" dur="2000" fill="hold"/>
                                        <p:tgtEl>
                                          <p:spTgt spid="15"/>
                                        </p:tgtEl>
                                        <p:attrNameLst>
                                          <p:attrName>r</p:attrName>
                                        </p:attrNameLst>
                                      </p:cBhvr>
                                    </p:animRot>
                                  </p:childTnLst>
                                </p:cTn>
                              </p:par>
                              <p:par>
                                <p:cTn id="558" presetID="8" presetClass="emph" presetSubtype="0" fill="hold" grpId="5" nodeType="withEffect">
                                  <p:stCondLst>
                                    <p:cond delay="0"/>
                                  </p:stCondLst>
                                  <p:childTnLst>
                                    <p:animRot by="21600000">
                                      <p:cBhvr>
                                        <p:cTn id="559" dur="2000" fill="hold"/>
                                        <p:tgtEl>
                                          <p:spTgt spid="19"/>
                                        </p:tgtEl>
                                        <p:attrNameLst>
                                          <p:attrName>r</p:attrName>
                                        </p:attrNameLst>
                                      </p:cBhvr>
                                    </p:animRot>
                                  </p:childTnLst>
                                </p:cTn>
                              </p:par>
                              <p:par>
                                <p:cTn id="560" presetID="8" presetClass="emph" presetSubtype="0" fill="hold" grpId="5" nodeType="withEffect">
                                  <p:stCondLst>
                                    <p:cond delay="0"/>
                                  </p:stCondLst>
                                  <p:childTnLst>
                                    <p:animRot by="21600000">
                                      <p:cBhvr>
                                        <p:cTn id="561" dur="2000" fill="hold"/>
                                        <p:tgtEl>
                                          <p:spTgt spid="23"/>
                                        </p:tgtEl>
                                        <p:attrNameLst>
                                          <p:attrName>r</p:attrName>
                                        </p:attrNameLst>
                                      </p:cBhvr>
                                    </p:animRot>
                                  </p:childTnLst>
                                </p:cTn>
                              </p:par>
                              <p:par>
                                <p:cTn id="562" presetID="8" presetClass="emph" presetSubtype="0" fill="hold" grpId="5" nodeType="withEffect">
                                  <p:stCondLst>
                                    <p:cond delay="0"/>
                                  </p:stCondLst>
                                  <p:childTnLst>
                                    <p:animRot by="21600000">
                                      <p:cBhvr>
                                        <p:cTn id="563" dur="2000" fill="hold"/>
                                        <p:tgtEl>
                                          <p:spTgt spid="27"/>
                                        </p:tgtEl>
                                        <p:attrNameLst>
                                          <p:attrName>r</p:attrName>
                                        </p:attrNameLst>
                                      </p:cBhvr>
                                    </p:animRot>
                                  </p:childTnLst>
                                </p:cTn>
                              </p:par>
                              <p:par>
                                <p:cTn id="564" presetID="8" presetClass="emph" presetSubtype="0" fill="hold" grpId="5" nodeType="withEffect">
                                  <p:stCondLst>
                                    <p:cond delay="0"/>
                                  </p:stCondLst>
                                  <p:childTnLst>
                                    <p:animRot by="21600000">
                                      <p:cBhvr>
                                        <p:cTn id="565" dur="2000" fill="hold"/>
                                        <p:tgtEl>
                                          <p:spTgt spid="31"/>
                                        </p:tgtEl>
                                        <p:attrNameLst>
                                          <p:attrName>r</p:attrName>
                                        </p:attrNameLst>
                                      </p:cBhvr>
                                    </p:animRot>
                                  </p:childTnLst>
                                </p:cTn>
                              </p:par>
                              <p:par>
                                <p:cTn id="566" presetID="8" presetClass="emph" presetSubtype="0" fill="hold" grpId="5" nodeType="withEffect">
                                  <p:stCondLst>
                                    <p:cond delay="0"/>
                                  </p:stCondLst>
                                  <p:childTnLst>
                                    <p:animRot by="21600000">
                                      <p:cBhvr>
                                        <p:cTn id="567" dur="2000" fill="hold"/>
                                        <p:tgtEl>
                                          <p:spTgt spid="35"/>
                                        </p:tgtEl>
                                        <p:attrNameLst>
                                          <p:attrName>r</p:attrName>
                                        </p:attrNameLst>
                                      </p:cBhvr>
                                    </p:animRot>
                                  </p:childTnLst>
                                </p:cTn>
                              </p:par>
                              <p:par>
                                <p:cTn id="568" presetID="8" presetClass="emph" presetSubtype="0" fill="hold" grpId="5" nodeType="withEffect">
                                  <p:stCondLst>
                                    <p:cond delay="0"/>
                                  </p:stCondLst>
                                  <p:childTnLst>
                                    <p:animRot by="-21600000">
                                      <p:cBhvr>
                                        <p:cTn id="569" dur="2000" fill="hold"/>
                                        <p:tgtEl>
                                          <p:spTgt spid="6"/>
                                        </p:tgtEl>
                                        <p:attrNameLst>
                                          <p:attrName>r</p:attrName>
                                        </p:attrNameLst>
                                      </p:cBhvr>
                                    </p:animRot>
                                  </p:childTnLst>
                                </p:cTn>
                              </p:par>
                              <p:par>
                                <p:cTn id="570" presetID="8" presetClass="emph" presetSubtype="0" fill="hold" grpId="5" nodeType="withEffect">
                                  <p:stCondLst>
                                    <p:cond delay="0"/>
                                  </p:stCondLst>
                                  <p:childTnLst>
                                    <p:animRot by="-21600000">
                                      <p:cBhvr>
                                        <p:cTn id="571" dur="2000" fill="hold"/>
                                        <p:tgtEl>
                                          <p:spTgt spid="10"/>
                                        </p:tgtEl>
                                        <p:attrNameLst>
                                          <p:attrName>r</p:attrName>
                                        </p:attrNameLst>
                                      </p:cBhvr>
                                    </p:animRot>
                                  </p:childTnLst>
                                </p:cTn>
                              </p:par>
                              <p:par>
                                <p:cTn id="572" presetID="8" presetClass="emph" presetSubtype="0" fill="hold" grpId="5" nodeType="withEffect">
                                  <p:stCondLst>
                                    <p:cond delay="0"/>
                                  </p:stCondLst>
                                  <p:childTnLst>
                                    <p:animRot by="-21600000">
                                      <p:cBhvr>
                                        <p:cTn id="573" dur="2000" fill="hold"/>
                                        <p:tgtEl>
                                          <p:spTgt spid="14"/>
                                        </p:tgtEl>
                                        <p:attrNameLst>
                                          <p:attrName>r</p:attrName>
                                        </p:attrNameLst>
                                      </p:cBhvr>
                                    </p:animRot>
                                  </p:childTnLst>
                                </p:cTn>
                              </p:par>
                              <p:par>
                                <p:cTn id="574" presetID="8" presetClass="emph" presetSubtype="0" fill="hold" grpId="5" nodeType="withEffect">
                                  <p:stCondLst>
                                    <p:cond delay="0"/>
                                  </p:stCondLst>
                                  <p:childTnLst>
                                    <p:animRot by="-21600000">
                                      <p:cBhvr>
                                        <p:cTn id="575" dur="2000" fill="hold"/>
                                        <p:tgtEl>
                                          <p:spTgt spid="18"/>
                                        </p:tgtEl>
                                        <p:attrNameLst>
                                          <p:attrName>r</p:attrName>
                                        </p:attrNameLst>
                                      </p:cBhvr>
                                    </p:animRot>
                                  </p:childTnLst>
                                </p:cTn>
                              </p:par>
                              <p:par>
                                <p:cTn id="576" presetID="8" presetClass="emph" presetSubtype="0" fill="hold" grpId="5" nodeType="withEffect">
                                  <p:stCondLst>
                                    <p:cond delay="0"/>
                                  </p:stCondLst>
                                  <p:childTnLst>
                                    <p:animRot by="-21600000">
                                      <p:cBhvr>
                                        <p:cTn id="577" dur="2000" fill="hold"/>
                                        <p:tgtEl>
                                          <p:spTgt spid="22"/>
                                        </p:tgtEl>
                                        <p:attrNameLst>
                                          <p:attrName>r</p:attrName>
                                        </p:attrNameLst>
                                      </p:cBhvr>
                                    </p:animRot>
                                  </p:childTnLst>
                                </p:cTn>
                              </p:par>
                              <p:par>
                                <p:cTn id="578" presetID="8" presetClass="emph" presetSubtype="0" fill="hold" grpId="5" nodeType="withEffect">
                                  <p:stCondLst>
                                    <p:cond delay="0"/>
                                  </p:stCondLst>
                                  <p:childTnLst>
                                    <p:animRot by="-21600000">
                                      <p:cBhvr>
                                        <p:cTn id="579" dur="2000" fill="hold"/>
                                        <p:tgtEl>
                                          <p:spTgt spid="26"/>
                                        </p:tgtEl>
                                        <p:attrNameLst>
                                          <p:attrName>r</p:attrName>
                                        </p:attrNameLst>
                                      </p:cBhvr>
                                    </p:animRot>
                                  </p:childTnLst>
                                </p:cTn>
                              </p:par>
                              <p:par>
                                <p:cTn id="580" presetID="8" presetClass="emph" presetSubtype="0" fill="hold" grpId="5" nodeType="withEffect">
                                  <p:stCondLst>
                                    <p:cond delay="0"/>
                                  </p:stCondLst>
                                  <p:childTnLst>
                                    <p:animRot by="-21600000">
                                      <p:cBhvr>
                                        <p:cTn id="581" dur="2000" fill="hold"/>
                                        <p:tgtEl>
                                          <p:spTgt spid="30"/>
                                        </p:tgtEl>
                                        <p:attrNameLst>
                                          <p:attrName>r</p:attrName>
                                        </p:attrNameLst>
                                      </p:cBhvr>
                                    </p:animRot>
                                  </p:childTnLst>
                                </p:cTn>
                              </p:par>
                              <p:par>
                                <p:cTn id="582" presetID="8" presetClass="emph" presetSubtype="0" fill="hold" grpId="5" nodeType="withEffect">
                                  <p:stCondLst>
                                    <p:cond delay="0"/>
                                  </p:stCondLst>
                                  <p:childTnLst>
                                    <p:animRot by="-21600000">
                                      <p:cBhvr>
                                        <p:cTn id="583" dur="2000" fill="hold"/>
                                        <p:tgtEl>
                                          <p:spTgt spid="34"/>
                                        </p:tgtEl>
                                        <p:attrNameLst>
                                          <p:attrName>r</p:attrName>
                                        </p:attrNameLst>
                                      </p:cBhvr>
                                    </p:animRot>
                                  </p:childTnLst>
                                </p:cTn>
                              </p:par>
                              <p:par>
                                <p:cTn id="584" presetID="17" presetClass="entr" presetSubtype="1" fill="hold" nodeType="withEffect">
                                  <p:stCondLst>
                                    <p:cond delay="0"/>
                                  </p:stCondLst>
                                  <p:childTnLst>
                                    <p:set>
                                      <p:cBhvr>
                                        <p:cTn id="585" dur="1" fill="hold">
                                          <p:stCondLst>
                                            <p:cond delay="0"/>
                                          </p:stCondLst>
                                        </p:cTn>
                                        <p:tgtEl>
                                          <p:spTgt spid="2"/>
                                        </p:tgtEl>
                                        <p:attrNameLst>
                                          <p:attrName>style.visibility</p:attrName>
                                        </p:attrNameLst>
                                      </p:cBhvr>
                                      <p:to>
                                        <p:strVal val="visible"/>
                                      </p:to>
                                    </p:set>
                                    <p:anim calcmode="lin" valueType="num">
                                      <p:cBhvr>
                                        <p:cTn id="586" dur="2000" fill="hold"/>
                                        <p:tgtEl>
                                          <p:spTgt spid="2"/>
                                        </p:tgtEl>
                                        <p:attrNameLst>
                                          <p:attrName>ppt_x</p:attrName>
                                        </p:attrNameLst>
                                      </p:cBhvr>
                                      <p:tavLst>
                                        <p:tav tm="0">
                                          <p:val>
                                            <p:strVal val="#ppt_x"/>
                                          </p:val>
                                        </p:tav>
                                        <p:tav tm="100000">
                                          <p:val>
                                            <p:strVal val="#ppt_x"/>
                                          </p:val>
                                        </p:tav>
                                      </p:tavLst>
                                    </p:anim>
                                    <p:anim calcmode="lin" valueType="num">
                                      <p:cBhvr>
                                        <p:cTn id="587" dur="2000" fill="hold"/>
                                        <p:tgtEl>
                                          <p:spTgt spid="2"/>
                                        </p:tgtEl>
                                        <p:attrNameLst>
                                          <p:attrName>ppt_y</p:attrName>
                                        </p:attrNameLst>
                                      </p:cBhvr>
                                      <p:tavLst>
                                        <p:tav tm="0">
                                          <p:val>
                                            <p:strVal val="#ppt_y-#ppt_h/2"/>
                                          </p:val>
                                        </p:tav>
                                        <p:tav tm="100000">
                                          <p:val>
                                            <p:strVal val="#ppt_y"/>
                                          </p:val>
                                        </p:tav>
                                      </p:tavLst>
                                    </p:anim>
                                    <p:anim calcmode="lin" valueType="num">
                                      <p:cBhvr>
                                        <p:cTn id="588" dur="2000" fill="hold"/>
                                        <p:tgtEl>
                                          <p:spTgt spid="2"/>
                                        </p:tgtEl>
                                        <p:attrNameLst>
                                          <p:attrName>ppt_w</p:attrName>
                                        </p:attrNameLst>
                                      </p:cBhvr>
                                      <p:tavLst>
                                        <p:tav tm="0">
                                          <p:val>
                                            <p:strVal val="#ppt_w"/>
                                          </p:val>
                                        </p:tav>
                                        <p:tav tm="100000">
                                          <p:val>
                                            <p:strVal val="#ppt_w"/>
                                          </p:val>
                                        </p:tav>
                                      </p:tavLst>
                                    </p:anim>
                                    <p:anim calcmode="lin" valueType="num">
                                      <p:cBhvr>
                                        <p:cTn id="589"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32" grpId="0" animBg="1"/>
      <p:bldP spid="32" grpId="1" animBg="1"/>
      <p:bldP spid="32" grpId="2" animBg="1"/>
      <p:bldP spid="32" grpId="3" animBg="1"/>
      <p:bldP spid="32" grpId="4" animBg="1"/>
      <p:bldP spid="32" grpId="5" animBg="1"/>
      <p:bldP spid="33" grpId="0" animBg="1"/>
      <p:bldP spid="33" grpId="1" animBg="1"/>
      <p:bldP spid="33" grpId="2" animBg="1"/>
      <p:bldP spid="33" grpId="3" animBg="1"/>
      <p:bldP spid="33" grpId="4" animBg="1"/>
      <p:bldP spid="33" grpId="5" animBg="1"/>
      <p:bldP spid="34" grpId="0" animBg="1"/>
      <p:bldP spid="34" grpId="1" animBg="1"/>
      <p:bldP spid="34" grpId="2" animBg="1"/>
      <p:bldP spid="34" grpId="3" animBg="1"/>
      <p:bldP spid="34" grpId="4" animBg="1"/>
      <p:bldP spid="34" grpId="5" animBg="1"/>
      <p:bldP spid="35" grpId="0" animBg="1"/>
      <p:bldP spid="35" grpId="1" animBg="1"/>
      <p:bldP spid="35" grpId="2" animBg="1"/>
      <p:bldP spid="35" grpId="3" animBg="1"/>
      <p:bldP spid="35" grpId="4" animBg="1"/>
      <p:bldP spid="35" grpId="5" animBg="1"/>
      <p:bldP spid="3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stock-photo-814266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4956733" flipH="1">
            <a:off x="7863795" y="60554"/>
            <a:ext cx="1195407" cy="1221432"/>
          </a:xfrm>
          <a:prstGeom prst="teardrop">
            <a:avLst>
              <a:gd name="adj" fmla="val 118847"/>
            </a:avLst>
          </a:prstGeom>
          <a:gradFill flip="none" rotWithShape="1">
            <a:gsLst>
              <a:gs pos="39000">
                <a:schemeClr val="bg2">
                  <a:lumMod val="10000"/>
                  <a:alpha val="61000"/>
                </a:schemeClr>
              </a:gs>
              <a:gs pos="64999">
                <a:srgbClr val="F0EBD5"/>
              </a:gs>
              <a:gs pos="100000">
                <a:srgbClr val="D1C39F"/>
              </a:gs>
            </a:gsLst>
            <a:lin ang="135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4696378" flipH="1">
            <a:off x="7442880" y="774910"/>
            <a:ext cx="1195407" cy="1221432"/>
          </a:xfrm>
          <a:prstGeom prst="teardrop">
            <a:avLst>
              <a:gd name="adj" fmla="val 118847"/>
            </a:avLst>
          </a:prstGeom>
          <a:gradFill flip="none" rotWithShape="1">
            <a:gsLst>
              <a:gs pos="39000">
                <a:schemeClr val="bg2">
                  <a:lumMod val="10000"/>
                  <a:alpha val="61000"/>
                </a:schemeClr>
              </a:gs>
              <a:gs pos="64999">
                <a:srgbClr val="F0EBD5"/>
              </a:gs>
              <a:gs pos="100000">
                <a:srgbClr val="D1C39F"/>
              </a:gs>
            </a:gsLst>
            <a:lin ang="135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4956733" flipH="1">
            <a:off x="6942814" y="1346415"/>
            <a:ext cx="1195407" cy="1221432"/>
          </a:xfrm>
          <a:prstGeom prst="teardrop">
            <a:avLst>
              <a:gd name="adj" fmla="val 118847"/>
            </a:avLst>
          </a:prstGeom>
          <a:gradFill flip="none" rotWithShape="1">
            <a:gsLst>
              <a:gs pos="39000">
                <a:schemeClr val="bg2">
                  <a:lumMod val="10000"/>
                  <a:alpha val="61000"/>
                </a:schemeClr>
              </a:gs>
              <a:gs pos="64999">
                <a:srgbClr val="F0EBD5"/>
              </a:gs>
              <a:gs pos="100000">
                <a:srgbClr val="D1C39F"/>
              </a:gs>
            </a:gsLst>
            <a:lin ang="135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4956733" flipH="1">
            <a:off x="6442747" y="1917919"/>
            <a:ext cx="1195407" cy="1221432"/>
          </a:xfrm>
          <a:prstGeom prst="teardrop">
            <a:avLst>
              <a:gd name="adj" fmla="val 118847"/>
            </a:avLst>
          </a:prstGeom>
          <a:gradFill flip="none" rotWithShape="1">
            <a:gsLst>
              <a:gs pos="39000">
                <a:schemeClr val="bg2">
                  <a:lumMod val="10000"/>
                  <a:alpha val="61000"/>
                </a:schemeClr>
              </a:gs>
              <a:gs pos="64999">
                <a:srgbClr val="F0EBD5"/>
              </a:gs>
              <a:gs pos="100000">
                <a:srgbClr val="D1C39F"/>
              </a:gs>
            </a:gsLst>
            <a:lin ang="135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4956733" flipH="1">
            <a:off x="5942682" y="2560860"/>
            <a:ext cx="1195407" cy="1221432"/>
          </a:xfrm>
          <a:prstGeom prst="teardrop">
            <a:avLst>
              <a:gd name="adj" fmla="val 118847"/>
            </a:avLst>
          </a:prstGeom>
          <a:gradFill flip="none" rotWithShape="1">
            <a:gsLst>
              <a:gs pos="39000">
                <a:schemeClr val="bg2">
                  <a:lumMod val="10000"/>
                  <a:alpha val="61000"/>
                </a:schemeClr>
              </a:gs>
              <a:gs pos="64999">
                <a:srgbClr val="F0EBD5"/>
              </a:gs>
              <a:gs pos="100000">
                <a:srgbClr val="D1C39F"/>
              </a:gs>
            </a:gsLst>
            <a:lin ang="135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4956733" flipH="1">
            <a:off x="5514054" y="3132364"/>
            <a:ext cx="1195407" cy="1221432"/>
          </a:xfrm>
          <a:prstGeom prst="teardrop">
            <a:avLst>
              <a:gd name="adj" fmla="val 118847"/>
            </a:avLst>
          </a:prstGeom>
          <a:gradFill flip="none" rotWithShape="1">
            <a:gsLst>
              <a:gs pos="39000">
                <a:schemeClr val="bg2">
                  <a:lumMod val="10000"/>
                  <a:alpha val="61000"/>
                </a:schemeClr>
              </a:gs>
              <a:gs pos="64999">
                <a:srgbClr val="F0EBD5"/>
              </a:gs>
              <a:gs pos="100000">
                <a:srgbClr val="D1C39F"/>
              </a:gs>
            </a:gsLst>
            <a:lin ang="135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4956733" flipH="1">
            <a:off x="4799674" y="3918188"/>
            <a:ext cx="1195407" cy="1221432"/>
          </a:xfrm>
          <a:prstGeom prst="teardrop">
            <a:avLst>
              <a:gd name="adj" fmla="val 118847"/>
            </a:avLst>
          </a:prstGeom>
          <a:gradFill flip="none" rotWithShape="1">
            <a:gsLst>
              <a:gs pos="39000">
                <a:schemeClr val="bg2">
                  <a:lumMod val="10000"/>
                  <a:alpha val="61000"/>
                </a:schemeClr>
              </a:gs>
              <a:gs pos="64999">
                <a:srgbClr val="F0EBD5"/>
              </a:gs>
              <a:gs pos="100000">
                <a:srgbClr val="D1C39F"/>
              </a:gs>
            </a:gsLst>
            <a:lin ang="135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497309" flipH="1">
            <a:off x="81796" y="79784"/>
            <a:ext cx="1195407" cy="1221432"/>
          </a:xfrm>
          <a:prstGeom prst="teardrop">
            <a:avLst>
              <a:gd name="adj" fmla="val 118847"/>
            </a:avLst>
          </a:prstGeom>
          <a:gradFill flip="none" rotWithShape="1">
            <a:gsLst>
              <a:gs pos="39000">
                <a:schemeClr val="bg2">
                  <a:lumMod val="10000"/>
                  <a:alpha val="61000"/>
                </a:schemeClr>
              </a:gs>
              <a:gs pos="64999">
                <a:srgbClr val="F0EBD5"/>
              </a:gs>
              <a:gs pos="100000">
                <a:srgbClr val="D1C39F"/>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497309" flipH="1">
            <a:off x="510392" y="865578"/>
            <a:ext cx="1195407" cy="1221432"/>
          </a:xfrm>
          <a:prstGeom prst="teardrop">
            <a:avLst>
              <a:gd name="adj" fmla="val 118847"/>
            </a:avLst>
          </a:prstGeom>
          <a:gradFill flip="none" rotWithShape="1">
            <a:gsLst>
              <a:gs pos="39000">
                <a:schemeClr val="bg2">
                  <a:lumMod val="10000"/>
                  <a:alpha val="61000"/>
                </a:schemeClr>
              </a:gs>
              <a:gs pos="64999">
                <a:srgbClr val="F0EBD5"/>
              </a:gs>
              <a:gs pos="100000">
                <a:srgbClr val="D1C39F"/>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497309" flipH="1">
            <a:off x="939019" y="1508520"/>
            <a:ext cx="1195407" cy="1221432"/>
          </a:xfrm>
          <a:prstGeom prst="teardrop">
            <a:avLst>
              <a:gd name="adj" fmla="val 118847"/>
            </a:avLst>
          </a:prstGeom>
          <a:gradFill flip="none" rotWithShape="1">
            <a:gsLst>
              <a:gs pos="39000">
                <a:schemeClr val="bg2">
                  <a:lumMod val="10000"/>
                  <a:alpha val="61000"/>
                </a:schemeClr>
              </a:gs>
              <a:gs pos="64999">
                <a:srgbClr val="F0EBD5"/>
              </a:gs>
              <a:gs pos="100000">
                <a:srgbClr val="D1C39F"/>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497309" flipH="1">
            <a:off x="1367648" y="2151462"/>
            <a:ext cx="1195407" cy="1221432"/>
          </a:xfrm>
          <a:prstGeom prst="teardrop">
            <a:avLst>
              <a:gd name="adj" fmla="val 118847"/>
            </a:avLst>
          </a:prstGeom>
          <a:gradFill flip="none" rotWithShape="1">
            <a:gsLst>
              <a:gs pos="39000">
                <a:schemeClr val="bg2">
                  <a:lumMod val="10000"/>
                  <a:alpha val="61000"/>
                </a:schemeClr>
              </a:gs>
              <a:gs pos="64999">
                <a:srgbClr val="F0EBD5"/>
              </a:gs>
              <a:gs pos="100000">
                <a:srgbClr val="D1C39F"/>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497309" flipH="1">
            <a:off x="1796276" y="2794405"/>
            <a:ext cx="1195407" cy="1221432"/>
          </a:xfrm>
          <a:prstGeom prst="teardrop">
            <a:avLst>
              <a:gd name="adj" fmla="val 118847"/>
            </a:avLst>
          </a:prstGeom>
          <a:gradFill flip="none" rotWithShape="1">
            <a:gsLst>
              <a:gs pos="39000">
                <a:schemeClr val="bg2">
                  <a:lumMod val="10000"/>
                  <a:alpha val="61000"/>
                </a:schemeClr>
              </a:gs>
              <a:gs pos="64999">
                <a:srgbClr val="F0EBD5"/>
              </a:gs>
              <a:gs pos="100000">
                <a:srgbClr val="D1C39F"/>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497309" flipH="1">
            <a:off x="2224904" y="3365908"/>
            <a:ext cx="1195407" cy="1221432"/>
          </a:xfrm>
          <a:prstGeom prst="teardrop">
            <a:avLst>
              <a:gd name="adj" fmla="val 118847"/>
            </a:avLst>
          </a:prstGeom>
          <a:gradFill flip="none" rotWithShape="1">
            <a:gsLst>
              <a:gs pos="39000">
                <a:schemeClr val="bg2">
                  <a:lumMod val="10000"/>
                  <a:alpha val="61000"/>
                </a:schemeClr>
              </a:gs>
              <a:gs pos="64999">
                <a:srgbClr val="F0EBD5"/>
              </a:gs>
              <a:gs pos="100000">
                <a:srgbClr val="D1C39F"/>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497309" flipH="1">
            <a:off x="2653532" y="3937412"/>
            <a:ext cx="1195407" cy="1221432"/>
          </a:xfrm>
          <a:prstGeom prst="teardrop">
            <a:avLst>
              <a:gd name="adj" fmla="val 118847"/>
            </a:avLst>
          </a:prstGeom>
          <a:gradFill flip="none" rotWithShape="1">
            <a:gsLst>
              <a:gs pos="39000">
                <a:schemeClr val="bg2">
                  <a:lumMod val="10000"/>
                  <a:alpha val="61000"/>
                </a:schemeClr>
              </a:gs>
              <a:gs pos="64999">
                <a:srgbClr val="F0EBD5"/>
              </a:gs>
              <a:gs pos="100000">
                <a:srgbClr val="D1C39F"/>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00098" y="-500084"/>
            <a:ext cx="10001320" cy="7429552"/>
          </a:xfrm>
          <a:prstGeom prst="rect">
            <a:avLst/>
          </a:prstGeom>
          <a:gradFill flip="none" rotWithShape="1">
            <a:gsLst>
              <a:gs pos="29000">
                <a:srgbClr val="0000FF"/>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anim calcmode="lin" valueType="num">
                                      <p:cBhvr additive="base">
                                        <p:cTn id="9" dur="2000" fill="hold"/>
                                        <p:tgtEl>
                                          <p:spTgt spid="11"/>
                                        </p:tgtEl>
                                        <p:attrNameLst>
                                          <p:attrName>ppt_x</p:attrName>
                                        </p:attrNameLst>
                                      </p:cBhvr>
                                      <p:tavLst>
                                        <p:tav tm="0">
                                          <p:val>
                                            <p:strVal val="0-#ppt_w/2"/>
                                          </p:val>
                                        </p:tav>
                                        <p:tav tm="100000">
                                          <p:val>
                                            <p:strVal val="#ppt_x"/>
                                          </p:val>
                                        </p:tav>
                                      </p:tavLst>
                                    </p:anim>
                                    <p:anim calcmode="lin" valueType="num">
                                      <p:cBhvr additive="base">
                                        <p:cTn id="10" dur="2000" fill="hold"/>
                                        <p:tgtEl>
                                          <p:spTgt spid="11"/>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2000" fill="hold"/>
                                        <p:tgtEl>
                                          <p:spTgt spid="12"/>
                                        </p:tgtEl>
                                        <p:attrNameLst>
                                          <p:attrName>ppt_x</p:attrName>
                                        </p:attrNameLst>
                                      </p:cBhvr>
                                      <p:tavLst>
                                        <p:tav tm="0">
                                          <p:val>
                                            <p:strVal val="0-#ppt_w/2"/>
                                          </p:val>
                                        </p:tav>
                                        <p:tav tm="100000">
                                          <p:val>
                                            <p:strVal val="#ppt_x"/>
                                          </p:val>
                                        </p:tav>
                                      </p:tavLst>
                                    </p:anim>
                                    <p:anim calcmode="lin" valueType="num">
                                      <p:cBhvr additive="base">
                                        <p:cTn id="14" dur="2000" fill="hold"/>
                                        <p:tgtEl>
                                          <p:spTgt spid="12"/>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2000" fill="hold"/>
                                        <p:tgtEl>
                                          <p:spTgt spid="13"/>
                                        </p:tgtEl>
                                        <p:attrNameLst>
                                          <p:attrName>ppt_x</p:attrName>
                                        </p:attrNameLst>
                                      </p:cBhvr>
                                      <p:tavLst>
                                        <p:tav tm="0">
                                          <p:val>
                                            <p:strVal val="0-#ppt_w/2"/>
                                          </p:val>
                                        </p:tav>
                                        <p:tav tm="100000">
                                          <p:val>
                                            <p:strVal val="#ppt_x"/>
                                          </p:val>
                                        </p:tav>
                                      </p:tavLst>
                                    </p:anim>
                                    <p:anim calcmode="lin" valueType="num">
                                      <p:cBhvr additive="base">
                                        <p:cTn id="18" dur="2000" fill="hold"/>
                                        <p:tgtEl>
                                          <p:spTgt spid="13"/>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2000" fill="hold"/>
                                        <p:tgtEl>
                                          <p:spTgt spid="14"/>
                                        </p:tgtEl>
                                        <p:attrNameLst>
                                          <p:attrName>ppt_x</p:attrName>
                                        </p:attrNameLst>
                                      </p:cBhvr>
                                      <p:tavLst>
                                        <p:tav tm="0">
                                          <p:val>
                                            <p:strVal val="0-#ppt_w/2"/>
                                          </p:val>
                                        </p:tav>
                                        <p:tav tm="100000">
                                          <p:val>
                                            <p:strVal val="#ppt_x"/>
                                          </p:val>
                                        </p:tav>
                                      </p:tavLst>
                                    </p:anim>
                                    <p:anim calcmode="lin" valueType="num">
                                      <p:cBhvr additive="base">
                                        <p:cTn id="22" dur="2000" fill="hold"/>
                                        <p:tgtEl>
                                          <p:spTgt spid="14"/>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2000" fill="hold"/>
                                        <p:tgtEl>
                                          <p:spTgt spid="15"/>
                                        </p:tgtEl>
                                        <p:attrNameLst>
                                          <p:attrName>ppt_x</p:attrName>
                                        </p:attrNameLst>
                                      </p:cBhvr>
                                      <p:tavLst>
                                        <p:tav tm="0">
                                          <p:val>
                                            <p:strVal val="0-#ppt_w/2"/>
                                          </p:val>
                                        </p:tav>
                                        <p:tav tm="100000">
                                          <p:val>
                                            <p:strVal val="#ppt_x"/>
                                          </p:val>
                                        </p:tav>
                                      </p:tavLst>
                                    </p:anim>
                                    <p:anim calcmode="lin" valueType="num">
                                      <p:cBhvr additive="base">
                                        <p:cTn id="26" dur="2000" fill="hold"/>
                                        <p:tgtEl>
                                          <p:spTgt spid="15"/>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2000" fill="hold"/>
                                        <p:tgtEl>
                                          <p:spTgt spid="16"/>
                                        </p:tgtEl>
                                        <p:attrNameLst>
                                          <p:attrName>ppt_x</p:attrName>
                                        </p:attrNameLst>
                                      </p:cBhvr>
                                      <p:tavLst>
                                        <p:tav tm="0">
                                          <p:val>
                                            <p:strVal val="0-#ppt_w/2"/>
                                          </p:val>
                                        </p:tav>
                                        <p:tav tm="100000">
                                          <p:val>
                                            <p:strVal val="#ppt_x"/>
                                          </p:val>
                                        </p:tav>
                                      </p:tavLst>
                                    </p:anim>
                                    <p:anim calcmode="lin" valueType="num">
                                      <p:cBhvr additive="base">
                                        <p:cTn id="30" dur="2000" fill="hold"/>
                                        <p:tgtEl>
                                          <p:spTgt spid="16"/>
                                        </p:tgtEl>
                                        <p:attrNameLst>
                                          <p:attrName>ppt_y</p:attrName>
                                        </p:attrNameLst>
                                      </p:cBhvr>
                                      <p:tavLst>
                                        <p:tav tm="0">
                                          <p:val>
                                            <p:strVal val="0-#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0-#ppt_w/2"/>
                                          </p:val>
                                        </p:tav>
                                        <p:tav tm="100000">
                                          <p:val>
                                            <p:strVal val="#ppt_x"/>
                                          </p:val>
                                        </p:tav>
                                      </p:tavLst>
                                    </p:anim>
                                    <p:anim calcmode="lin" valueType="num">
                                      <p:cBhvr additive="base">
                                        <p:cTn id="34" dur="2000" fill="hold"/>
                                        <p:tgtEl>
                                          <p:spTgt spid="17"/>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3"/>
                                        </p:tgtEl>
                                        <p:attrNameLst>
                                          <p:attrName>style.visibility</p:attrName>
                                        </p:attrNameLst>
                                      </p:cBhvr>
                                      <p:to>
                                        <p:strVal val="visible"/>
                                      </p:to>
                                    </p:set>
                                    <p:anim calcmode="lin" valueType="num">
                                      <p:cBhvr additive="base">
                                        <p:cTn id="37" dur="2000" fill="hold"/>
                                        <p:tgtEl>
                                          <p:spTgt spid="3"/>
                                        </p:tgtEl>
                                        <p:attrNameLst>
                                          <p:attrName>ppt_x</p:attrName>
                                        </p:attrNameLst>
                                      </p:cBhvr>
                                      <p:tavLst>
                                        <p:tav tm="0">
                                          <p:val>
                                            <p:strVal val="1+#ppt_w/2"/>
                                          </p:val>
                                        </p:tav>
                                        <p:tav tm="100000">
                                          <p:val>
                                            <p:strVal val="#ppt_x"/>
                                          </p:val>
                                        </p:tav>
                                      </p:tavLst>
                                    </p:anim>
                                    <p:anim calcmode="lin" valueType="num">
                                      <p:cBhvr additive="base">
                                        <p:cTn id="38" dur="2000" fill="hold"/>
                                        <p:tgtEl>
                                          <p:spTgt spid="3"/>
                                        </p:tgtEl>
                                        <p:attrNameLst>
                                          <p:attrName>ppt_y</p:attrName>
                                        </p:attrNameLst>
                                      </p:cBhvr>
                                      <p:tavLst>
                                        <p:tav tm="0">
                                          <p:val>
                                            <p:strVal val="0-#ppt_h/2"/>
                                          </p:val>
                                        </p:tav>
                                        <p:tav tm="100000">
                                          <p:val>
                                            <p:strVal val="#ppt_y"/>
                                          </p:val>
                                        </p:tav>
                                      </p:tavLst>
                                    </p:anim>
                                  </p:childTnLst>
                                </p:cTn>
                              </p:par>
                              <p:par>
                                <p:cTn id="39" presetID="2" presetClass="entr" presetSubtype="3" fill="hold" grpId="0"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additive="base">
                                        <p:cTn id="41" dur="2000" fill="hold"/>
                                        <p:tgtEl>
                                          <p:spTgt spid="4"/>
                                        </p:tgtEl>
                                        <p:attrNameLst>
                                          <p:attrName>ppt_x</p:attrName>
                                        </p:attrNameLst>
                                      </p:cBhvr>
                                      <p:tavLst>
                                        <p:tav tm="0">
                                          <p:val>
                                            <p:strVal val="1+#ppt_w/2"/>
                                          </p:val>
                                        </p:tav>
                                        <p:tav tm="100000">
                                          <p:val>
                                            <p:strVal val="#ppt_x"/>
                                          </p:val>
                                        </p:tav>
                                      </p:tavLst>
                                    </p:anim>
                                    <p:anim calcmode="lin" valueType="num">
                                      <p:cBhvr additive="base">
                                        <p:cTn id="42" dur="2000" fill="hold"/>
                                        <p:tgtEl>
                                          <p:spTgt spid="4"/>
                                        </p:tgtEl>
                                        <p:attrNameLst>
                                          <p:attrName>ppt_y</p:attrName>
                                        </p:attrNameLst>
                                      </p:cBhvr>
                                      <p:tavLst>
                                        <p:tav tm="0">
                                          <p:val>
                                            <p:strVal val="0-#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2000" fill="hold"/>
                                        <p:tgtEl>
                                          <p:spTgt spid="5"/>
                                        </p:tgtEl>
                                        <p:attrNameLst>
                                          <p:attrName>ppt_x</p:attrName>
                                        </p:attrNameLst>
                                      </p:cBhvr>
                                      <p:tavLst>
                                        <p:tav tm="0">
                                          <p:val>
                                            <p:strVal val="1+#ppt_w/2"/>
                                          </p:val>
                                        </p:tav>
                                        <p:tav tm="100000">
                                          <p:val>
                                            <p:strVal val="#ppt_x"/>
                                          </p:val>
                                        </p:tav>
                                      </p:tavLst>
                                    </p:anim>
                                    <p:anim calcmode="lin" valueType="num">
                                      <p:cBhvr additive="base">
                                        <p:cTn id="46" dur="2000" fill="hold"/>
                                        <p:tgtEl>
                                          <p:spTgt spid="5"/>
                                        </p:tgtEl>
                                        <p:attrNameLst>
                                          <p:attrName>ppt_y</p:attrName>
                                        </p:attrNameLst>
                                      </p:cBhvr>
                                      <p:tavLst>
                                        <p:tav tm="0">
                                          <p:val>
                                            <p:strVal val="0-#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2000" fill="hold"/>
                                        <p:tgtEl>
                                          <p:spTgt spid="6"/>
                                        </p:tgtEl>
                                        <p:attrNameLst>
                                          <p:attrName>ppt_x</p:attrName>
                                        </p:attrNameLst>
                                      </p:cBhvr>
                                      <p:tavLst>
                                        <p:tav tm="0">
                                          <p:val>
                                            <p:strVal val="1+#ppt_w/2"/>
                                          </p:val>
                                        </p:tav>
                                        <p:tav tm="100000">
                                          <p:val>
                                            <p:strVal val="#ppt_x"/>
                                          </p:val>
                                        </p:tav>
                                      </p:tavLst>
                                    </p:anim>
                                    <p:anim calcmode="lin" valueType="num">
                                      <p:cBhvr additive="base">
                                        <p:cTn id="50" dur="2000" fill="hold"/>
                                        <p:tgtEl>
                                          <p:spTgt spid="6"/>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2000" fill="hold"/>
                                        <p:tgtEl>
                                          <p:spTgt spid="7"/>
                                        </p:tgtEl>
                                        <p:attrNameLst>
                                          <p:attrName>ppt_x</p:attrName>
                                        </p:attrNameLst>
                                      </p:cBhvr>
                                      <p:tavLst>
                                        <p:tav tm="0">
                                          <p:val>
                                            <p:strVal val="1+#ppt_w/2"/>
                                          </p:val>
                                        </p:tav>
                                        <p:tav tm="100000">
                                          <p:val>
                                            <p:strVal val="#ppt_x"/>
                                          </p:val>
                                        </p:tav>
                                      </p:tavLst>
                                    </p:anim>
                                    <p:anim calcmode="lin" valueType="num">
                                      <p:cBhvr additive="base">
                                        <p:cTn id="54" dur="2000" fill="hold"/>
                                        <p:tgtEl>
                                          <p:spTgt spid="7"/>
                                        </p:tgtEl>
                                        <p:attrNameLst>
                                          <p:attrName>ppt_y</p:attrName>
                                        </p:attrNameLst>
                                      </p:cBhvr>
                                      <p:tavLst>
                                        <p:tav tm="0">
                                          <p:val>
                                            <p:strVal val="0-#ppt_h/2"/>
                                          </p:val>
                                        </p:tav>
                                        <p:tav tm="100000">
                                          <p:val>
                                            <p:strVal val="#ppt_y"/>
                                          </p:val>
                                        </p:tav>
                                      </p:tavLst>
                                    </p:anim>
                                  </p:childTnLst>
                                </p:cTn>
                              </p:par>
                              <p:par>
                                <p:cTn id="55" presetID="2" presetClass="entr" presetSubtype="3" fill="hold" grpId="0"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2000" fill="hold"/>
                                        <p:tgtEl>
                                          <p:spTgt spid="8"/>
                                        </p:tgtEl>
                                        <p:attrNameLst>
                                          <p:attrName>ppt_x</p:attrName>
                                        </p:attrNameLst>
                                      </p:cBhvr>
                                      <p:tavLst>
                                        <p:tav tm="0">
                                          <p:val>
                                            <p:strVal val="1+#ppt_w/2"/>
                                          </p:val>
                                        </p:tav>
                                        <p:tav tm="100000">
                                          <p:val>
                                            <p:strVal val="#ppt_x"/>
                                          </p:val>
                                        </p:tav>
                                      </p:tavLst>
                                    </p:anim>
                                    <p:anim calcmode="lin" valueType="num">
                                      <p:cBhvr additive="base">
                                        <p:cTn id="58" dur="2000" fill="hold"/>
                                        <p:tgtEl>
                                          <p:spTgt spid="8"/>
                                        </p:tgtEl>
                                        <p:attrNameLst>
                                          <p:attrName>ppt_y</p:attrName>
                                        </p:attrNameLst>
                                      </p:cBhvr>
                                      <p:tavLst>
                                        <p:tav tm="0">
                                          <p:val>
                                            <p:strVal val="0-#ppt_h/2"/>
                                          </p:val>
                                        </p:tav>
                                        <p:tav tm="100000">
                                          <p:val>
                                            <p:strVal val="#ppt_y"/>
                                          </p:val>
                                        </p:tav>
                                      </p:tavLst>
                                    </p:anim>
                                  </p:childTnLst>
                                </p:cTn>
                              </p:par>
                              <p:par>
                                <p:cTn id="59" presetID="2" presetClass="entr" presetSubtype="3" fill="hold" grpId="0"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additive="base">
                                        <p:cTn id="61" dur="2000" fill="hold"/>
                                        <p:tgtEl>
                                          <p:spTgt spid="9"/>
                                        </p:tgtEl>
                                        <p:attrNameLst>
                                          <p:attrName>ppt_x</p:attrName>
                                        </p:attrNameLst>
                                      </p:cBhvr>
                                      <p:tavLst>
                                        <p:tav tm="0">
                                          <p:val>
                                            <p:strVal val="1+#ppt_w/2"/>
                                          </p:val>
                                        </p:tav>
                                        <p:tav tm="100000">
                                          <p:val>
                                            <p:strVal val="#ppt_x"/>
                                          </p:val>
                                        </p:tav>
                                      </p:tavLst>
                                    </p:anim>
                                    <p:anim calcmode="lin" valueType="num">
                                      <p:cBhvr additive="base">
                                        <p:cTn id="62" dur="2000" fill="hold"/>
                                        <p:tgtEl>
                                          <p:spTgt spid="9"/>
                                        </p:tgtEl>
                                        <p:attrNameLst>
                                          <p:attrName>ppt_y</p:attrName>
                                        </p:attrNameLst>
                                      </p:cBhvr>
                                      <p:tavLst>
                                        <p:tav tm="0">
                                          <p:val>
                                            <p:strVal val="0-#ppt_h/2"/>
                                          </p:val>
                                        </p:tav>
                                        <p:tav tm="100000">
                                          <p:val>
                                            <p:strVal val="#ppt_y"/>
                                          </p:val>
                                        </p:tav>
                                      </p:tavLst>
                                    </p:anim>
                                  </p:childTnLst>
                                </p:cTn>
                              </p:par>
                              <p:par>
                                <p:cTn id="63" presetID="8" presetClass="emph" presetSubtype="0" fill="hold" grpId="1" nodeType="withEffect">
                                  <p:stCondLst>
                                    <p:cond delay="0"/>
                                  </p:stCondLst>
                                  <p:childTnLst>
                                    <p:animRot by="21600000">
                                      <p:cBhvr>
                                        <p:cTn id="64" dur="2000" fill="hold"/>
                                        <p:tgtEl>
                                          <p:spTgt spid="11"/>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2"/>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13"/>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4"/>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5"/>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6"/>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7"/>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3"/>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4"/>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5"/>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6"/>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7"/>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8"/>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9"/>
                                        </p:tgtEl>
                                        <p:attrNameLst>
                                          <p:attrName>r</p:attrName>
                                        </p:attrNameLst>
                                      </p:cBhvr>
                                    </p:animRot>
                                  </p:childTnLst>
                                </p:cTn>
                              </p:par>
                            </p:childTnLst>
                          </p:cTn>
                        </p:par>
                        <p:par>
                          <p:cTn id="91" fill="hold">
                            <p:stCondLst>
                              <p:cond delay="2000"/>
                            </p:stCondLst>
                            <p:childTnLst>
                              <p:par>
                                <p:cTn id="92" presetID="2" presetClass="exit" presetSubtype="2" fill="hold" grpId="2" nodeType="afterEffect">
                                  <p:stCondLst>
                                    <p:cond delay="0"/>
                                  </p:stCondLst>
                                  <p:childTnLst>
                                    <p:anim calcmode="lin" valueType="num">
                                      <p:cBhvr additive="base">
                                        <p:cTn id="93" dur="2000"/>
                                        <p:tgtEl>
                                          <p:spTgt spid="11"/>
                                        </p:tgtEl>
                                        <p:attrNameLst>
                                          <p:attrName>ppt_x</p:attrName>
                                        </p:attrNameLst>
                                      </p:cBhvr>
                                      <p:tavLst>
                                        <p:tav tm="0">
                                          <p:val>
                                            <p:strVal val="ppt_x"/>
                                          </p:val>
                                        </p:tav>
                                        <p:tav tm="100000">
                                          <p:val>
                                            <p:strVal val="1+ppt_w/2"/>
                                          </p:val>
                                        </p:tav>
                                      </p:tavLst>
                                    </p:anim>
                                    <p:anim calcmode="lin" valueType="num">
                                      <p:cBhvr additive="base">
                                        <p:cTn id="94" dur="2000"/>
                                        <p:tgtEl>
                                          <p:spTgt spid="11"/>
                                        </p:tgtEl>
                                        <p:attrNameLst>
                                          <p:attrName>ppt_y</p:attrName>
                                        </p:attrNameLst>
                                      </p:cBhvr>
                                      <p:tavLst>
                                        <p:tav tm="0">
                                          <p:val>
                                            <p:strVal val="ppt_y"/>
                                          </p:val>
                                        </p:tav>
                                        <p:tav tm="100000">
                                          <p:val>
                                            <p:strVal val="ppt_y"/>
                                          </p:val>
                                        </p:tav>
                                      </p:tavLst>
                                    </p:anim>
                                    <p:set>
                                      <p:cBhvr>
                                        <p:cTn id="95" dur="1" fill="hold">
                                          <p:stCondLst>
                                            <p:cond delay="1999"/>
                                          </p:stCondLst>
                                        </p:cTn>
                                        <p:tgtEl>
                                          <p:spTgt spid="11"/>
                                        </p:tgtEl>
                                        <p:attrNameLst>
                                          <p:attrName>style.visibility</p:attrName>
                                        </p:attrNameLst>
                                      </p:cBhvr>
                                      <p:to>
                                        <p:strVal val="hidden"/>
                                      </p:to>
                                    </p:set>
                                  </p:childTnLst>
                                </p:cTn>
                              </p:par>
                              <p:par>
                                <p:cTn id="96" presetID="2" presetClass="exit" presetSubtype="2" fill="hold" grpId="2" nodeType="withEffect">
                                  <p:stCondLst>
                                    <p:cond delay="0"/>
                                  </p:stCondLst>
                                  <p:childTnLst>
                                    <p:anim calcmode="lin" valueType="num">
                                      <p:cBhvr additive="base">
                                        <p:cTn id="97" dur="2000"/>
                                        <p:tgtEl>
                                          <p:spTgt spid="12"/>
                                        </p:tgtEl>
                                        <p:attrNameLst>
                                          <p:attrName>ppt_x</p:attrName>
                                        </p:attrNameLst>
                                      </p:cBhvr>
                                      <p:tavLst>
                                        <p:tav tm="0">
                                          <p:val>
                                            <p:strVal val="ppt_x"/>
                                          </p:val>
                                        </p:tav>
                                        <p:tav tm="100000">
                                          <p:val>
                                            <p:strVal val="1+ppt_w/2"/>
                                          </p:val>
                                        </p:tav>
                                      </p:tavLst>
                                    </p:anim>
                                    <p:anim calcmode="lin" valueType="num">
                                      <p:cBhvr additive="base">
                                        <p:cTn id="98" dur="2000"/>
                                        <p:tgtEl>
                                          <p:spTgt spid="12"/>
                                        </p:tgtEl>
                                        <p:attrNameLst>
                                          <p:attrName>ppt_y</p:attrName>
                                        </p:attrNameLst>
                                      </p:cBhvr>
                                      <p:tavLst>
                                        <p:tav tm="0">
                                          <p:val>
                                            <p:strVal val="ppt_y"/>
                                          </p:val>
                                        </p:tav>
                                        <p:tav tm="100000">
                                          <p:val>
                                            <p:strVal val="ppt_y"/>
                                          </p:val>
                                        </p:tav>
                                      </p:tavLst>
                                    </p:anim>
                                    <p:set>
                                      <p:cBhvr>
                                        <p:cTn id="99" dur="1" fill="hold">
                                          <p:stCondLst>
                                            <p:cond delay="1999"/>
                                          </p:stCondLst>
                                        </p:cTn>
                                        <p:tgtEl>
                                          <p:spTgt spid="12"/>
                                        </p:tgtEl>
                                        <p:attrNameLst>
                                          <p:attrName>style.visibility</p:attrName>
                                        </p:attrNameLst>
                                      </p:cBhvr>
                                      <p:to>
                                        <p:strVal val="hidden"/>
                                      </p:to>
                                    </p:set>
                                  </p:childTnLst>
                                </p:cTn>
                              </p:par>
                              <p:par>
                                <p:cTn id="100" presetID="2" presetClass="exit" presetSubtype="2" fill="hold" grpId="2" nodeType="withEffect">
                                  <p:stCondLst>
                                    <p:cond delay="0"/>
                                  </p:stCondLst>
                                  <p:childTnLst>
                                    <p:anim calcmode="lin" valueType="num">
                                      <p:cBhvr additive="base">
                                        <p:cTn id="101" dur="2000"/>
                                        <p:tgtEl>
                                          <p:spTgt spid="13"/>
                                        </p:tgtEl>
                                        <p:attrNameLst>
                                          <p:attrName>ppt_x</p:attrName>
                                        </p:attrNameLst>
                                      </p:cBhvr>
                                      <p:tavLst>
                                        <p:tav tm="0">
                                          <p:val>
                                            <p:strVal val="ppt_x"/>
                                          </p:val>
                                        </p:tav>
                                        <p:tav tm="100000">
                                          <p:val>
                                            <p:strVal val="1+ppt_w/2"/>
                                          </p:val>
                                        </p:tav>
                                      </p:tavLst>
                                    </p:anim>
                                    <p:anim calcmode="lin" valueType="num">
                                      <p:cBhvr additive="base">
                                        <p:cTn id="102" dur="2000"/>
                                        <p:tgtEl>
                                          <p:spTgt spid="13"/>
                                        </p:tgtEl>
                                        <p:attrNameLst>
                                          <p:attrName>ppt_y</p:attrName>
                                        </p:attrNameLst>
                                      </p:cBhvr>
                                      <p:tavLst>
                                        <p:tav tm="0">
                                          <p:val>
                                            <p:strVal val="ppt_y"/>
                                          </p:val>
                                        </p:tav>
                                        <p:tav tm="100000">
                                          <p:val>
                                            <p:strVal val="ppt_y"/>
                                          </p:val>
                                        </p:tav>
                                      </p:tavLst>
                                    </p:anim>
                                    <p:set>
                                      <p:cBhvr>
                                        <p:cTn id="103" dur="1" fill="hold">
                                          <p:stCondLst>
                                            <p:cond delay="1999"/>
                                          </p:stCondLst>
                                        </p:cTn>
                                        <p:tgtEl>
                                          <p:spTgt spid="13"/>
                                        </p:tgtEl>
                                        <p:attrNameLst>
                                          <p:attrName>style.visibility</p:attrName>
                                        </p:attrNameLst>
                                      </p:cBhvr>
                                      <p:to>
                                        <p:strVal val="hidden"/>
                                      </p:to>
                                    </p:set>
                                  </p:childTnLst>
                                </p:cTn>
                              </p:par>
                              <p:par>
                                <p:cTn id="104" presetID="2" presetClass="exit" presetSubtype="2" fill="hold" grpId="2" nodeType="withEffect">
                                  <p:stCondLst>
                                    <p:cond delay="0"/>
                                  </p:stCondLst>
                                  <p:childTnLst>
                                    <p:anim calcmode="lin" valueType="num">
                                      <p:cBhvr additive="base">
                                        <p:cTn id="105" dur="2000"/>
                                        <p:tgtEl>
                                          <p:spTgt spid="14"/>
                                        </p:tgtEl>
                                        <p:attrNameLst>
                                          <p:attrName>ppt_x</p:attrName>
                                        </p:attrNameLst>
                                      </p:cBhvr>
                                      <p:tavLst>
                                        <p:tav tm="0">
                                          <p:val>
                                            <p:strVal val="ppt_x"/>
                                          </p:val>
                                        </p:tav>
                                        <p:tav tm="100000">
                                          <p:val>
                                            <p:strVal val="1+ppt_w/2"/>
                                          </p:val>
                                        </p:tav>
                                      </p:tavLst>
                                    </p:anim>
                                    <p:anim calcmode="lin" valueType="num">
                                      <p:cBhvr additive="base">
                                        <p:cTn id="106" dur="2000"/>
                                        <p:tgtEl>
                                          <p:spTgt spid="14"/>
                                        </p:tgtEl>
                                        <p:attrNameLst>
                                          <p:attrName>ppt_y</p:attrName>
                                        </p:attrNameLst>
                                      </p:cBhvr>
                                      <p:tavLst>
                                        <p:tav tm="0">
                                          <p:val>
                                            <p:strVal val="ppt_y"/>
                                          </p:val>
                                        </p:tav>
                                        <p:tav tm="100000">
                                          <p:val>
                                            <p:strVal val="ppt_y"/>
                                          </p:val>
                                        </p:tav>
                                      </p:tavLst>
                                    </p:anim>
                                    <p:set>
                                      <p:cBhvr>
                                        <p:cTn id="107" dur="1" fill="hold">
                                          <p:stCondLst>
                                            <p:cond delay="1999"/>
                                          </p:stCondLst>
                                        </p:cTn>
                                        <p:tgtEl>
                                          <p:spTgt spid="14"/>
                                        </p:tgtEl>
                                        <p:attrNameLst>
                                          <p:attrName>style.visibility</p:attrName>
                                        </p:attrNameLst>
                                      </p:cBhvr>
                                      <p:to>
                                        <p:strVal val="hidden"/>
                                      </p:to>
                                    </p:set>
                                  </p:childTnLst>
                                </p:cTn>
                              </p:par>
                              <p:par>
                                <p:cTn id="108" presetID="2" presetClass="exit" presetSubtype="2" fill="hold" grpId="2" nodeType="withEffect">
                                  <p:stCondLst>
                                    <p:cond delay="0"/>
                                  </p:stCondLst>
                                  <p:childTnLst>
                                    <p:anim calcmode="lin" valueType="num">
                                      <p:cBhvr additive="base">
                                        <p:cTn id="109" dur="2000"/>
                                        <p:tgtEl>
                                          <p:spTgt spid="15"/>
                                        </p:tgtEl>
                                        <p:attrNameLst>
                                          <p:attrName>ppt_x</p:attrName>
                                        </p:attrNameLst>
                                      </p:cBhvr>
                                      <p:tavLst>
                                        <p:tav tm="0">
                                          <p:val>
                                            <p:strVal val="ppt_x"/>
                                          </p:val>
                                        </p:tav>
                                        <p:tav tm="100000">
                                          <p:val>
                                            <p:strVal val="1+ppt_w/2"/>
                                          </p:val>
                                        </p:tav>
                                      </p:tavLst>
                                    </p:anim>
                                    <p:anim calcmode="lin" valueType="num">
                                      <p:cBhvr additive="base">
                                        <p:cTn id="110" dur="2000"/>
                                        <p:tgtEl>
                                          <p:spTgt spid="15"/>
                                        </p:tgtEl>
                                        <p:attrNameLst>
                                          <p:attrName>ppt_y</p:attrName>
                                        </p:attrNameLst>
                                      </p:cBhvr>
                                      <p:tavLst>
                                        <p:tav tm="0">
                                          <p:val>
                                            <p:strVal val="ppt_y"/>
                                          </p:val>
                                        </p:tav>
                                        <p:tav tm="100000">
                                          <p:val>
                                            <p:strVal val="ppt_y"/>
                                          </p:val>
                                        </p:tav>
                                      </p:tavLst>
                                    </p:anim>
                                    <p:set>
                                      <p:cBhvr>
                                        <p:cTn id="111" dur="1" fill="hold">
                                          <p:stCondLst>
                                            <p:cond delay="1999"/>
                                          </p:stCondLst>
                                        </p:cTn>
                                        <p:tgtEl>
                                          <p:spTgt spid="15"/>
                                        </p:tgtEl>
                                        <p:attrNameLst>
                                          <p:attrName>style.visibility</p:attrName>
                                        </p:attrNameLst>
                                      </p:cBhvr>
                                      <p:to>
                                        <p:strVal val="hidden"/>
                                      </p:to>
                                    </p:set>
                                  </p:childTnLst>
                                </p:cTn>
                              </p:par>
                              <p:par>
                                <p:cTn id="112" presetID="2" presetClass="exit" presetSubtype="2" fill="hold" grpId="2" nodeType="withEffect">
                                  <p:stCondLst>
                                    <p:cond delay="0"/>
                                  </p:stCondLst>
                                  <p:childTnLst>
                                    <p:anim calcmode="lin" valueType="num">
                                      <p:cBhvr additive="base">
                                        <p:cTn id="113" dur="2000"/>
                                        <p:tgtEl>
                                          <p:spTgt spid="16"/>
                                        </p:tgtEl>
                                        <p:attrNameLst>
                                          <p:attrName>ppt_x</p:attrName>
                                        </p:attrNameLst>
                                      </p:cBhvr>
                                      <p:tavLst>
                                        <p:tav tm="0">
                                          <p:val>
                                            <p:strVal val="ppt_x"/>
                                          </p:val>
                                        </p:tav>
                                        <p:tav tm="100000">
                                          <p:val>
                                            <p:strVal val="1+ppt_w/2"/>
                                          </p:val>
                                        </p:tav>
                                      </p:tavLst>
                                    </p:anim>
                                    <p:anim calcmode="lin" valueType="num">
                                      <p:cBhvr additive="base">
                                        <p:cTn id="114" dur="2000"/>
                                        <p:tgtEl>
                                          <p:spTgt spid="16"/>
                                        </p:tgtEl>
                                        <p:attrNameLst>
                                          <p:attrName>ppt_y</p:attrName>
                                        </p:attrNameLst>
                                      </p:cBhvr>
                                      <p:tavLst>
                                        <p:tav tm="0">
                                          <p:val>
                                            <p:strVal val="ppt_y"/>
                                          </p:val>
                                        </p:tav>
                                        <p:tav tm="100000">
                                          <p:val>
                                            <p:strVal val="ppt_y"/>
                                          </p:val>
                                        </p:tav>
                                      </p:tavLst>
                                    </p:anim>
                                    <p:set>
                                      <p:cBhvr>
                                        <p:cTn id="115" dur="1" fill="hold">
                                          <p:stCondLst>
                                            <p:cond delay="1999"/>
                                          </p:stCondLst>
                                        </p:cTn>
                                        <p:tgtEl>
                                          <p:spTgt spid="16"/>
                                        </p:tgtEl>
                                        <p:attrNameLst>
                                          <p:attrName>style.visibility</p:attrName>
                                        </p:attrNameLst>
                                      </p:cBhvr>
                                      <p:to>
                                        <p:strVal val="hidden"/>
                                      </p:to>
                                    </p:set>
                                  </p:childTnLst>
                                </p:cTn>
                              </p:par>
                              <p:par>
                                <p:cTn id="116" presetID="2" presetClass="exit" presetSubtype="2" fill="hold" grpId="2" nodeType="withEffect">
                                  <p:stCondLst>
                                    <p:cond delay="0"/>
                                  </p:stCondLst>
                                  <p:childTnLst>
                                    <p:anim calcmode="lin" valueType="num">
                                      <p:cBhvr additive="base">
                                        <p:cTn id="117" dur="2000"/>
                                        <p:tgtEl>
                                          <p:spTgt spid="17"/>
                                        </p:tgtEl>
                                        <p:attrNameLst>
                                          <p:attrName>ppt_x</p:attrName>
                                        </p:attrNameLst>
                                      </p:cBhvr>
                                      <p:tavLst>
                                        <p:tav tm="0">
                                          <p:val>
                                            <p:strVal val="ppt_x"/>
                                          </p:val>
                                        </p:tav>
                                        <p:tav tm="100000">
                                          <p:val>
                                            <p:strVal val="1+ppt_w/2"/>
                                          </p:val>
                                        </p:tav>
                                      </p:tavLst>
                                    </p:anim>
                                    <p:anim calcmode="lin" valueType="num">
                                      <p:cBhvr additive="base">
                                        <p:cTn id="118" dur="2000"/>
                                        <p:tgtEl>
                                          <p:spTgt spid="17"/>
                                        </p:tgtEl>
                                        <p:attrNameLst>
                                          <p:attrName>ppt_y</p:attrName>
                                        </p:attrNameLst>
                                      </p:cBhvr>
                                      <p:tavLst>
                                        <p:tav tm="0">
                                          <p:val>
                                            <p:strVal val="ppt_y"/>
                                          </p:val>
                                        </p:tav>
                                        <p:tav tm="100000">
                                          <p:val>
                                            <p:strVal val="ppt_y"/>
                                          </p:val>
                                        </p:tav>
                                      </p:tavLst>
                                    </p:anim>
                                    <p:set>
                                      <p:cBhvr>
                                        <p:cTn id="119" dur="1" fill="hold">
                                          <p:stCondLst>
                                            <p:cond delay="1999"/>
                                          </p:stCondLst>
                                        </p:cTn>
                                        <p:tgtEl>
                                          <p:spTgt spid="17"/>
                                        </p:tgtEl>
                                        <p:attrNameLst>
                                          <p:attrName>style.visibility</p:attrName>
                                        </p:attrNameLst>
                                      </p:cBhvr>
                                      <p:to>
                                        <p:strVal val="hidden"/>
                                      </p:to>
                                    </p:set>
                                  </p:childTnLst>
                                </p:cTn>
                              </p:par>
                              <p:par>
                                <p:cTn id="120" presetID="2" presetClass="exit" presetSubtype="8" fill="hold" grpId="2" nodeType="withEffect">
                                  <p:stCondLst>
                                    <p:cond delay="0"/>
                                  </p:stCondLst>
                                  <p:childTnLst>
                                    <p:anim calcmode="lin" valueType="num">
                                      <p:cBhvr additive="base">
                                        <p:cTn id="121" dur="2000"/>
                                        <p:tgtEl>
                                          <p:spTgt spid="3"/>
                                        </p:tgtEl>
                                        <p:attrNameLst>
                                          <p:attrName>ppt_x</p:attrName>
                                        </p:attrNameLst>
                                      </p:cBhvr>
                                      <p:tavLst>
                                        <p:tav tm="0">
                                          <p:val>
                                            <p:strVal val="ppt_x"/>
                                          </p:val>
                                        </p:tav>
                                        <p:tav tm="100000">
                                          <p:val>
                                            <p:strVal val="0-ppt_w/2"/>
                                          </p:val>
                                        </p:tav>
                                      </p:tavLst>
                                    </p:anim>
                                    <p:anim calcmode="lin" valueType="num">
                                      <p:cBhvr additive="base">
                                        <p:cTn id="122" dur="2000"/>
                                        <p:tgtEl>
                                          <p:spTgt spid="3"/>
                                        </p:tgtEl>
                                        <p:attrNameLst>
                                          <p:attrName>ppt_y</p:attrName>
                                        </p:attrNameLst>
                                      </p:cBhvr>
                                      <p:tavLst>
                                        <p:tav tm="0">
                                          <p:val>
                                            <p:strVal val="ppt_y"/>
                                          </p:val>
                                        </p:tav>
                                        <p:tav tm="100000">
                                          <p:val>
                                            <p:strVal val="ppt_y"/>
                                          </p:val>
                                        </p:tav>
                                      </p:tavLst>
                                    </p:anim>
                                    <p:set>
                                      <p:cBhvr>
                                        <p:cTn id="123" dur="1" fill="hold">
                                          <p:stCondLst>
                                            <p:cond delay="1999"/>
                                          </p:stCondLst>
                                        </p:cTn>
                                        <p:tgtEl>
                                          <p:spTgt spid="3"/>
                                        </p:tgtEl>
                                        <p:attrNameLst>
                                          <p:attrName>style.visibility</p:attrName>
                                        </p:attrNameLst>
                                      </p:cBhvr>
                                      <p:to>
                                        <p:strVal val="hidden"/>
                                      </p:to>
                                    </p:set>
                                  </p:childTnLst>
                                </p:cTn>
                              </p:par>
                              <p:par>
                                <p:cTn id="124" presetID="2" presetClass="exit" presetSubtype="8" fill="hold" grpId="2" nodeType="withEffect">
                                  <p:stCondLst>
                                    <p:cond delay="0"/>
                                  </p:stCondLst>
                                  <p:childTnLst>
                                    <p:anim calcmode="lin" valueType="num">
                                      <p:cBhvr additive="base">
                                        <p:cTn id="125" dur="2000"/>
                                        <p:tgtEl>
                                          <p:spTgt spid="4"/>
                                        </p:tgtEl>
                                        <p:attrNameLst>
                                          <p:attrName>ppt_x</p:attrName>
                                        </p:attrNameLst>
                                      </p:cBhvr>
                                      <p:tavLst>
                                        <p:tav tm="0">
                                          <p:val>
                                            <p:strVal val="ppt_x"/>
                                          </p:val>
                                        </p:tav>
                                        <p:tav tm="100000">
                                          <p:val>
                                            <p:strVal val="0-ppt_w/2"/>
                                          </p:val>
                                        </p:tav>
                                      </p:tavLst>
                                    </p:anim>
                                    <p:anim calcmode="lin" valueType="num">
                                      <p:cBhvr additive="base">
                                        <p:cTn id="126" dur="2000"/>
                                        <p:tgtEl>
                                          <p:spTgt spid="4"/>
                                        </p:tgtEl>
                                        <p:attrNameLst>
                                          <p:attrName>ppt_y</p:attrName>
                                        </p:attrNameLst>
                                      </p:cBhvr>
                                      <p:tavLst>
                                        <p:tav tm="0">
                                          <p:val>
                                            <p:strVal val="ppt_y"/>
                                          </p:val>
                                        </p:tav>
                                        <p:tav tm="100000">
                                          <p:val>
                                            <p:strVal val="ppt_y"/>
                                          </p:val>
                                        </p:tav>
                                      </p:tavLst>
                                    </p:anim>
                                    <p:set>
                                      <p:cBhvr>
                                        <p:cTn id="127" dur="1" fill="hold">
                                          <p:stCondLst>
                                            <p:cond delay="1999"/>
                                          </p:stCondLst>
                                        </p:cTn>
                                        <p:tgtEl>
                                          <p:spTgt spid="4"/>
                                        </p:tgtEl>
                                        <p:attrNameLst>
                                          <p:attrName>style.visibility</p:attrName>
                                        </p:attrNameLst>
                                      </p:cBhvr>
                                      <p:to>
                                        <p:strVal val="hidden"/>
                                      </p:to>
                                    </p:set>
                                  </p:childTnLst>
                                </p:cTn>
                              </p:par>
                              <p:par>
                                <p:cTn id="128" presetID="2" presetClass="exit" presetSubtype="8" fill="hold" grpId="2" nodeType="withEffect">
                                  <p:stCondLst>
                                    <p:cond delay="0"/>
                                  </p:stCondLst>
                                  <p:childTnLst>
                                    <p:anim calcmode="lin" valueType="num">
                                      <p:cBhvr additive="base">
                                        <p:cTn id="129" dur="2000"/>
                                        <p:tgtEl>
                                          <p:spTgt spid="5"/>
                                        </p:tgtEl>
                                        <p:attrNameLst>
                                          <p:attrName>ppt_x</p:attrName>
                                        </p:attrNameLst>
                                      </p:cBhvr>
                                      <p:tavLst>
                                        <p:tav tm="0">
                                          <p:val>
                                            <p:strVal val="ppt_x"/>
                                          </p:val>
                                        </p:tav>
                                        <p:tav tm="100000">
                                          <p:val>
                                            <p:strVal val="0-ppt_w/2"/>
                                          </p:val>
                                        </p:tav>
                                      </p:tavLst>
                                    </p:anim>
                                    <p:anim calcmode="lin" valueType="num">
                                      <p:cBhvr additive="base">
                                        <p:cTn id="130" dur="2000"/>
                                        <p:tgtEl>
                                          <p:spTgt spid="5"/>
                                        </p:tgtEl>
                                        <p:attrNameLst>
                                          <p:attrName>ppt_y</p:attrName>
                                        </p:attrNameLst>
                                      </p:cBhvr>
                                      <p:tavLst>
                                        <p:tav tm="0">
                                          <p:val>
                                            <p:strVal val="ppt_y"/>
                                          </p:val>
                                        </p:tav>
                                        <p:tav tm="100000">
                                          <p:val>
                                            <p:strVal val="ppt_y"/>
                                          </p:val>
                                        </p:tav>
                                      </p:tavLst>
                                    </p:anim>
                                    <p:set>
                                      <p:cBhvr>
                                        <p:cTn id="131" dur="1" fill="hold">
                                          <p:stCondLst>
                                            <p:cond delay="1999"/>
                                          </p:stCondLst>
                                        </p:cTn>
                                        <p:tgtEl>
                                          <p:spTgt spid="5"/>
                                        </p:tgtEl>
                                        <p:attrNameLst>
                                          <p:attrName>style.visibility</p:attrName>
                                        </p:attrNameLst>
                                      </p:cBhvr>
                                      <p:to>
                                        <p:strVal val="hidden"/>
                                      </p:to>
                                    </p:set>
                                  </p:childTnLst>
                                </p:cTn>
                              </p:par>
                              <p:par>
                                <p:cTn id="132" presetID="2" presetClass="exit" presetSubtype="8" fill="hold" grpId="2" nodeType="withEffect">
                                  <p:stCondLst>
                                    <p:cond delay="0"/>
                                  </p:stCondLst>
                                  <p:childTnLst>
                                    <p:anim calcmode="lin" valueType="num">
                                      <p:cBhvr additive="base">
                                        <p:cTn id="133" dur="2000"/>
                                        <p:tgtEl>
                                          <p:spTgt spid="6"/>
                                        </p:tgtEl>
                                        <p:attrNameLst>
                                          <p:attrName>ppt_x</p:attrName>
                                        </p:attrNameLst>
                                      </p:cBhvr>
                                      <p:tavLst>
                                        <p:tav tm="0">
                                          <p:val>
                                            <p:strVal val="ppt_x"/>
                                          </p:val>
                                        </p:tav>
                                        <p:tav tm="100000">
                                          <p:val>
                                            <p:strVal val="0-ppt_w/2"/>
                                          </p:val>
                                        </p:tav>
                                      </p:tavLst>
                                    </p:anim>
                                    <p:anim calcmode="lin" valueType="num">
                                      <p:cBhvr additive="base">
                                        <p:cTn id="134" dur="2000"/>
                                        <p:tgtEl>
                                          <p:spTgt spid="6"/>
                                        </p:tgtEl>
                                        <p:attrNameLst>
                                          <p:attrName>ppt_y</p:attrName>
                                        </p:attrNameLst>
                                      </p:cBhvr>
                                      <p:tavLst>
                                        <p:tav tm="0">
                                          <p:val>
                                            <p:strVal val="ppt_y"/>
                                          </p:val>
                                        </p:tav>
                                        <p:tav tm="100000">
                                          <p:val>
                                            <p:strVal val="ppt_y"/>
                                          </p:val>
                                        </p:tav>
                                      </p:tavLst>
                                    </p:anim>
                                    <p:set>
                                      <p:cBhvr>
                                        <p:cTn id="135" dur="1" fill="hold">
                                          <p:stCondLst>
                                            <p:cond delay="1999"/>
                                          </p:stCondLst>
                                        </p:cTn>
                                        <p:tgtEl>
                                          <p:spTgt spid="6"/>
                                        </p:tgtEl>
                                        <p:attrNameLst>
                                          <p:attrName>style.visibility</p:attrName>
                                        </p:attrNameLst>
                                      </p:cBhvr>
                                      <p:to>
                                        <p:strVal val="hidden"/>
                                      </p:to>
                                    </p:set>
                                  </p:childTnLst>
                                </p:cTn>
                              </p:par>
                              <p:par>
                                <p:cTn id="136" presetID="2" presetClass="exit" presetSubtype="8" fill="hold" grpId="2" nodeType="withEffect">
                                  <p:stCondLst>
                                    <p:cond delay="0"/>
                                  </p:stCondLst>
                                  <p:childTnLst>
                                    <p:anim calcmode="lin" valueType="num">
                                      <p:cBhvr additive="base">
                                        <p:cTn id="137" dur="2000"/>
                                        <p:tgtEl>
                                          <p:spTgt spid="7"/>
                                        </p:tgtEl>
                                        <p:attrNameLst>
                                          <p:attrName>ppt_x</p:attrName>
                                        </p:attrNameLst>
                                      </p:cBhvr>
                                      <p:tavLst>
                                        <p:tav tm="0">
                                          <p:val>
                                            <p:strVal val="ppt_x"/>
                                          </p:val>
                                        </p:tav>
                                        <p:tav tm="100000">
                                          <p:val>
                                            <p:strVal val="0-ppt_w/2"/>
                                          </p:val>
                                        </p:tav>
                                      </p:tavLst>
                                    </p:anim>
                                    <p:anim calcmode="lin" valueType="num">
                                      <p:cBhvr additive="base">
                                        <p:cTn id="138" dur="2000"/>
                                        <p:tgtEl>
                                          <p:spTgt spid="7"/>
                                        </p:tgtEl>
                                        <p:attrNameLst>
                                          <p:attrName>ppt_y</p:attrName>
                                        </p:attrNameLst>
                                      </p:cBhvr>
                                      <p:tavLst>
                                        <p:tav tm="0">
                                          <p:val>
                                            <p:strVal val="ppt_y"/>
                                          </p:val>
                                        </p:tav>
                                        <p:tav tm="100000">
                                          <p:val>
                                            <p:strVal val="ppt_y"/>
                                          </p:val>
                                        </p:tav>
                                      </p:tavLst>
                                    </p:anim>
                                    <p:set>
                                      <p:cBhvr>
                                        <p:cTn id="139" dur="1" fill="hold">
                                          <p:stCondLst>
                                            <p:cond delay="1999"/>
                                          </p:stCondLst>
                                        </p:cTn>
                                        <p:tgtEl>
                                          <p:spTgt spid="7"/>
                                        </p:tgtEl>
                                        <p:attrNameLst>
                                          <p:attrName>style.visibility</p:attrName>
                                        </p:attrNameLst>
                                      </p:cBhvr>
                                      <p:to>
                                        <p:strVal val="hidden"/>
                                      </p:to>
                                    </p:set>
                                  </p:childTnLst>
                                </p:cTn>
                              </p:par>
                              <p:par>
                                <p:cTn id="140" presetID="2" presetClass="exit" presetSubtype="8" fill="hold" grpId="2" nodeType="withEffect">
                                  <p:stCondLst>
                                    <p:cond delay="0"/>
                                  </p:stCondLst>
                                  <p:childTnLst>
                                    <p:anim calcmode="lin" valueType="num">
                                      <p:cBhvr additive="base">
                                        <p:cTn id="141" dur="2000"/>
                                        <p:tgtEl>
                                          <p:spTgt spid="8"/>
                                        </p:tgtEl>
                                        <p:attrNameLst>
                                          <p:attrName>ppt_x</p:attrName>
                                        </p:attrNameLst>
                                      </p:cBhvr>
                                      <p:tavLst>
                                        <p:tav tm="0">
                                          <p:val>
                                            <p:strVal val="ppt_x"/>
                                          </p:val>
                                        </p:tav>
                                        <p:tav tm="100000">
                                          <p:val>
                                            <p:strVal val="0-ppt_w/2"/>
                                          </p:val>
                                        </p:tav>
                                      </p:tavLst>
                                    </p:anim>
                                    <p:anim calcmode="lin" valueType="num">
                                      <p:cBhvr additive="base">
                                        <p:cTn id="142" dur="2000"/>
                                        <p:tgtEl>
                                          <p:spTgt spid="8"/>
                                        </p:tgtEl>
                                        <p:attrNameLst>
                                          <p:attrName>ppt_y</p:attrName>
                                        </p:attrNameLst>
                                      </p:cBhvr>
                                      <p:tavLst>
                                        <p:tav tm="0">
                                          <p:val>
                                            <p:strVal val="ppt_y"/>
                                          </p:val>
                                        </p:tav>
                                        <p:tav tm="100000">
                                          <p:val>
                                            <p:strVal val="ppt_y"/>
                                          </p:val>
                                        </p:tav>
                                      </p:tavLst>
                                    </p:anim>
                                    <p:set>
                                      <p:cBhvr>
                                        <p:cTn id="143" dur="1" fill="hold">
                                          <p:stCondLst>
                                            <p:cond delay="1999"/>
                                          </p:stCondLst>
                                        </p:cTn>
                                        <p:tgtEl>
                                          <p:spTgt spid="8"/>
                                        </p:tgtEl>
                                        <p:attrNameLst>
                                          <p:attrName>style.visibility</p:attrName>
                                        </p:attrNameLst>
                                      </p:cBhvr>
                                      <p:to>
                                        <p:strVal val="hidden"/>
                                      </p:to>
                                    </p:set>
                                  </p:childTnLst>
                                </p:cTn>
                              </p:par>
                              <p:par>
                                <p:cTn id="144" presetID="2" presetClass="exit" presetSubtype="8" fill="hold" grpId="2" nodeType="withEffect">
                                  <p:stCondLst>
                                    <p:cond delay="0"/>
                                  </p:stCondLst>
                                  <p:childTnLst>
                                    <p:anim calcmode="lin" valueType="num">
                                      <p:cBhvr additive="base">
                                        <p:cTn id="145" dur="2000"/>
                                        <p:tgtEl>
                                          <p:spTgt spid="9"/>
                                        </p:tgtEl>
                                        <p:attrNameLst>
                                          <p:attrName>ppt_x</p:attrName>
                                        </p:attrNameLst>
                                      </p:cBhvr>
                                      <p:tavLst>
                                        <p:tav tm="0">
                                          <p:val>
                                            <p:strVal val="ppt_x"/>
                                          </p:val>
                                        </p:tav>
                                        <p:tav tm="100000">
                                          <p:val>
                                            <p:strVal val="0-ppt_w/2"/>
                                          </p:val>
                                        </p:tav>
                                      </p:tavLst>
                                    </p:anim>
                                    <p:anim calcmode="lin" valueType="num">
                                      <p:cBhvr additive="base">
                                        <p:cTn id="146" dur="2000"/>
                                        <p:tgtEl>
                                          <p:spTgt spid="9"/>
                                        </p:tgtEl>
                                        <p:attrNameLst>
                                          <p:attrName>ppt_y</p:attrName>
                                        </p:attrNameLst>
                                      </p:cBhvr>
                                      <p:tavLst>
                                        <p:tav tm="0">
                                          <p:val>
                                            <p:strVal val="ppt_y"/>
                                          </p:val>
                                        </p:tav>
                                        <p:tav tm="100000">
                                          <p:val>
                                            <p:strVal val="ppt_y"/>
                                          </p:val>
                                        </p:tav>
                                      </p:tavLst>
                                    </p:anim>
                                    <p:set>
                                      <p:cBhvr>
                                        <p:cTn id="147" dur="1" fill="hold">
                                          <p:stCondLst>
                                            <p:cond delay="1999"/>
                                          </p:stCondLst>
                                        </p:cTn>
                                        <p:tgtEl>
                                          <p:spTgt spid="9"/>
                                        </p:tgtEl>
                                        <p:attrNameLst>
                                          <p:attrName>style.visibility</p:attrName>
                                        </p:attrNameLst>
                                      </p:cBhvr>
                                      <p:to>
                                        <p:strVal val="hidden"/>
                                      </p:to>
                                    </p:set>
                                  </p:childTnLst>
                                </p:cTn>
                              </p:par>
                              <p:par>
                                <p:cTn id="148" presetID="8" presetClass="emph" presetSubtype="0" fill="hold" grpId="3" nodeType="withEffect">
                                  <p:stCondLst>
                                    <p:cond delay="0"/>
                                  </p:stCondLst>
                                  <p:childTnLst>
                                    <p:animRot by="21600000">
                                      <p:cBhvr>
                                        <p:cTn id="149" dur="2000" fill="hold"/>
                                        <p:tgtEl>
                                          <p:spTgt spid="11"/>
                                        </p:tgtEl>
                                        <p:attrNameLst>
                                          <p:attrName>r</p:attrName>
                                        </p:attrNameLst>
                                      </p:cBhvr>
                                    </p:animRot>
                                  </p:childTnLst>
                                </p:cTn>
                              </p:par>
                              <p:par>
                                <p:cTn id="150" presetID="8" presetClass="emph" presetSubtype="0" fill="hold" grpId="3" nodeType="withEffect">
                                  <p:stCondLst>
                                    <p:cond delay="0"/>
                                  </p:stCondLst>
                                  <p:childTnLst>
                                    <p:animRot by="21600000">
                                      <p:cBhvr>
                                        <p:cTn id="151" dur="2000" fill="hold"/>
                                        <p:tgtEl>
                                          <p:spTgt spid="12"/>
                                        </p:tgtEl>
                                        <p:attrNameLst>
                                          <p:attrName>r</p:attrName>
                                        </p:attrNameLst>
                                      </p:cBhvr>
                                    </p:animRot>
                                  </p:childTnLst>
                                </p:cTn>
                              </p:par>
                              <p:par>
                                <p:cTn id="152" presetID="8" presetClass="emph" presetSubtype="0" fill="hold" grpId="3" nodeType="withEffect">
                                  <p:stCondLst>
                                    <p:cond delay="0"/>
                                  </p:stCondLst>
                                  <p:childTnLst>
                                    <p:animRot by="21600000">
                                      <p:cBhvr>
                                        <p:cTn id="153" dur="2000" fill="hold"/>
                                        <p:tgtEl>
                                          <p:spTgt spid="13"/>
                                        </p:tgtEl>
                                        <p:attrNameLst>
                                          <p:attrName>r</p:attrName>
                                        </p:attrNameLst>
                                      </p:cBhvr>
                                    </p:animRot>
                                  </p:childTnLst>
                                </p:cTn>
                              </p:par>
                              <p:par>
                                <p:cTn id="154" presetID="8" presetClass="emph" presetSubtype="0" fill="hold" grpId="3" nodeType="withEffect">
                                  <p:stCondLst>
                                    <p:cond delay="0"/>
                                  </p:stCondLst>
                                  <p:childTnLst>
                                    <p:animRot by="21600000">
                                      <p:cBhvr>
                                        <p:cTn id="155" dur="2000" fill="hold"/>
                                        <p:tgtEl>
                                          <p:spTgt spid="14"/>
                                        </p:tgtEl>
                                        <p:attrNameLst>
                                          <p:attrName>r</p:attrName>
                                        </p:attrNameLst>
                                      </p:cBhvr>
                                    </p:animRot>
                                  </p:childTnLst>
                                </p:cTn>
                              </p:par>
                              <p:par>
                                <p:cTn id="156" presetID="8" presetClass="emph" presetSubtype="0" fill="hold" grpId="3" nodeType="withEffect">
                                  <p:stCondLst>
                                    <p:cond delay="0"/>
                                  </p:stCondLst>
                                  <p:childTnLst>
                                    <p:animRot by="21600000">
                                      <p:cBhvr>
                                        <p:cTn id="157" dur="2000" fill="hold"/>
                                        <p:tgtEl>
                                          <p:spTgt spid="15"/>
                                        </p:tgtEl>
                                        <p:attrNameLst>
                                          <p:attrName>r</p:attrName>
                                        </p:attrNameLst>
                                      </p:cBhvr>
                                    </p:animRot>
                                  </p:childTnLst>
                                </p:cTn>
                              </p:par>
                              <p:par>
                                <p:cTn id="158" presetID="8" presetClass="emph" presetSubtype="0" fill="hold" grpId="3" nodeType="withEffect">
                                  <p:stCondLst>
                                    <p:cond delay="0"/>
                                  </p:stCondLst>
                                  <p:childTnLst>
                                    <p:animRot by="21600000">
                                      <p:cBhvr>
                                        <p:cTn id="159" dur="2000" fill="hold"/>
                                        <p:tgtEl>
                                          <p:spTgt spid="16"/>
                                        </p:tgtEl>
                                        <p:attrNameLst>
                                          <p:attrName>r</p:attrName>
                                        </p:attrNameLst>
                                      </p:cBhvr>
                                    </p:animRot>
                                  </p:childTnLst>
                                </p:cTn>
                              </p:par>
                              <p:par>
                                <p:cTn id="160" presetID="8" presetClass="emph" presetSubtype="0" fill="hold" grpId="3" nodeType="withEffect">
                                  <p:stCondLst>
                                    <p:cond delay="0"/>
                                  </p:stCondLst>
                                  <p:childTnLst>
                                    <p:animRot by="21600000">
                                      <p:cBhvr>
                                        <p:cTn id="161" dur="2000" fill="hold"/>
                                        <p:tgtEl>
                                          <p:spTgt spid="17"/>
                                        </p:tgtEl>
                                        <p:attrNameLst>
                                          <p:attrName>r</p:attrName>
                                        </p:attrNameLst>
                                      </p:cBhvr>
                                    </p:animRot>
                                  </p:childTnLst>
                                </p:cTn>
                              </p:par>
                              <p:par>
                                <p:cTn id="162" presetID="8" presetClass="emph" presetSubtype="0" fill="hold" grpId="3" nodeType="withEffect">
                                  <p:stCondLst>
                                    <p:cond delay="0"/>
                                  </p:stCondLst>
                                  <p:childTnLst>
                                    <p:animRot by="-21600000">
                                      <p:cBhvr>
                                        <p:cTn id="163" dur="2000" fill="hold"/>
                                        <p:tgtEl>
                                          <p:spTgt spid="3"/>
                                        </p:tgtEl>
                                        <p:attrNameLst>
                                          <p:attrName>r</p:attrName>
                                        </p:attrNameLst>
                                      </p:cBhvr>
                                    </p:animRot>
                                  </p:childTnLst>
                                </p:cTn>
                              </p:par>
                              <p:par>
                                <p:cTn id="164" presetID="8" presetClass="emph" presetSubtype="0" fill="hold" grpId="3" nodeType="withEffect">
                                  <p:stCondLst>
                                    <p:cond delay="0"/>
                                  </p:stCondLst>
                                  <p:childTnLst>
                                    <p:animRot by="-21600000">
                                      <p:cBhvr>
                                        <p:cTn id="165" dur="2000" fill="hold"/>
                                        <p:tgtEl>
                                          <p:spTgt spid="4"/>
                                        </p:tgtEl>
                                        <p:attrNameLst>
                                          <p:attrName>r</p:attrName>
                                        </p:attrNameLst>
                                      </p:cBhvr>
                                    </p:animRot>
                                  </p:childTnLst>
                                </p:cTn>
                              </p:par>
                              <p:par>
                                <p:cTn id="166" presetID="8" presetClass="emph" presetSubtype="0" fill="hold" grpId="3" nodeType="withEffect">
                                  <p:stCondLst>
                                    <p:cond delay="0"/>
                                  </p:stCondLst>
                                  <p:childTnLst>
                                    <p:animRot by="-21600000">
                                      <p:cBhvr>
                                        <p:cTn id="167" dur="2000" fill="hold"/>
                                        <p:tgtEl>
                                          <p:spTgt spid="5"/>
                                        </p:tgtEl>
                                        <p:attrNameLst>
                                          <p:attrName>r</p:attrName>
                                        </p:attrNameLst>
                                      </p:cBhvr>
                                    </p:animRot>
                                  </p:childTnLst>
                                </p:cTn>
                              </p:par>
                              <p:par>
                                <p:cTn id="168" presetID="8" presetClass="emph" presetSubtype="0" fill="hold" grpId="3" nodeType="withEffect">
                                  <p:stCondLst>
                                    <p:cond delay="0"/>
                                  </p:stCondLst>
                                  <p:childTnLst>
                                    <p:animRot by="-21600000">
                                      <p:cBhvr>
                                        <p:cTn id="169" dur="2000" fill="hold"/>
                                        <p:tgtEl>
                                          <p:spTgt spid="6"/>
                                        </p:tgtEl>
                                        <p:attrNameLst>
                                          <p:attrName>r</p:attrName>
                                        </p:attrNameLst>
                                      </p:cBhvr>
                                    </p:animRot>
                                  </p:childTnLst>
                                </p:cTn>
                              </p:par>
                              <p:par>
                                <p:cTn id="170" presetID="8" presetClass="emph" presetSubtype="0" fill="hold" grpId="3" nodeType="withEffect">
                                  <p:stCondLst>
                                    <p:cond delay="0"/>
                                  </p:stCondLst>
                                  <p:childTnLst>
                                    <p:animRot by="-21600000">
                                      <p:cBhvr>
                                        <p:cTn id="171" dur="2000" fill="hold"/>
                                        <p:tgtEl>
                                          <p:spTgt spid="7"/>
                                        </p:tgtEl>
                                        <p:attrNameLst>
                                          <p:attrName>r</p:attrName>
                                        </p:attrNameLst>
                                      </p:cBhvr>
                                    </p:animRot>
                                  </p:childTnLst>
                                </p:cTn>
                              </p:par>
                              <p:par>
                                <p:cTn id="172" presetID="8" presetClass="emph" presetSubtype="0" fill="hold" grpId="3" nodeType="withEffect">
                                  <p:stCondLst>
                                    <p:cond delay="0"/>
                                  </p:stCondLst>
                                  <p:childTnLst>
                                    <p:animRot by="-21600000">
                                      <p:cBhvr>
                                        <p:cTn id="173" dur="2000" fill="hold"/>
                                        <p:tgtEl>
                                          <p:spTgt spid="8"/>
                                        </p:tgtEl>
                                        <p:attrNameLst>
                                          <p:attrName>r</p:attrName>
                                        </p:attrNameLst>
                                      </p:cBhvr>
                                    </p:animRot>
                                  </p:childTnLst>
                                </p:cTn>
                              </p:par>
                              <p:par>
                                <p:cTn id="174" presetID="8" presetClass="emph" presetSubtype="0" fill="hold" grpId="3" nodeType="withEffect">
                                  <p:stCondLst>
                                    <p:cond delay="0"/>
                                  </p:stCondLst>
                                  <p:childTnLst>
                                    <p:animRot by="-21600000">
                                      <p:cBhvr>
                                        <p:cTn id="175" dur="2000" fill="hold"/>
                                        <p:tgtEl>
                                          <p:spTgt spid="9"/>
                                        </p:tgtEl>
                                        <p:attrNameLst>
                                          <p:attrName>r</p:attrName>
                                        </p:attrNameLst>
                                      </p:cBhvr>
                                    </p:animRot>
                                  </p:childTnLst>
                                </p:cTn>
                              </p:par>
                              <p:par>
                                <p:cTn id="176" presetID="17" presetClass="entr" presetSubtype="10"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fltVal val="0"/>
                                          </p:val>
                                        </p:tav>
                                        <p:tav tm="100000">
                                          <p:val>
                                            <p:strVal val="#ppt_w"/>
                                          </p:val>
                                        </p:tav>
                                      </p:tavLst>
                                    </p:anim>
                                    <p:anim calcmode="lin" valueType="num">
                                      <p:cBhvr>
                                        <p:cTn id="17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50000">
              <a:srgbClr val="9CB86E"/>
            </a:gs>
            <a:gs pos="100000">
              <a:srgbClr val="156B13"/>
            </a:gs>
          </a:gsLst>
          <a:lin ang="10800000" scaled="1"/>
          <a:tileRect/>
        </a:gradFill>
        <a:effectLst/>
      </p:bgPr>
    </p:bg>
    <p:spTree>
      <p:nvGrpSpPr>
        <p:cNvPr id="1" name=""/>
        <p:cNvGrpSpPr/>
        <p:nvPr/>
      </p:nvGrpSpPr>
      <p:grpSpPr>
        <a:xfrm>
          <a:off x="0" y="0"/>
          <a:ext cx="0" cy="0"/>
          <a:chOff x="0" y="0"/>
          <a:chExt cx="0" cy="0"/>
        </a:xfrm>
      </p:grpSpPr>
      <p:pic>
        <p:nvPicPr>
          <p:cNvPr id="2" name="1 Imagen" descr="stock-photo-2630905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ombo"/>
          <p:cNvSpPr/>
          <p:nvPr/>
        </p:nvSpPr>
        <p:spPr>
          <a:xfrm>
            <a:off x="0" y="1142990"/>
            <a:ext cx="1428728" cy="1357322"/>
          </a:xfrm>
          <a:prstGeom prst="diamond">
            <a:avLst/>
          </a:prstGeom>
          <a:blipFill dpi="0" rotWithShape="1">
            <a:blip r:embed="rId3" cstate="print">
              <a:duotone>
                <a:schemeClr val="accent1">
                  <a:shade val="45000"/>
                  <a:satMod val="135000"/>
                </a:schemeClr>
                <a:prstClr val="white"/>
              </a:duotone>
              <a:lum bright="20000" contrast="40000"/>
            </a:blip>
            <a:srcRect/>
            <a:stretch>
              <a:fillRect/>
            </a:stretch>
          </a:blipFill>
          <a:ln>
            <a:solidFill>
              <a:srgbClr val="FF660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ombo"/>
          <p:cNvSpPr/>
          <p:nvPr/>
        </p:nvSpPr>
        <p:spPr>
          <a:xfrm>
            <a:off x="1500166" y="1142990"/>
            <a:ext cx="1428728" cy="1357322"/>
          </a:xfrm>
          <a:prstGeom prst="diamond">
            <a:avLst/>
          </a:prstGeom>
          <a:blipFill dpi="0" rotWithShape="1">
            <a:blip r:embed="rId3" cstate="print">
              <a:duotone>
                <a:schemeClr val="accent1">
                  <a:shade val="45000"/>
                  <a:satMod val="135000"/>
                </a:schemeClr>
                <a:prstClr val="white"/>
              </a:duotone>
              <a:lum bright="20000" contrast="40000"/>
            </a:blip>
            <a:srcRect/>
            <a:stretch>
              <a:fillRect/>
            </a:stretch>
          </a:blipFill>
          <a:ln>
            <a:solidFill>
              <a:srgbClr val="FF660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a:off x="3071802" y="1142990"/>
            <a:ext cx="1428728" cy="1357322"/>
          </a:xfrm>
          <a:prstGeom prst="diamond">
            <a:avLst/>
          </a:prstGeom>
          <a:blipFill dpi="0" rotWithShape="1">
            <a:blip r:embed="rId3" cstate="print">
              <a:duotone>
                <a:schemeClr val="accent1">
                  <a:shade val="45000"/>
                  <a:satMod val="135000"/>
                </a:schemeClr>
                <a:prstClr val="white"/>
              </a:duotone>
              <a:lum bright="20000" contrast="40000"/>
            </a:blip>
            <a:srcRect/>
            <a:stretch>
              <a:fillRect/>
            </a:stretch>
          </a:blipFill>
          <a:ln>
            <a:solidFill>
              <a:srgbClr val="FF660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4643438" y="1142990"/>
            <a:ext cx="1428728" cy="1357322"/>
          </a:xfrm>
          <a:prstGeom prst="diamond">
            <a:avLst/>
          </a:prstGeom>
          <a:blipFill dpi="0" rotWithShape="1">
            <a:blip r:embed="rId3" cstate="print">
              <a:duotone>
                <a:schemeClr val="accent1">
                  <a:shade val="45000"/>
                  <a:satMod val="135000"/>
                </a:schemeClr>
                <a:prstClr val="white"/>
              </a:duotone>
              <a:lum bright="20000" contrast="40000"/>
            </a:blip>
            <a:srcRect/>
            <a:stretch>
              <a:fillRect/>
            </a:stretch>
          </a:blipFill>
          <a:ln>
            <a:solidFill>
              <a:srgbClr val="FF660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6215074" y="1142990"/>
            <a:ext cx="1428728" cy="1357322"/>
          </a:xfrm>
          <a:prstGeom prst="diamond">
            <a:avLst/>
          </a:prstGeom>
          <a:blipFill dpi="0" rotWithShape="1">
            <a:blip r:embed="rId3" cstate="print">
              <a:duotone>
                <a:schemeClr val="accent1">
                  <a:shade val="45000"/>
                  <a:satMod val="135000"/>
                </a:schemeClr>
                <a:prstClr val="white"/>
              </a:duotone>
              <a:lum bright="20000" contrast="40000"/>
            </a:blip>
            <a:srcRect/>
            <a:stretch>
              <a:fillRect/>
            </a:stretch>
          </a:blipFill>
          <a:ln>
            <a:solidFill>
              <a:srgbClr val="FF660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7715272" y="1142990"/>
            <a:ext cx="1428728" cy="1357322"/>
          </a:xfrm>
          <a:prstGeom prst="diamond">
            <a:avLst/>
          </a:prstGeom>
          <a:blipFill dpi="0" rotWithShape="1">
            <a:blip r:embed="rId3" cstate="print">
              <a:duotone>
                <a:schemeClr val="accent1">
                  <a:shade val="45000"/>
                  <a:satMod val="135000"/>
                </a:schemeClr>
                <a:prstClr val="white"/>
              </a:duotone>
              <a:lum bright="20000" contrast="40000"/>
            </a:blip>
            <a:srcRect/>
            <a:stretch>
              <a:fillRect/>
            </a:stretch>
          </a:blipFill>
          <a:ln>
            <a:solidFill>
              <a:srgbClr val="FF660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0" y="2714626"/>
            <a:ext cx="1428728" cy="1357322"/>
          </a:xfrm>
          <a:prstGeom prst="diamond">
            <a:avLst/>
          </a:prstGeom>
          <a:blipFill dpi="0" rotWithShape="1">
            <a:blip r:embed="rId3" cstate="print">
              <a:duotone>
                <a:schemeClr val="accent1">
                  <a:shade val="45000"/>
                  <a:satMod val="135000"/>
                </a:schemeClr>
                <a:prstClr val="white"/>
              </a:duotone>
              <a:lum bright="20000" contrast="40000"/>
            </a:blip>
            <a:srcRect/>
            <a:stretch>
              <a:fillRect/>
            </a:stretch>
          </a:blipFill>
          <a:ln>
            <a:solidFill>
              <a:srgbClr val="FF660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1500166" y="2714626"/>
            <a:ext cx="1428728" cy="1357322"/>
          </a:xfrm>
          <a:prstGeom prst="diamond">
            <a:avLst/>
          </a:prstGeom>
          <a:blipFill dpi="0" rotWithShape="1">
            <a:blip r:embed="rId3" cstate="print">
              <a:duotone>
                <a:schemeClr val="accent1">
                  <a:shade val="45000"/>
                  <a:satMod val="135000"/>
                </a:schemeClr>
                <a:prstClr val="white"/>
              </a:duotone>
              <a:lum bright="20000" contrast="40000"/>
            </a:blip>
            <a:srcRect/>
            <a:stretch>
              <a:fillRect/>
            </a:stretch>
          </a:blipFill>
          <a:ln>
            <a:solidFill>
              <a:srgbClr val="FF660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3071802" y="2714626"/>
            <a:ext cx="1428728" cy="1357322"/>
          </a:xfrm>
          <a:prstGeom prst="diamond">
            <a:avLst/>
          </a:prstGeom>
          <a:blipFill dpi="0" rotWithShape="1">
            <a:blip r:embed="rId3" cstate="print">
              <a:duotone>
                <a:schemeClr val="accent1">
                  <a:shade val="45000"/>
                  <a:satMod val="135000"/>
                </a:schemeClr>
                <a:prstClr val="white"/>
              </a:duotone>
              <a:lum bright="20000" contrast="40000"/>
            </a:blip>
            <a:srcRect/>
            <a:stretch>
              <a:fillRect/>
            </a:stretch>
          </a:blipFill>
          <a:ln>
            <a:solidFill>
              <a:srgbClr val="FF660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4643438" y="2714626"/>
            <a:ext cx="1428728" cy="1357322"/>
          </a:xfrm>
          <a:prstGeom prst="diamond">
            <a:avLst/>
          </a:prstGeom>
          <a:blipFill dpi="0" rotWithShape="1">
            <a:blip r:embed="rId3" cstate="print">
              <a:duotone>
                <a:schemeClr val="accent1">
                  <a:shade val="45000"/>
                  <a:satMod val="135000"/>
                </a:schemeClr>
                <a:prstClr val="white"/>
              </a:duotone>
              <a:lum bright="20000" contrast="40000"/>
            </a:blip>
            <a:srcRect/>
            <a:stretch>
              <a:fillRect/>
            </a:stretch>
          </a:blipFill>
          <a:ln>
            <a:solidFill>
              <a:srgbClr val="FF660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6215074" y="2714626"/>
            <a:ext cx="1428728" cy="1357322"/>
          </a:xfrm>
          <a:prstGeom prst="diamond">
            <a:avLst/>
          </a:prstGeom>
          <a:blipFill dpi="0" rotWithShape="1">
            <a:blip r:embed="rId3" cstate="print">
              <a:duotone>
                <a:schemeClr val="accent1">
                  <a:shade val="45000"/>
                  <a:satMod val="135000"/>
                </a:schemeClr>
                <a:prstClr val="white"/>
              </a:duotone>
              <a:lum bright="20000" contrast="40000"/>
            </a:blip>
            <a:srcRect/>
            <a:stretch>
              <a:fillRect/>
            </a:stretch>
          </a:blipFill>
          <a:ln>
            <a:solidFill>
              <a:srgbClr val="FF660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7715272" y="2714626"/>
            <a:ext cx="1428728" cy="1357322"/>
          </a:xfrm>
          <a:prstGeom prst="diamond">
            <a:avLst/>
          </a:prstGeom>
          <a:blipFill dpi="0" rotWithShape="1">
            <a:blip r:embed="rId3" cstate="print">
              <a:duotone>
                <a:schemeClr val="accent1">
                  <a:shade val="45000"/>
                  <a:satMod val="135000"/>
                </a:schemeClr>
                <a:prstClr val="white"/>
              </a:duotone>
              <a:lum bright="20000" contrast="40000"/>
            </a:blip>
            <a:srcRect/>
            <a:stretch>
              <a:fillRect/>
            </a:stretch>
          </a:blipFill>
          <a:ln>
            <a:solidFill>
              <a:srgbClr val="FF660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00098" y="-500084"/>
            <a:ext cx="10001320" cy="7429552"/>
          </a:xfrm>
          <a:prstGeom prst="rect">
            <a:avLst/>
          </a:prstGeom>
          <a:gradFill flip="none" rotWithShape="1">
            <a:gsLst>
              <a:gs pos="29000">
                <a:srgbClr val="0000FF"/>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3"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0-#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childTnLst>
                          </p:cTn>
                        </p:par>
                        <p:par>
                          <p:cTn id="55" fill="hold">
                            <p:stCondLst>
                              <p:cond delay="2000"/>
                            </p:stCondLst>
                            <p:childTnLst>
                              <p:par>
                                <p:cTn id="56" presetID="2" presetClass="exit" presetSubtype="9" fill="hold" grpId="1" nodeType="afterEffect">
                                  <p:stCondLst>
                                    <p:cond delay="0"/>
                                  </p:stCondLst>
                                  <p:childTnLst>
                                    <p:anim calcmode="lin" valueType="num">
                                      <p:cBhvr additive="base">
                                        <p:cTn id="57" dur="2000"/>
                                        <p:tgtEl>
                                          <p:spTgt spid="3"/>
                                        </p:tgtEl>
                                        <p:attrNameLst>
                                          <p:attrName>ppt_x</p:attrName>
                                        </p:attrNameLst>
                                      </p:cBhvr>
                                      <p:tavLst>
                                        <p:tav tm="0">
                                          <p:val>
                                            <p:strVal val="ppt_x"/>
                                          </p:val>
                                        </p:tav>
                                        <p:tav tm="100000">
                                          <p:val>
                                            <p:strVal val="0-ppt_w/2"/>
                                          </p:val>
                                        </p:tav>
                                      </p:tavLst>
                                    </p:anim>
                                    <p:anim calcmode="lin" valueType="num">
                                      <p:cBhvr additive="base">
                                        <p:cTn id="58" dur="2000"/>
                                        <p:tgtEl>
                                          <p:spTgt spid="3"/>
                                        </p:tgtEl>
                                        <p:attrNameLst>
                                          <p:attrName>ppt_y</p:attrName>
                                        </p:attrNameLst>
                                      </p:cBhvr>
                                      <p:tavLst>
                                        <p:tav tm="0">
                                          <p:val>
                                            <p:strVal val="ppt_y"/>
                                          </p:val>
                                        </p:tav>
                                        <p:tav tm="100000">
                                          <p:val>
                                            <p:strVal val="0-ppt_h/2"/>
                                          </p:val>
                                        </p:tav>
                                      </p:tavLst>
                                    </p:anim>
                                    <p:set>
                                      <p:cBhvr>
                                        <p:cTn id="59" dur="1" fill="hold">
                                          <p:stCondLst>
                                            <p:cond delay="1999"/>
                                          </p:stCondLst>
                                        </p:cTn>
                                        <p:tgtEl>
                                          <p:spTgt spid="3"/>
                                        </p:tgtEl>
                                        <p:attrNameLst>
                                          <p:attrName>style.visibility</p:attrName>
                                        </p:attrNameLst>
                                      </p:cBhvr>
                                      <p:to>
                                        <p:strVal val="hidden"/>
                                      </p:to>
                                    </p:set>
                                  </p:childTnLst>
                                </p:cTn>
                              </p:par>
                              <p:par>
                                <p:cTn id="60" presetID="2" presetClass="exit" presetSubtype="9" fill="hold" grpId="1" nodeType="withEffect">
                                  <p:stCondLst>
                                    <p:cond delay="0"/>
                                  </p:stCondLst>
                                  <p:childTnLst>
                                    <p:anim calcmode="lin" valueType="num">
                                      <p:cBhvr additive="base">
                                        <p:cTn id="61" dur="2000"/>
                                        <p:tgtEl>
                                          <p:spTgt spid="4"/>
                                        </p:tgtEl>
                                        <p:attrNameLst>
                                          <p:attrName>ppt_x</p:attrName>
                                        </p:attrNameLst>
                                      </p:cBhvr>
                                      <p:tavLst>
                                        <p:tav tm="0">
                                          <p:val>
                                            <p:strVal val="ppt_x"/>
                                          </p:val>
                                        </p:tav>
                                        <p:tav tm="100000">
                                          <p:val>
                                            <p:strVal val="0-ppt_w/2"/>
                                          </p:val>
                                        </p:tav>
                                      </p:tavLst>
                                    </p:anim>
                                    <p:anim calcmode="lin" valueType="num">
                                      <p:cBhvr additive="base">
                                        <p:cTn id="62" dur="2000"/>
                                        <p:tgtEl>
                                          <p:spTgt spid="4"/>
                                        </p:tgtEl>
                                        <p:attrNameLst>
                                          <p:attrName>ppt_y</p:attrName>
                                        </p:attrNameLst>
                                      </p:cBhvr>
                                      <p:tavLst>
                                        <p:tav tm="0">
                                          <p:val>
                                            <p:strVal val="ppt_y"/>
                                          </p:val>
                                        </p:tav>
                                        <p:tav tm="100000">
                                          <p:val>
                                            <p:strVal val="0-ppt_h/2"/>
                                          </p:val>
                                        </p:tav>
                                      </p:tavLst>
                                    </p:anim>
                                    <p:set>
                                      <p:cBhvr>
                                        <p:cTn id="63" dur="1" fill="hold">
                                          <p:stCondLst>
                                            <p:cond delay="1999"/>
                                          </p:stCondLst>
                                        </p:cTn>
                                        <p:tgtEl>
                                          <p:spTgt spid="4"/>
                                        </p:tgtEl>
                                        <p:attrNameLst>
                                          <p:attrName>style.visibility</p:attrName>
                                        </p:attrNameLst>
                                      </p:cBhvr>
                                      <p:to>
                                        <p:strVal val="hidden"/>
                                      </p:to>
                                    </p:set>
                                  </p:childTnLst>
                                </p:cTn>
                              </p:par>
                              <p:par>
                                <p:cTn id="64" presetID="2" presetClass="exit" presetSubtype="9" fill="hold" grpId="1" nodeType="withEffect">
                                  <p:stCondLst>
                                    <p:cond delay="0"/>
                                  </p:stCondLst>
                                  <p:childTnLst>
                                    <p:anim calcmode="lin" valueType="num">
                                      <p:cBhvr additive="base">
                                        <p:cTn id="65" dur="2000"/>
                                        <p:tgtEl>
                                          <p:spTgt spid="5"/>
                                        </p:tgtEl>
                                        <p:attrNameLst>
                                          <p:attrName>ppt_x</p:attrName>
                                        </p:attrNameLst>
                                      </p:cBhvr>
                                      <p:tavLst>
                                        <p:tav tm="0">
                                          <p:val>
                                            <p:strVal val="ppt_x"/>
                                          </p:val>
                                        </p:tav>
                                        <p:tav tm="100000">
                                          <p:val>
                                            <p:strVal val="0-ppt_w/2"/>
                                          </p:val>
                                        </p:tav>
                                      </p:tavLst>
                                    </p:anim>
                                    <p:anim calcmode="lin" valueType="num">
                                      <p:cBhvr additive="base">
                                        <p:cTn id="66" dur="2000"/>
                                        <p:tgtEl>
                                          <p:spTgt spid="5"/>
                                        </p:tgtEl>
                                        <p:attrNameLst>
                                          <p:attrName>ppt_y</p:attrName>
                                        </p:attrNameLst>
                                      </p:cBhvr>
                                      <p:tavLst>
                                        <p:tav tm="0">
                                          <p:val>
                                            <p:strVal val="ppt_y"/>
                                          </p:val>
                                        </p:tav>
                                        <p:tav tm="100000">
                                          <p:val>
                                            <p:strVal val="0-ppt_h/2"/>
                                          </p:val>
                                        </p:tav>
                                      </p:tavLst>
                                    </p:anim>
                                    <p:set>
                                      <p:cBhvr>
                                        <p:cTn id="67" dur="1" fill="hold">
                                          <p:stCondLst>
                                            <p:cond delay="1999"/>
                                          </p:stCondLst>
                                        </p:cTn>
                                        <p:tgtEl>
                                          <p:spTgt spid="5"/>
                                        </p:tgtEl>
                                        <p:attrNameLst>
                                          <p:attrName>style.visibility</p:attrName>
                                        </p:attrNameLst>
                                      </p:cBhvr>
                                      <p:to>
                                        <p:strVal val="hidden"/>
                                      </p:to>
                                    </p:set>
                                  </p:childTnLst>
                                </p:cTn>
                              </p:par>
                              <p:par>
                                <p:cTn id="68" presetID="2" presetClass="exit" presetSubtype="9" fill="hold" grpId="1" nodeType="withEffect">
                                  <p:stCondLst>
                                    <p:cond delay="0"/>
                                  </p:stCondLst>
                                  <p:childTnLst>
                                    <p:anim calcmode="lin" valueType="num">
                                      <p:cBhvr additive="base">
                                        <p:cTn id="69" dur="2000"/>
                                        <p:tgtEl>
                                          <p:spTgt spid="6"/>
                                        </p:tgtEl>
                                        <p:attrNameLst>
                                          <p:attrName>ppt_x</p:attrName>
                                        </p:attrNameLst>
                                      </p:cBhvr>
                                      <p:tavLst>
                                        <p:tav tm="0">
                                          <p:val>
                                            <p:strVal val="ppt_x"/>
                                          </p:val>
                                        </p:tav>
                                        <p:tav tm="100000">
                                          <p:val>
                                            <p:strVal val="0-ppt_w/2"/>
                                          </p:val>
                                        </p:tav>
                                      </p:tavLst>
                                    </p:anim>
                                    <p:anim calcmode="lin" valueType="num">
                                      <p:cBhvr additive="base">
                                        <p:cTn id="70" dur="2000"/>
                                        <p:tgtEl>
                                          <p:spTgt spid="6"/>
                                        </p:tgtEl>
                                        <p:attrNameLst>
                                          <p:attrName>ppt_y</p:attrName>
                                        </p:attrNameLst>
                                      </p:cBhvr>
                                      <p:tavLst>
                                        <p:tav tm="0">
                                          <p:val>
                                            <p:strVal val="ppt_y"/>
                                          </p:val>
                                        </p:tav>
                                        <p:tav tm="100000">
                                          <p:val>
                                            <p:strVal val="0-ppt_h/2"/>
                                          </p:val>
                                        </p:tav>
                                      </p:tavLst>
                                    </p:anim>
                                    <p:set>
                                      <p:cBhvr>
                                        <p:cTn id="71" dur="1" fill="hold">
                                          <p:stCondLst>
                                            <p:cond delay="1999"/>
                                          </p:stCondLst>
                                        </p:cTn>
                                        <p:tgtEl>
                                          <p:spTgt spid="6"/>
                                        </p:tgtEl>
                                        <p:attrNameLst>
                                          <p:attrName>style.visibility</p:attrName>
                                        </p:attrNameLst>
                                      </p:cBhvr>
                                      <p:to>
                                        <p:strVal val="hidden"/>
                                      </p:to>
                                    </p:set>
                                  </p:childTnLst>
                                </p:cTn>
                              </p:par>
                              <p:par>
                                <p:cTn id="72" presetID="2" presetClass="exit" presetSubtype="9" fill="hold" grpId="1" nodeType="withEffect">
                                  <p:stCondLst>
                                    <p:cond delay="0"/>
                                  </p:stCondLst>
                                  <p:childTnLst>
                                    <p:anim calcmode="lin" valueType="num">
                                      <p:cBhvr additive="base">
                                        <p:cTn id="73" dur="2000"/>
                                        <p:tgtEl>
                                          <p:spTgt spid="7"/>
                                        </p:tgtEl>
                                        <p:attrNameLst>
                                          <p:attrName>ppt_x</p:attrName>
                                        </p:attrNameLst>
                                      </p:cBhvr>
                                      <p:tavLst>
                                        <p:tav tm="0">
                                          <p:val>
                                            <p:strVal val="ppt_x"/>
                                          </p:val>
                                        </p:tav>
                                        <p:tav tm="100000">
                                          <p:val>
                                            <p:strVal val="0-ppt_w/2"/>
                                          </p:val>
                                        </p:tav>
                                      </p:tavLst>
                                    </p:anim>
                                    <p:anim calcmode="lin" valueType="num">
                                      <p:cBhvr additive="base">
                                        <p:cTn id="74" dur="2000"/>
                                        <p:tgtEl>
                                          <p:spTgt spid="7"/>
                                        </p:tgtEl>
                                        <p:attrNameLst>
                                          <p:attrName>ppt_y</p:attrName>
                                        </p:attrNameLst>
                                      </p:cBhvr>
                                      <p:tavLst>
                                        <p:tav tm="0">
                                          <p:val>
                                            <p:strVal val="ppt_y"/>
                                          </p:val>
                                        </p:tav>
                                        <p:tav tm="100000">
                                          <p:val>
                                            <p:strVal val="0-ppt_h/2"/>
                                          </p:val>
                                        </p:tav>
                                      </p:tavLst>
                                    </p:anim>
                                    <p:set>
                                      <p:cBhvr>
                                        <p:cTn id="75" dur="1" fill="hold">
                                          <p:stCondLst>
                                            <p:cond delay="1999"/>
                                          </p:stCondLst>
                                        </p:cTn>
                                        <p:tgtEl>
                                          <p:spTgt spid="7"/>
                                        </p:tgtEl>
                                        <p:attrNameLst>
                                          <p:attrName>style.visibility</p:attrName>
                                        </p:attrNameLst>
                                      </p:cBhvr>
                                      <p:to>
                                        <p:strVal val="hidden"/>
                                      </p:to>
                                    </p:set>
                                  </p:childTnLst>
                                </p:cTn>
                              </p:par>
                              <p:par>
                                <p:cTn id="76" presetID="2" presetClass="exit" presetSubtype="9" fill="hold" grpId="1" nodeType="withEffect">
                                  <p:stCondLst>
                                    <p:cond delay="0"/>
                                  </p:stCondLst>
                                  <p:childTnLst>
                                    <p:anim calcmode="lin" valueType="num">
                                      <p:cBhvr additive="base">
                                        <p:cTn id="77" dur="2000"/>
                                        <p:tgtEl>
                                          <p:spTgt spid="8"/>
                                        </p:tgtEl>
                                        <p:attrNameLst>
                                          <p:attrName>ppt_x</p:attrName>
                                        </p:attrNameLst>
                                      </p:cBhvr>
                                      <p:tavLst>
                                        <p:tav tm="0">
                                          <p:val>
                                            <p:strVal val="ppt_x"/>
                                          </p:val>
                                        </p:tav>
                                        <p:tav tm="100000">
                                          <p:val>
                                            <p:strVal val="0-ppt_w/2"/>
                                          </p:val>
                                        </p:tav>
                                      </p:tavLst>
                                    </p:anim>
                                    <p:anim calcmode="lin" valueType="num">
                                      <p:cBhvr additive="base">
                                        <p:cTn id="78" dur="2000"/>
                                        <p:tgtEl>
                                          <p:spTgt spid="8"/>
                                        </p:tgtEl>
                                        <p:attrNameLst>
                                          <p:attrName>ppt_y</p:attrName>
                                        </p:attrNameLst>
                                      </p:cBhvr>
                                      <p:tavLst>
                                        <p:tav tm="0">
                                          <p:val>
                                            <p:strVal val="ppt_y"/>
                                          </p:val>
                                        </p:tav>
                                        <p:tav tm="100000">
                                          <p:val>
                                            <p:strVal val="0-ppt_h/2"/>
                                          </p:val>
                                        </p:tav>
                                      </p:tavLst>
                                    </p:anim>
                                    <p:set>
                                      <p:cBhvr>
                                        <p:cTn id="79" dur="1" fill="hold">
                                          <p:stCondLst>
                                            <p:cond delay="1999"/>
                                          </p:stCondLst>
                                        </p:cTn>
                                        <p:tgtEl>
                                          <p:spTgt spid="8"/>
                                        </p:tgtEl>
                                        <p:attrNameLst>
                                          <p:attrName>style.visibility</p:attrName>
                                        </p:attrNameLst>
                                      </p:cBhvr>
                                      <p:to>
                                        <p:strVal val="hidden"/>
                                      </p:to>
                                    </p:set>
                                  </p:childTnLst>
                                </p:cTn>
                              </p:par>
                              <p:par>
                                <p:cTn id="80" presetID="2" presetClass="exit" presetSubtype="12" fill="hold" grpId="1" nodeType="withEffect">
                                  <p:stCondLst>
                                    <p:cond delay="0"/>
                                  </p:stCondLst>
                                  <p:childTnLst>
                                    <p:anim calcmode="lin" valueType="num">
                                      <p:cBhvr additive="base">
                                        <p:cTn id="81" dur="2000"/>
                                        <p:tgtEl>
                                          <p:spTgt spid="9"/>
                                        </p:tgtEl>
                                        <p:attrNameLst>
                                          <p:attrName>ppt_x</p:attrName>
                                        </p:attrNameLst>
                                      </p:cBhvr>
                                      <p:tavLst>
                                        <p:tav tm="0">
                                          <p:val>
                                            <p:strVal val="ppt_x"/>
                                          </p:val>
                                        </p:tav>
                                        <p:tav tm="100000">
                                          <p:val>
                                            <p:strVal val="0-ppt_w/2"/>
                                          </p:val>
                                        </p:tav>
                                      </p:tavLst>
                                    </p:anim>
                                    <p:anim calcmode="lin" valueType="num">
                                      <p:cBhvr additive="base">
                                        <p:cTn id="82" dur="2000"/>
                                        <p:tgtEl>
                                          <p:spTgt spid="9"/>
                                        </p:tgtEl>
                                        <p:attrNameLst>
                                          <p:attrName>ppt_y</p:attrName>
                                        </p:attrNameLst>
                                      </p:cBhvr>
                                      <p:tavLst>
                                        <p:tav tm="0">
                                          <p:val>
                                            <p:strVal val="ppt_y"/>
                                          </p:val>
                                        </p:tav>
                                        <p:tav tm="100000">
                                          <p:val>
                                            <p:strVal val="1+ppt_h/2"/>
                                          </p:val>
                                        </p:tav>
                                      </p:tavLst>
                                    </p:anim>
                                    <p:set>
                                      <p:cBhvr>
                                        <p:cTn id="83" dur="1" fill="hold">
                                          <p:stCondLst>
                                            <p:cond delay="1999"/>
                                          </p:stCondLst>
                                        </p:cTn>
                                        <p:tgtEl>
                                          <p:spTgt spid="9"/>
                                        </p:tgtEl>
                                        <p:attrNameLst>
                                          <p:attrName>style.visibility</p:attrName>
                                        </p:attrNameLst>
                                      </p:cBhvr>
                                      <p:to>
                                        <p:strVal val="hidden"/>
                                      </p:to>
                                    </p:set>
                                  </p:childTnLst>
                                </p:cTn>
                              </p:par>
                              <p:par>
                                <p:cTn id="84" presetID="2" presetClass="exit" presetSubtype="12" fill="hold" grpId="1" nodeType="withEffect">
                                  <p:stCondLst>
                                    <p:cond delay="0"/>
                                  </p:stCondLst>
                                  <p:childTnLst>
                                    <p:anim calcmode="lin" valueType="num">
                                      <p:cBhvr additive="base">
                                        <p:cTn id="85" dur="2000"/>
                                        <p:tgtEl>
                                          <p:spTgt spid="10"/>
                                        </p:tgtEl>
                                        <p:attrNameLst>
                                          <p:attrName>ppt_x</p:attrName>
                                        </p:attrNameLst>
                                      </p:cBhvr>
                                      <p:tavLst>
                                        <p:tav tm="0">
                                          <p:val>
                                            <p:strVal val="ppt_x"/>
                                          </p:val>
                                        </p:tav>
                                        <p:tav tm="100000">
                                          <p:val>
                                            <p:strVal val="0-ppt_w/2"/>
                                          </p:val>
                                        </p:tav>
                                      </p:tavLst>
                                    </p:anim>
                                    <p:anim calcmode="lin" valueType="num">
                                      <p:cBhvr additive="base">
                                        <p:cTn id="86" dur="2000"/>
                                        <p:tgtEl>
                                          <p:spTgt spid="10"/>
                                        </p:tgtEl>
                                        <p:attrNameLst>
                                          <p:attrName>ppt_y</p:attrName>
                                        </p:attrNameLst>
                                      </p:cBhvr>
                                      <p:tavLst>
                                        <p:tav tm="0">
                                          <p:val>
                                            <p:strVal val="ppt_y"/>
                                          </p:val>
                                        </p:tav>
                                        <p:tav tm="100000">
                                          <p:val>
                                            <p:strVal val="1+ppt_h/2"/>
                                          </p:val>
                                        </p:tav>
                                      </p:tavLst>
                                    </p:anim>
                                    <p:set>
                                      <p:cBhvr>
                                        <p:cTn id="87" dur="1" fill="hold">
                                          <p:stCondLst>
                                            <p:cond delay="1999"/>
                                          </p:stCondLst>
                                        </p:cTn>
                                        <p:tgtEl>
                                          <p:spTgt spid="10"/>
                                        </p:tgtEl>
                                        <p:attrNameLst>
                                          <p:attrName>style.visibility</p:attrName>
                                        </p:attrNameLst>
                                      </p:cBhvr>
                                      <p:to>
                                        <p:strVal val="hidden"/>
                                      </p:to>
                                    </p:set>
                                  </p:childTnLst>
                                </p:cTn>
                              </p:par>
                              <p:par>
                                <p:cTn id="88" presetID="2" presetClass="exit" presetSubtype="12" fill="hold" grpId="1" nodeType="withEffect">
                                  <p:stCondLst>
                                    <p:cond delay="0"/>
                                  </p:stCondLst>
                                  <p:childTnLst>
                                    <p:anim calcmode="lin" valueType="num">
                                      <p:cBhvr additive="base">
                                        <p:cTn id="89" dur="2000"/>
                                        <p:tgtEl>
                                          <p:spTgt spid="11"/>
                                        </p:tgtEl>
                                        <p:attrNameLst>
                                          <p:attrName>ppt_x</p:attrName>
                                        </p:attrNameLst>
                                      </p:cBhvr>
                                      <p:tavLst>
                                        <p:tav tm="0">
                                          <p:val>
                                            <p:strVal val="ppt_x"/>
                                          </p:val>
                                        </p:tav>
                                        <p:tav tm="100000">
                                          <p:val>
                                            <p:strVal val="0-ppt_w/2"/>
                                          </p:val>
                                        </p:tav>
                                      </p:tavLst>
                                    </p:anim>
                                    <p:anim calcmode="lin" valueType="num">
                                      <p:cBhvr additive="base">
                                        <p:cTn id="90" dur="2000"/>
                                        <p:tgtEl>
                                          <p:spTgt spid="11"/>
                                        </p:tgtEl>
                                        <p:attrNameLst>
                                          <p:attrName>ppt_y</p:attrName>
                                        </p:attrNameLst>
                                      </p:cBhvr>
                                      <p:tavLst>
                                        <p:tav tm="0">
                                          <p:val>
                                            <p:strVal val="ppt_y"/>
                                          </p:val>
                                        </p:tav>
                                        <p:tav tm="100000">
                                          <p:val>
                                            <p:strVal val="1+ppt_h/2"/>
                                          </p:val>
                                        </p:tav>
                                      </p:tavLst>
                                    </p:anim>
                                    <p:set>
                                      <p:cBhvr>
                                        <p:cTn id="91" dur="1" fill="hold">
                                          <p:stCondLst>
                                            <p:cond delay="1999"/>
                                          </p:stCondLst>
                                        </p:cTn>
                                        <p:tgtEl>
                                          <p:spTgt spid="11"/>
                                        </p:tgtEl>
                                        <p:attrNameLst>
                                          <p:attrName>style.visibility</p:attrName>
                                        </p:attrNameLst>
                                      </p:cBhvr>
                                      <p:to>
                                        <p:strVal val="hidden"/>
                                      </p:to>
                                    </p:set>
                                  </p:childTnLst>
                                </p:cTn>
                              </p:par>
                              <p:par>
                                <p:cTn id="92" presetID="2" presetClass="exit" presetSubtype="12" fill="hold" grpId="1" nodeType="withEffect">
                                  <p:stCondLst>
                                    <p:cond delay="0"/>
                                  </p:stCondLst>
                                  <p:childTnLst>
                                    <p:anim calcmode="lin" valueType="num">
                                      <p:cBhvr additive="base">
                                        <p:cTn id="93" dur="2000"/>
                                        <p:tgtEl>
                                          <p:spTgt spid="12"/>
                                        </p:tgtEl>
                                        <p:attrNameLst>
                                          <p:attrName>ppt_x</p:attrName>
                                        </p:attrNameLst>
                                      </p:cBhvr>
                                      <p:tavLst>
                                        <p:tav tm="0">
                                          <p:val>
                                            <p:strVal val="ppt_x"/>
                                          </p:val>
                                        </p:tav>
                                        <p:tav tm="100000">
                                          <p:val>
                                            <p:strVal val="0-ppt_w/2"/>
                                          </p:val>
                                        </p:tav>
                                      </p:tavLst>
                                    </p:anim>
                                    <p:anim calcmode="lin" valueType="num">
                                      <p:cBhvr additive="base">
                                        <p:cTn id="94" dur="2000"/>
                                        <p:tgtEl>
                                          <p:spTgt spid="12"/>
                                        </p:tgtEl>
                                        <p:attrNameLst>
                                          <p:attrName>ppt_y</p:attrName>
                                        </p:attrNameLst>
                                      </p:cBhvr>
                                      <p:tavLst>
                                        <p:tav tm="0">
                                          <p:val>
                                            <p:strVal val="ppt_y"/>
                                          </p:val>
                                        </p:tav>
                                        <p:tav tm="100000">
                                          <p:val>
                                            <p:strVal val="1+ppt_h/2"/>
                                          </p:val>
                                        </p:tav>
                                      </p:tavLst>
                                    </p:anim>
                                    <p:set>
                                      <p:cBhvr>
                                        <p:cTn id="95" dur="1" fill="hold">
                                          <p:stCondLst>
                                            <p:cond delay="1999"/>
                                          </p:stCondLst>
                                        </p:cTn>
                                        <p:tgtEl>
                                          <p:spTgt spid="12"/>
                                        </p:tgtEl>
                                        <p:attrNameLst>
                                          <p:attrName>style.visibility</p:attrName>
                                        </p:attrNameLst>
                                      </p:cBhvr>
                                      <p:to>
                                        <p:strVal val="hidden"/>
                                      </p:to>
                                    </p:set>
                                  </p:childTnLst>
                                </p:cTn>
                              </p:par>
                              <p:par>
                                <p:cTn id="96" presetID="2" presetClass="exit" presetSubtype="12" fill="hold" grpId="1" nodeType="withEffect">
                                  <p:stCondLst>
                                    <p:cond delay="0"/>
                                  </p:stCondLst>
                                  <p:childTnLst>
                                    <p:anim calcmode="lin" valueType="num">
                                      <p:cBhvr additive="base">
                                        <p:cTn id="97" dur="2000"/>
                                        <p:tgtEl>
                                          <p:spTgt spid="13"/>
                                        </p:tgtEl>
                                        <p:attrNameLst>
                                          <p:attrName>ppt_x</p:attrName>
                                        </p:attrNameLst>
                                      </p:cBhvr>
                                      <p:tavLst>
                                        <p:tav tm="0">
                                          <p:val>
                                            <p:strVal val="ppt_x"/>
                                          </p:val>
                                        </p:tav>
                                        <p:tav tm="100000">
                                          <p:val>
                                            <p:strVal val="0-ppt_w/2"/>
                                          </p:val>
                                        </p:tav>
                                      </p:tavLst>
                                    </p:anim>
                                    <p:anim calcmode="lin" valueType="num">
                                      <p:cBhvr additive="base">
                                        <p:cTn id="98" dur="2000"/>
                                        <p:tgtEl>
                                          <p:spTgt spid="13"/>
                                        </p:tgtEl>
                                        <p:attrNameLst>
                                          <p:attrName>ppt_y</p:attrName>
                                        </p:attrNameLst>
                                      </p:cBhvr>
                                      <p:tavLst>
                                        <p:tav tm="0">
                                          <p:val>
                                            <p:strVal val="ppt_y"/>
                                          </p:val>
                                        </p:tav>
                                        <p:tav tm="100000">
                                          <p:val>
                                            <p:strVal val="1+ppt_h/2"/>
                                          </p:val>
                                        </p:tav>
                                      </p:tavLst>
                                    </p:anim>
                                    <p:set>
                                      <p:cBhvr>
                                        <p:cTn id="99" dur="1" fill="hold">
                                          <p:stCondLst>
                                            <p:cond delay="1999"/>
                                          </p:stCondLst>
                                        </p:cTn>
                                        <p:tgtEl>
                                          <p:spTgt spid="13"/>
                                        </p:tgtEl>
                                        <p:attrNameLst>
                                          <p:attrName>style.visibility</p:attrName>
                                        </p:attrNameLst>
                                      </p:cBhvr>
                                      <p:to>
                                        <p:strVal val="hidden"/>
                                      </p:to>
                                    </p:set>
                                  </p:childTnLst>
                                </p:cTn>
                              </p:par>
                              <p:par>
                                <p:cTn id="100" presetID="2" presetClass="exit" presetSubtype="12" fill="hold" grpId="1" nodeType="withEffect">
                                  <p:stCondLst>
                                    <p:cond delay="0"/>
                                  </p:stCondLst>
                                  <p:childTnLst>
                                    <p:anim calcmode="lin" valueType="num">
                                      <p:cBhvr additive="base">
                                        <p:cTn id="101" dur="2000"/>
                                        <p:tgtEl>
                                          <p:spTgt spid="14"/>
                                        </p:tgtEl>
                                        <p:attrNameLst>
                                          <p:attrName>ppt_x</p:attrName>
                                        </p:attrNameLst>
                                      </p:cBhvr>
                                      <p:tavLst>
                                        <p:tav tm="0">
                                          <p:val>
                                            <p:strVal val="ppt_x"/>
                                          </p:val>
                                        </p:tav>
                                        <p:tav tm="100000">
                                          <p:val>
                                            <p:strVal val="0-ppt_w/2"/>
                                          </p:val>
                                        </p:tav>
                                      </p:tavLst>
                                    </p:anim>
                                    <p:anim calcmode="lin" valueType="num">
                                      <p:cBhvr additive="base">
                                        <p:cTn id="102" dur="2000"/>
                                        <p:tgtEl>
                                          <p:spTgt spid="14"/>
                                        </p:tgtEl>
                                        <p:attrNameLst>
                                          <p:attrName>ppt_y</p:attrName>
                                        </p:attrNameLst>
                                      </p:cBhvr>
                                      <p:tavLst>
                                        <p:tav tm="0">
                                          <p:val>
                                            <p:strVal val="ppt_y"/>
                                          </p:val>
                                        </p:tav>
                                        <p:tav tm="100000">
                                          <p:val>
                                            <p:strVal val="1+ppt_h/2"/>
                                          </p:val>
                                        </p:tav>
                                      </p:tavLst>
                                    </p:anim>
                                    <p:set>
                                      <p:cBhvr>
                                        <p:cTn id="103" dur="1" fill="hold">
                                          <p:stCondLst>
                                            <p:cond delay="1999"/>
                                          </p:stCondLst>
                                        </p:cTn>
                                        <p:tgtEl>
                                          <p:spTgt spid="14"/>
                                        </p:tgtEl>
                                        <p:attrNameLst>
                                          <p:attrName>style.visibility</p:attrName>
                                        </p:attrNameLst>
                                      </p:cBhvr>
                                      <p:to>
                                        <p:strVal val="hidden"/>
                                      </p:to>
                                    </p:set>
                                  </p:childTnLst>
                                </p:cTn>
                              </p:par>
                              <p:par>
                                <p:cTn id="104" presetID="17" presetClass="entr" presetSubtype="2"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ppt_x</p:attrName>
                                        </p:attrNameLst>
                                      </p:cBhvr>
                                      <p:tavLst>
                                        <p:tav tm="0">
                                          <p:val>
                                            <p:strVal val="#ppt_x+#ppt_w/2"/>
                                          </p:val>
                                        </p:tav>
                                        <p:tav tm="100000">
                                          <p:val>
                                            <p:strVal val="#ppt_x"/>
                                          </p:val>
                                        </p:tav>
                                      </p:tavLst>
                                    </p:anim>
                                    <p:anim calcmode="lin" valueType="num">
                                      <p:cBhvr>
                                        <p:cTn id="107" dur="2000" fill="hold"/>
                                        <p:tgtEl>
                                          <p:spTgt spid="2"/>
                                        </p:tgtEl>
                                        <p:attrNameLst>
                                          <p:attrName>ppt_y</p:attrName>
                                        </p:attrNameLst>
                                      </p:cBhvr>
                                      <p:tavLst>
                                        <p:tav tm="0">
                                          <p:val>
                                            <p:strVal val="#ppt_y"/>
                                          </p:val>
                                        </p:tav>
                                        <p:tav tm="100000">
                                          <p:val>
                                            <p:strVal val="#ppt_y"/>
                                          </p:val>
                                        </p:tav>
                                      </p:tavLst>
                                    </p:anim>
                                    <p:anim calcmode="lin" valueType="num">
                                      <p:cBhvr>
                                        <p:cTn id="108" dur="2000" fill="hold"/>
                                        <p:tgtEl>
                                          <p:spTgt spid="2"/>
                                        </p:tgtEl>
                                        <p:attrNameLst>
                                          <p:attrName>ppt_w</p:attrName>
                                        </p:attrNameLst>
                                      </p:cBhvr>
                                      <p:tavLst>
                                        <p:tav tm="0">
                                          <p:val>
                                            <p:fltVal val="0"/>
                                          </p:val>
                                        </p:tav>
                                        <p:tav tm="100000">
                                          <p:val>
                                            <p:strVal val="#ppt_w"/>
                                          </p:val>
                                        </p:tav>
                                      </p:tavLst>
                                    </p:anim>
                                    <p:anim calcmode="lin" valueType="num">
                                      <p:cBhvr>
                                        <p:cTn id="10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zoom.png"/>
          <p:cNvPicPr>
            <a:picLocks noChangeAspect="1"/>
          </p:cNvPicPr>
          <p:nvPr/>
        </p:nvPicPr>
        <p:blipFill>
          <a:blip r:embed="rId2">
            <a:duotone>
              <a:prstClr val="black"/>
              <a:schemeClr val="accent6">
                <a:tint val="45000"/>
                <a:satMod val="400000"/>
              </a:schemeClr>
            </a:duotone>
            <a:lum bright="-10000"/>
          </a:blip>
          <a:stretch>
            <a:fillRect/>
          </a:stretch>
        </p:blipFill>
        <p:spPr>
          <a:xfrm>
            <a:off x="1116" y="0"/>
            <a:ext cx="9141767" cy="5143500"/>
          </a:xfrm>
          <a:prstGeom prst="rect">
            <a:avLst/>
          </a:prstGeom>
        </p:spPr>
      </p:pic>
      <p:pic>
        <p:nvPicPr>
          <p:cNvPr id="5" name="4 Imagen" descr="99c35076.gif"/>
          <p:cNvPicPr>
            <a:picLocks noChangeAspect="1"/>
          </p:cNvPicPr>
          <p:nvPr/>
        </p:nvPicPr>
        <p:blipFill>
          <a:blip r:embed="rId3"/>
          <a:stretch>
            <a:fillRect/>
          </a:stretch>
        </p:blipFill>
        <p:spPr>
          <a:xfrm>
            <a:off x="0" y="2365726"/>
            <a:ext cx="2285984" cy="3088349"/>
          </a:xfrm>
          <a:prstGeom prst="rect">
            <a:avLst/>
          </a:prstGeom>
        </p:spPr>
      </p:pic>
      <p:sp>
        <p:nvSpPr>
          <p:cNvPr id="4" name="3 CuadroTexto"/>
          <p:cNvSpPr txBox="1"/>
          <p:nvPr/>
        </p:nvSpPr>
        <p:spPr>
          <a:xfrm>
            <a:off x="2643174" y="1785932"/>
            <a:ext cx="4000528" cy="1754326"/>
          </a:xfrm>
          <a:prstGeom prst="rect">
            <a:avLst/>
          </a:prstGeom>
          <a:noFill/>
        </p:spPr>
        <p:txBody>
          <a:bodyPr wrap="square" rtlCol="0">
            <a:spAutoFit/>
          </a:bodyPr>
          <a:lstStyle/>
          <a:p>
            <a:pPr algn="ctr"/>
            <a:r>
              <a:rPr lang="es-PE" b="1" dirty="0" smtClean="0">
                <a:ln>
                  <a:solidFill>
                    <a:schemeClr val="tx1"/>
                  </a:solidFill>
                </a:ln>
                <a:solidFill>
                  <a:srgbClr val="FFFF00"/>
                </a:solidFill>
              </a:rPr>
              <a:t>Los animales resultan de mucha ayuda en los procesos de curación y sanación, colocamos los dos procesos porque uno tiene que ver más con retomar el camino natural de nuestra salud, mientras que el otro tiene que ver con un proceso más profundo.</a:t>
            </a:r>
            <a:endParaRPr lang="es-PE" b="1" dirty="0">
              <a:ln>
                <a:solidFill>
                  <a:schemeClr val="tx1"/>
                </a:solidFill>
              </a:ln>
              <a:solidFill>
                <a:srgbClr val="FFFF00"/>
              </a:solidFill>
            </a:endParaRPr>
          </a:p>
        </p:txBody>
      </p:sp>
      <p:sp>
        <p:nvSpPr>
          <p:cNvPr id="6" name="5 Rectángulo"/>
          <p:cNvSpPr/>
          <p:nvPr/>
        </p:nvSpPr>
        <p:spPr>
          <a:xfrm>
            <a:off x="-500098" y="-500084"/>
            <a:ext cx="10001320" cy="7429552"/>
          </a:xfrm>
          <a:prstGeom prst="rect">
            <a:avLst/>
          </a:prstGeom>
          <a:gradFill flip="none" rotWithShape="1">
            <a:gsLst>
              <a:gs pos="29000">
                <a:srgbClr val="0000FF"/>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bg2">
                <a:lumMod val="10000"/>
              </a:schemeClr>
            </a:gs>
            <a:gs pos="50000">
              <a:schemeClr val="bg2">
                <a:lumMod val="90000"/>
                <a:shade val="67500"/>
                <a:satMod val="115000"/>
              </a:schemeClr>
            </a:gs>
            <a:gs pos="100000">
              <a:schemeClr val="bg2">
                <a:lumMod val="9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957198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Anillo"/>
          <p:cNvSpPr/>
          <p:nvPr/>
        </p:nvSpPr>
        <p:spPr>
          <a:xfrm>
            <a:off x="0" y="785800"/>
            <a:ext cx="1071538" cy="3143272"/>
          </a:xfrm>
          <a:prstGeom prst="donut">
            <a:avLst>
              <a:gd name="adj" fmla="val 12422"/>
            </a:avLst>
          </a:prstGeom>
          <a:gradFill flip="none" rotWithShape="1">
            <a:gsLst>
              <a:gs pos="31000">
                <a:schemeClr val="accent6">
                  <a:lumMod val="50000"/>
                </a:schemeClr>
              </a:gs>
              <a:gs pos="50000">
                <a:schemeClr val="bg2">
                  <a:lumMod val="90000"/>
                  <a:shade val="67500"/>
                  <a:satMod val="115000"/>
                </a:schemeClr>
              </a:gs>
              <a:gs pos="100000">
                <a:schemeClr val="bg2">
                  <a:lumMod val="90000"/>
                  <a:shade val="100000"/>
                  <a:satMod val="115000"/>
                </a:schemeClr>
              </a:gs>
            </a:gsLst>
            <a:lin ang="0" scaled="1"/>
            <a:tileRect/>
          </a:gradFill>
          <a:ln w="3175">
            <a:solidFill>
              <a:schemeClr val="accent6">
                <a:lumMod val="50000"/>
              </a:schemeClr>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500034" y="785800"/>
            <a:ext cx="1071538" cy="3143272"/>
          </a:xfrm>
          <a:prstGeom prst="donut">
            <a:avLst>
              <a:gd name="adj" fmla="val 12422"/>
            </a:avLst>
          </a:prstGeom>
          <a:gradFill flip="none" rotWithShape="1">
            <a:gsLst>
              <a:gs pos="31000">
                <a:schemeClr val="accent6">
                  <a:lumMod val="50000"/>
                </a:schemeClr>
              </a:gs>
              <a:gs pos="50000">
                <a:schemeClr val="bg2">
                  <a:lumMod val="90000"/>
                  <a:shade val="67500"/>
                  <a:satMod val="115000"/>
                </a:schemeClr>
              </a:gs>
              <a:gs pos="100000">
                <a:schemeClr val="bg2">
                  <a:lumMod val="90000"/>
                  <a:shade val="100000"/>
                  <a:satMod val="115000"/>
                </a:schemeClr>
              </a:gs>
            </a:gsLst>
            <a:lin ang="0" scaled="1"/>
            <a:tileRect/>
          </a:gradFill>
          <a:ln w="3175">
            <a:solidFill>
              <a:schemeClr val="accent6">
                <a:lumMod val="50000"/>
              </a:schemeClr>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857224" y="785800"/>
            <a:ext cx="1071538" cy="3143272"/>
          </a:xfrm>
          <a:prstGeom prst="donut">
            <a:avLst>
              <a:gd name="adj" fmla="val 12422"/>
            </a:avLst>
          </a:prstGeom>
          <a:gradFill flip="none" rotWithShape="1">
            <a:gsLst>
              <a:gs pos="31000">
                <a:schemeClr val="accent6">
                  <a:lumMod val="50000"/>
                </a:schemeClr>
              </a:gs>
              <a:gs pos="50000">
                <a:schemeClr val="bg2">
                  <a:lumMod val="90000"/>
                  <a:shade val="67500"/>
                  <a:satMod val="115000"/>
                </a:schemeClr>
              </a:gs>
              <a:gs pos="100000">
                <a:schemeClr val="bg2">
                  <a:lumMod val="90000"/>
                  <a:shade val="100000"/>
                  <a:satMod val="115000"/>
                </a:schemeClr>
              </a:gs>
            </a:gsLst>
            <a:lin ang="0" scaled="1"/>
            <a:tileRect/>
          </a:gradFill>
          <a:ln w="3175">
            <a:solidFill>
              <a:schemeClr val="accent6">
                <a:lumMod val="50000"/>
              </a:schemeClr>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357322" y="785800"/>
            <a:ext cx="1071538" cy="3143272"/>
          </a:xfrm>
          <a:prstGeom prst="donut">
            <a:avLst>
              <a:gd name="adj" fmla="val 12422"/>
            </a:avLst>
          </a:prstGeom>
          <a:gradFill flip="none" rotWithShape="1">
            <a:gsLst>
              <a:gs pos="31000">
                <a:schemeClr val="accent6">
                  <a:lumMod val="50000"/>
                </a:schemeClr>
              </a:gs>
              <a:gs pos="50000">
                <a:schemeClr val="bg2">
                  <a:lumMod val="90000"/>
                  <a:shade val="67500"/>
                  <a:satMod val="115000"/>
                </a:schemeClr>
              </a:gs>
              <a:gs pos="100000">
                <a:schemeClr val="bg2">
                  <a:lumMod val="90000"/>
                  <a:shade val="100000"/>
                  <a:satMod val="115000"/>
                </a:schemeClr>
              </a:gs>
            </a:gsLst>
            <a:lin ang="0" scaled="1"/>
            <a:tileRect/>
          </a:gradFill>
          <a:ln w="3175">
            <a:solidFill>
              <a:schemeClr val="accent6">
                <a:lumMod val="50000"/>
              </a:schemeClr>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857356" y="785800"/>
            <a:ext cx="1071538" cy="3143272"/>
          </a:xfrm>
          <a:prstGeom prst="donut">
            <a:avLst>
              <a:gd name="adj" fmla="val 12422"/>
            </a:avLst>
          </a:prstGeom>
          <a:gradFill flip="none" rotWithShape="1">
            <a:gsLst>
              <a:gs pos="31000">
                <a:schemeClr val="accent6">
                  <a:lumMod val="50000"/>
                </a:schemeClr>
              </a:gs>
              <a:gs pos="50000">
                <a:schemeClr val="bg2">
                  <a:lumMod val="90000"/>
                  <a:shade val="67500"/>
                  <a:satMod val="115000"/>
                </a:schemeClr>
              </a:gs>
              <a:gs pos="100000">
                <a:schemeClr val="bg2">
                  <a:lumMod val="90000"/>
                  <a:shade val="100000"/>
                  <a:satMod val="115000"/>
                </a:schemeClr>
              </a:gs>
            </a:gsLst>
            <a:lin ang="0" scaled="1"/>
            <a:tileRect/>
          </a:gradFill>
          <a:ln w="3175">
            <a:solidFill>
              <a:schemeClr val="accent6">
                <a:lumMod val="50000"/>
              </a:schemeClr>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214546" y="785800"/>
            <a:ext cx="1071538" cy="3143272"/>
          </a:xfrm>
          <a:prstGeom prst="donut">
            <a:avLst>
              <a:gd name="adj" fmla="val 12422"/>
            </a:avLst>
          </a:prstGeom>
          <a:gradFill flip="none" rotWithShape="1">
            <a:gsLst>
              <a:gs pos="31000">
                <a:schemeClr val="accent6">
                  <a:lumMod val="50000"/>
                </a:schemeClr>
              </a:gs>
              <a:gs pos="50000">
                <a:schemeClr val="bg2">
                  <a:lumMod val="90000"/>
                  <a:shade val="67500"/>
                  <a:satMod val="115000"/>
                </a:schemeClr>
              </a:gs>
              <a:gs pos="100000">
                <a:schemeClr val="bg2">
                  <a:lumMod val="90000"/>
                  <a:shade val="100000"/>
                  <a:satMod val="115000"/>
                </a:schemeClr>
              </a:gs>
            </a:gsLst>
            <a:lin ang="0" scaled="1"/>
            <a:tileRect/>
          </a:gradFill>
          <a:ln w="3175">
            <a:solidFill>
              <a:schemeClr val="accent6">
                <a:lumMod val="50000"/>
              </a:schemeClr>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786082" y="785800"/>
            <a:ext cx="1071538" cy="3143272"/>
          </a:xfrm>
          <a:prstGeom prst="donut">
            <a:avLst>
              <a:gd name="adj" fmla="val 12422"/>
            </a:avLst>
          </a:prstGeom>
          <a:gradFill flip="none" rotWithShape="1">
            <a:gsLst>
              <a:gs pos="31000">
                <a:schemeClr val="accent6">
                  <a:lumMod val="50000"/>
                </a:schemeClr>
              </a:gs>
              <a:gs pos="50000">
                <a:schemeClr val="bg2">
                  <a:lumMod val="90000"/>
                  <a:shade val="67500"/>
                  <a:satMod val="115000"/>
                </a:schemeClr>
              </a:gs>
              <a:gs pos="100000">
                <a:schemeClr val="bg2">
                  <a:lumMod val="90000"/>
                  <a:shade val="100000"/>
                  <a:satMod val="115000"/>
                </a:schemeClr>
              </a:gs>
            </a:gsLst>
            <a:lin ang="0" scaled="1"/>
            <a:tileRect/>
          </a:gradFill>
          <a:ln w="3175">
            <a:solidFill>
              <a:schemeClr val="accent6">
                <a:lumMod val="50000"/>
              </a:schemeClr>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286116" y="785800"/>
            <a:ext cx="1071538" cy="3143272"/>
          </a:xfrm>
          <a:prstGeom prst="donut">
            <a:avLst>
              <a:gd name="adj" fmla="val 12422"/>
            </a:avLst>
          </a:prstGeom>
          <a:gradFill flip="none" rotWithShape="1">
            <a:gsLst>
              <a:gs pos="31000">
                <a:schemeClr val="accent6">
                  <a:lumMod val="50000"/>
                </a:schemeClr>
              </a:gs>
              <a:gs pos="50000">
                <a:schemeClr val="bg2">
                  <a:lumMod val="90000"/>
                  <a:shade val="67500"/>
                  <a:satMod val="115000"/>
                </a:schemeClr>
              </a:gs>
              <a:gs pos="100000">
                <a:schemeClr val="bg2">
                  <a:lumMod val="90000"/>
                  <a:shade val="100000"/>
                  <a:satMod val="115000"/>
                </a:schemeClr>
              </a:gs>
            </a:gsLst>
            <a:lin ang="0" scaled="1"/>
            <a:tileRect/>
          </a:gradFill>
          <a:ln w="3175">
            <a:solidFill>
              <a:schemeClr val="accent6">
                <a:lumMod val="50000"/>
              </a:schemeClr>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643306" y="785800"/>
            <a:ext cx="1071538" cy="3143272"/>
          </a:xfrm>
          <a:prstGeom prst="donut">
            <a:avLst>
              <a:gd name="adj" fmla="val 12422"/>
            </a:avLst>
          </a:prstGeom>
          <a:gradFill flip="none" rotWithShape="1">
            <a:gsLst>
              <a:gs pos="31000">
                <a:schemeClr val="accent6">
                  <a:lumMod val="50000"/>
                </a:schemeClr>
              </a:gs>
              <a:gs pos="50000">
                <a:schemeClr val="bg2">
                  <a:lumMod val="90000"/>
                  <a:shade val="67500"/>
                  <a:satMod val="115000"/>
                </a:schemeClr>
              </a:gs>
              <a:gs pos="100000">
                <a:schemeClr val="bg2">
                  <a:lumMod val="90000"/>
                  <a:shade val="100000"/>
                  <a:satMod val="115000"/>
                </a:schemeClr>
              </a:gs>
            </a:gsLst>
            <a:lin ang="0" scaled="1"/>
            <a:tileRect/>
          </a:gradFill>
          <a:ln w="3175">
            <a:solidFill>
              <a:schemeClr val="accent6">
                <a:lumMod val="50000"/>
              </a:schemeClr>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143404" y="785800"/>
            <a:ext cx="1071538" cy="3143272"/>
          </a:xfrm>
          <a:prstGeom prst="donut">
            <a:avLst>
              <a:gd name="adj" fmla="val 12422"/>
            </a:avLst>
          </a:prstGeom>
          <a:gradFill flip="none" rotWithShape="1">
            <a:gsLst>
              <a:gs pos="31000">
                <a:schemeClr val="accent6">
                  <a:lumMod val="50000"/>
                </a:schemeClr>
              </a:gs>
              <a:gs pos="50000">
                <a:schemeClr val="bg2">
                  <a:lumMod val="90000"/>
                  <a:shade val="67500"/>
                  <a:satMod val="115000"/>
                </a:schemeClr>
              </a:gs>
              <a:gs pos="100000">
                <a:schemeClr val="bg2">
                  <a:lumMod val="90000"/>
                  <a:shade val="100000"/>
                  <a:satMod val="115000"/>
                </a:schemeClr>
              </a:gs>
            </a:gsLst>
            <a:lin ang="0" scaled="1"/>
            <a:tileRect/>
          </a:gradFill>
          <a:ln w="3175">
            <a:solidFill>
              <a:schemeClr val="accent6">
                <a:lumMod val="50000"/>
              </a:schemeClr>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643438" y="785800"/>
            <a:ext cx="1071538" cy="3143272"/>
          </a:xfrm>
          <a:prstGeom prst="donut">
            <a:avLst>
              <a:gd name="adj" fmla="val 12422"/>
            </a:avLst>
          </a:prstGeom>
          <a:gradFill flip="none" rotWithShape="1">
            <a:gsLst>
              <a:gs pos="31000">
                <a:schemeClr val="accent6">
                  <a:lumMod val="50000"/>
                </a:schemeClr>
              </a:gs>
              <a:gs pos="50000">
                <a:schemeClr val="bg2">
                  <a:lumMod val="90000"/>
                  <a:shade val="67500"/>
                  <a:satMod val="115000"/>
                </a:schemeClr>
              </a:gs>
              <a:gs pos="100000">
                <a:schemeClr val="bg2">
                  <a:lumMod val="90000"/>
                  <a:shade val="100000"/>
                  <a:satMod val="115000"/>
                </a:schemeClr>
              </a:gs>
            </a:gsLst>
            <a:lin ang="0" scaled="1"/>
            <a:tileRect/>
          </a:gradFill>
          <a:ln w="3175">
            <a:solidFill>
              <a:schemeClr val="accent6">
                <a:lumMod val="50000"/>
              </a:schemeClr>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5000628" y="785800"/>
            <a:ext cx="1071538" cy="3143272"/>
          </a:xfrm>
          <a:prstGeom prst="donut">
            <a:avLst>
              <a:gd name="adj" fmla="val 12422"/>
            </a:avLst>
          </a:prstGeom>
          <a:gradFill flip="none" rotWithShape="1">
            <a:gsLst>
              <a:gs pos="31000">
                <a:schemeClr val="accent6">
                  <a:lumMod val="50000"/>
                </a:schemeClr>
              </a:gs>
              <a:gs pos="50000">
                <a:schemeClr val="bg2">
                  <a:lumMod val="90000"/>
                  <a:shade val="67500"/>
                  <a:satMod val="115000"/>
                </a:schemeClr>
              </a:gs>
              <a:gs pos="100000">
                <a:schemeClr val="bg2">
                  <a:lumMod val="90000"/>
                  <a:shade val="100000"/>
                  <a:satMod val="115000"/>
                </a:schemeClr>
              </a:gs>
            </a:gsLst>
            <a:lin ang="0" scaled="1"/>
            <a:tileRect/>
          </a:gradFill>
          <a:ln w="3175">
            <a:solidFill>
              <a:schemeClr val="accent6">
                <a:lumMod val="50000"/>
              </a:schemeClr>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5429288" y="785800"/>
            <a:ext cx="1071538" cy="3143272"/>
          </a:xfrm>
          <a:prstGeom prst="donut">
            <a:avLst>
              <a:gd name="adj" fmla="val 12422"/>
            </a:avLst>
          </a:prstGeom>
          <a:gradFill flip="none" rotWithShape="1">
            <a:gsLst>
              <a:gs pos="31000">
                <a:schemeClr val="accent6">
                  <a:lumMod val="50000"/>
                </a:schemeClr>
              </a:gs>
              <a:gs pos="50000">
                <a:schemeClr val="bg2">
                  <a:lumMod val="90000"/>
                  <a:shade val="67500"/>
                  <a:satMod val="115000"/>
                </a:schemeClr>
              </a:gs>
              <a:gs pos="100000">
                <a:schemeClr val="bg2">
                  <a:lumMod val="90000"/>
                  <a:shade val="100000"/>
                  <a:satMod val="115000"/>
                </a:schemeClr>
              </a:gs>
            </a:gsLst>
            <a:lin ang="0" scaled="1"/>
            <a:tileRect/>
          </a:gradFill>
          <a:ln w="3175">
            <a:solidFill>
              <a:schemeClr val="accent6">
                <a:lumMod val="50000"/>
              </a:schemeClr>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5929322" y="785800"/>
            <a:ext cx="1071538" cy="3143272"/>
          </a:xfrm>
          <a:prstGeom prst="donut">
            <a:avLst>
              <a:gd name="adj" fmla="val 12422"/>
            </a:avLst>
          </a:prstGeom>
          <a:gradFill flip="none" rotWithShape="1">
            <a:gsLst>
              <a:gs pos="31000">
                <a:schemeClr val="accent6">
                  <a:lumMod val="50000"/>
                </a:schemeClr>
              </a:gs>
              <a:gs pos="50000">
                <a:schemeClr val="bg2">
                  <a:lumMod val="90000"/>
                  <a:shade val="67500"/>
                  <a:satMod val="115000"/>
                </a:schemeClr>
              </a:gs>
              <a:gs pos="100000">
                <a:schemeClr val="bg2">
                  <a:lumMod val="90000"/>
                  <a:shade val="100000"/>
                  <a:satMod val="115000"/>
                </a:schemeClr>
              </a:gs>
            </a:gsLst>
            <a:lin ang="0" scaled="1"/>
            <a:tileRect/>
          </a:gradFill>
          <a:ln w="3175">
            <a:solidFill>
              <a:schemeClr val="accent6">
                <a:lumMod val="50000"/>
              </a:schemeClr>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286512" y="785800"/>
            <a:ext cx="1071538" cy="3143272"/>
          </a:xfrm>
          <a:prstGeom prst="donut">
            <a:avLst>
              <a:gd name="adj" fmla="val 12422"/>
            </a:avLst>
          </a:prstGeom>
          <a:gradFill flip="none" rotWithShape="1">
            <a:gsLst>
              <a:gs pos="31000">
                <a:schemeClr val="accent6">
                  <a:lumMod val="50000"/>
                </a:schemeClr>
              </a:gs>
              <a:gs pos="50000">
                <a:schemeClr val="bg2">
                  <a:lumMod val="90000"/>
                  <a:shade val="67500"/>
                  <a:satMod val="115000"/>
                </a:schemeClr>
              </a:gs>
              <a:gs pos="100000">
                <a:schemeClr val="bg2">
                  <a:lumMod val="90000"/>
                  <a:shade val="100000"/>
                  <a:satMod val="115000"/>
                </a:schemeClr>
              </a:gs>
            </a:gsLst>
            <a:lin ang="0" scaled="1"/>
            <a:tileRect/>
          </a:gradFill>
          <a:ln w="3175">
            <a:solidFill>
              <a:schemeClr val="accent6">
                <a:lumMod val="50000"/>
              </a:schemeClr>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6786610" y="785800"/>
            <a:ext cx="1071538" cy="3143272"/>
          </a:xfrm>
          <a:prstGeom prst="donut">
            <a:avLst>
              <a:gd name="adj" fmla="val 12422"/>
            </a:avLst>
          </a:prstGeom>
          <a:gradFill flip="none" rotWithShape="1">
            <a:gsLst>
              <a:gs pos="31000">
                <a:schemeClr val="accent6">
                  <a:lumMod val="50000"/>
                </a:schemeClr>
              </a:gs>
              <a:gs pos="50000">
                <a:schemeClr val="bg2">
                  <a:lumMod val="90000"/>
                  <a:shade val="67500"/>
                  <a:satMod val="115000"/>
                </a:schemeClr>
              </a:gs>
              <a:gs pos="100000">
                <a:schemeClr val="bg2">
                  <a:lumMod val="90000"/>
                  <a:shade val="100000"/>
                  <a:satMod val="115000"/>
                </a:schemeClr>
              </a:gs>
            </a:gsLst>
            <a:lin ang="0" scaled="1"/>
            <a:tileRect/>
          </a:gradFill>
          <a:ln w="3175">
            <a:solidFill>
              <a:schemeClr val="accent6">
                <a:lumMod val="50000"/>
              </a:schemeClr>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7286644" y="785800"/>
            <a:ext cx="1071538" cy="3143272"/>
          </a:xfrm>
          <a:prstGeom prst="donut">
            <a:avLst>
              <a:gd name="adj" fmla="val 12422"/>
            </a:avLst>
          </a:prstGeom>
          <a:gradFill flip="none" rotWithShape="1">
            <a:gsLst>
              <a:gs pos="31000">
                <a:schemeClr val="accent6">
                  <a:lumMod val="50000"/>
                </a:schemeClr>
              </a:gs>
              <a:gs pos="50000">
                <a:schemeClr val="bg2">
                  <a:lumMod val="90000"/>
                  <a:shade val="67500"/>
                  <a:satMod val="115000"/>
                </a:schemeClr>
              </a:gs>
              <a:gs pos="100000">
                <a:schemeClr val="bg2">
                  <a:lumMod val="90000"/>
                  <a:shade val="100000"/>
                  <a:satMod val="115000"/>
                </a:schemeClr>
              </a:gs>
            </a:gsLst>
            <a:lin ang="0" scaled="1"/>
            <a:tileRect/>
          </a:gradFill>
          <a:ln w="3175">
            <a:solidFill>
              <a:schemeClr val="accent6">
                <a:lumMod val="50000"/>
              </a:schemeClr>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7643834" y="785800"/>
            <a:ext cx="1071538" cy="3143272"/>
          </a:xfrm>
          <a:prstGeom prst="donut">
            <a:avLst>
              <a:gd name="adj" fmla="val 12422"/>
            </a:avLst>
          </a:prstGeom>
          <a:gradFill flip="none" rotWithShape="1">
            <a:gsLst>
              <a:gs pos="31000">
                <a:schemeClr val="accent6">
                  <a:lumMod val="50000"/>
                </a:schemeClr>
              </a:gs>
              <a:gs pos="50000">
                <a:schemeClr val="bg2">
                  <a:lumMod val="90000"/>
                  <a:shade val="67500"/>
                  <a:satMod val="115000"/>
                </a:schemeClr>
              </a:gs>
              <a:gs pos="100000">
                <a:schemeClr val="bg2">
                  <a:lumMod val="90000"/>
                  <a:shade val="100000"/>
                  <a:satMod val="115000"/>
                </a:schemeClr>
              </a:gs>
            </a:gsLst>
            <a:lin ang="0" scaled="1"/>
            <a:tileRect/>
          </a:gradFill>
          <a:ln w="3175">
            <a:solidFill>
              <a:schemeClr val="accent6">
                <a:lumMod val="50000"/>
              </a:schemeClr>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8072462" y="785800"/>
            <a:ext cx="1071538" cy="3143272"/>
          </a:xfrm>
          <a:prstGeom prst="donut">
            <a:avLst>
              <a:gd name="adj" fmla="val 12422"/>
            </a:avLst>
          </a:prstGeom>
          <a:gradFill flip="none" rotWithShape="1">
            <a:gsLst>
              <a:gs pos="31000">
                <a:schemeClr val="accent6">
                  <a:lumMod val="50000"/>
                </a:schemeClr>
              </a:gs>
              <a:gs pos="50000">
                <a:schemeClr val="bg2">
                  <a:lumMod val="90000"/>
                  <a:shade val="67500"/>
                  <a:satMod val="115000"/>
                </a:schemeClr>
              </a:gs>
              <a:gs pos="100000">
                <a:schemeClr val="bg2">
                  <a:lumMod val="90000"/>
                  <a:shade val="100000"/>
                  <a:satMod val="115000"/>
                </a:schemeClr>
              </a:gs>
            </a:gsLst>
            <a:lin ang="0" scaled="1"/>
            <a:tileRect/>
          </a:gradFill>
          <a:ln w="3175">
            <a:solidFill>
              <a:schemeClr val="accent6">
                <a:lumMod val="50000"/>
              </a:schemeClr>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Rectángulo"/>
          <p:cNvSpPr/>
          <p:nvPr/>
        </p:nvSpPr>
        <p:spPr>
          <a:xfrm>
            <a:off x="-500098" y="-500084"/>
            <a:ext cx="10001320" cy="7429552"/>
          </a:xfrm>
          <a:prstGeom prst="rect">
            <a:avLst/>
          </a:prstGeom>
          <a:gradFill flip="none" rotWithShape="1">
            <a:gsLst>
              <a:gs pos="29000">
                <a:srgbClr val="0000FF"/>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0-#ppt_w/2"/>
                                          </p:val>
                                        </p:tav>
                                        <p:tav tm="100000">
                                          <p:val>
                                            <p:strVal val="#ppt_x"/>
                                          </p:val>
                                        </p:tav>
                                      </p:tavLst>
                                    </p:anim>
                                    <p:anim calcmode="lin" valueType="num">
                                      <p:cBhvr additive="base">
                                        <p:cTn id="82" dur="2000" fill="hold"/>
                                        <p:tgtEl>
                                          <p:spTgt spid="22"/>
                                        </p:tgtEl>
                                        <p:attrNameLst>
                                          <p:attrName>ppt_y</p:attrName>
                                        </p:attrNameLst>
                                      </p:cBhvr>
                                      <p:tavLst>
                                        <p:tav tm="0">
                                          <p:val>
                                            <p:strVal val="#ppt_y"/>
                                          </p:val>
                                        </p:tav>
                                        <p:tav tm="100000">
                                          <p:val>
                                            <p:strVal val="#ppt_y"/>
                                          </p:val>
                                        </p:tav>
                                      </p:tavLst>
                                    </p:anim>
                                  </p:childTnLst>
                                </p:cTn>
                              </p:par>
                              <p:par>
                                <p:cTn id="83" presetID="8" presetClass="emph" presetSubtype="0" fill="hold" grpId="1" nodeType="withEffect">
                                  <p:stCondLst>
                                    <p:cond delay="0"/>
                                  </p:stCondLst>
                                  <p:childTnLst>
                                    <p:animRot by="21600000">
                                      <p:cBhvr>
                                        <p:cTn id="84" dur="2000" fill="hold"/>
                                        <p:tgtEl>
                                          <p:spTgt spid="4"/>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5"/>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6"/>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7"/>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8"/>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9"/>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0"/>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11"/>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2"/>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3"/>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14"/>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15"/>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16"/>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17"/>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18"/>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19"/>
                                        </p:tgtEl>
                                        <p:attrNameLst>
                                          <p:attrName>r</p:attrName>
                                        </p:attrNameLst>
                                      </p:cBhvr>
                                    </p:animRot>
                                  </p:childTnLst>
                                </p:cTn>
                              </p:par>
                              <p:par>
                                <p:cTn id="115" presetID="8" presetClass="emph" presetSubtype="0" fill="hold" grpId="1" nodeType="withEffect">
                                  <p:stCondLst>
                                    <p:cond delay="0"/>
                                  </p:stCondLst>
                                  <p:childTnLst>
                                    <p:animRot by="21600000">
                                      <p:cBhvr>
                                        <p:cTn id="116" dur="2000" fill="hold"/>
                                        <p:tgtEl>
                                          <p:spTgt spid="20"/>
                                        </p:tgtEl>
                                        <p:attrNameLst>
                                          <p:attrName>r</p:attrName>
                                        </p:attrNameLst>
                                      </p:cBhvr>
                                    </p:animRot>
                                  </p:childTnLst>
                                </p:cTn>
                              </p:par>
                              <p:par>
                                <p:cTn id="117" presetID="8" presetClass="emph" presetSubtype="0" fill="hold" grpId="1" nodeType="withEffect">
                                  <p:stCondLst>
                                    <p:cond delay="0"/>
                                  </p:stCondLst>
                                  <p:childTnLst>
                                    <p:animRot by="-21600000">
                                      <p:cBhvr>
                                        <p:cTn id="118" dur="2000" fill="hold"/>
                                        <p:tgtEl>
                                          <p:spTgt spid="21"/>
                                        </p:tgtEl>
                                        <p:attrNameLst>
                                          <p:attrName>r</p:attrName>
                                        </p:attrNameLst>
                                      </p:cBhvr>
                                    </p:animRot>
                                  </p:childTnLst>
                                </p:cTn>
                              </p:par>
                              <p:par>
                                <p:cTn id="119" presetID="8" presetClass="emph" presetSubtype="0" fill="hold" grpId="1" nodeType="withEffect">
                                  <p:stCondLst>
                                    <p:cond delay="0"/>
                                  </p:stCondLst>
                                  <p:childTnLst>
                                    <p:animRot by="21600000">
                                      <p:cBhvr>
                                        <p:cTn id="120" dur="2000" fill="hold"/>
                                        <p:tgtEl>
                                          <p:spTgt spid="22"/>
                                        </p:tgtEl>
                                        <p:attrNameLst>
                                          <p:attrName>r</p:attrName>
                                        </p:attrNameLst>
                                      </p:cBhvr>
                                    </p:animRot>
                                  </p:childTnLst>
                                </p:cTn>
                              </p:par>
                            </p:childTnLst>
                          </p:cTn>
                        </p:par>
                        <p:par>
                          <p:cTn id="121" fill="hold">
                            <p:stCondLst>
                              <p:cond delay="2000"/>
                            </p:stCondLst>
                            <p:childTnLst>
                              <p:par>
                                <p:cTn id="122" presetID="2" presetClass="exit" presetSubtype="8" fill="hold" grpId="2" nodeType="afterEffect">
                                  <p:stCondLst>
                                    <p:cond delay="0"/>
                                  </p:stCondLst>
                                  <p:childTnLst>
                                    <p:anim calcmode="lin" valueType="num">
                                      <p:cBhvr additive="base">
                                        <p:cTn id="123" dur="2000"/>
                                        <p:tgtEl>
                                          <p:spTgt spid="4"/>
                                        </p:tgtEl>
                                        <p:attrNameLst>
                                          <p:attrName>ppt_x</p:attrName>
                                        </p:attrNameLst>
                                      </p:cBhvr>
                                      <p:tavLst>
                                        <p:tav tm="0">
                                          <p:val>
                                            <p:strVal val="ppt_x"/>
                                          </p:val>
                                        </p:tav>
                                        <p:tav tm="100000">
                                          <p:val>
                                            <p:strVal val="0-ppt_w/2"/>
                                          </p:val>
                                        </p:tav>
                                      </p:tavLst>
                                    </p:anim>
                                    <p:anim calcmode="lin" valueType="num">
                                      <p:cBhvr additive="base">
                                        <p:cTn id="124" dur="2000"/>
                                        <p:tgtEl>
                                          <p:spTgt spid="4"/>
                                        </p:tgtEl>
                                        <p:attrNameLst>
                                          <p:attrName>ppt_y</p:attrName>
                                        </p:attrNameLst>
                                      </p:cBhvr>
                                      <p:tavLst>
                                        <p:tav tm="0">
                                          <p:val>
                                            <p:strVal val="ppt_y"/>
                                          </p:val>
                                        </p:tav>
                                        <p:tav tm="100000">
                                          <p:val>
                                            <p:strVal val="ppt_y"/>
                                          </p:val>
                                        </p:tav>
                                      </p:tavLst>
                                    </p:anim>
                                    <p:set>
                                      <p:cBhvr>
                                        <p:cTn id="125" dur="1" fill="hold">
                                          <p:stCondLst>
                                            <p:cond delay="1999"/>
                                          </p:stCondLst>
                                        </p:cTn>
                                        <p:tgtEl>
                                          <p:spTgt spid="4"/>
                                        </p:tgtEl>
                                        <p:attrNameLst>
                                          <p:attrName>style.visibility</p:attrName>
                                        </p:attrNameLst>
                                      </p:cBhvr>
                                      <p:to>
                                        <p:strVal val="hidden"/>
                                      </p:to>
                                    </p:set>
                                  </p:childTnLst>
                                </p:cTn>
                              </p:par>
                              <p:par>
                                <p:cTn id="126" presetID="2" presetClass="exit" presetSubtype="2" fill="hold" grpId="2" nodeType="withEffect">
                                  <p:stCondLst>
                                    <p:cond delay="0"/>
                                  </p:stCondLst>
                                  <p:childTnLst>
                                    <p:anim calcmode="lin" valueType="num">
                                      <p:cBhvr additive="base">
                                        <p:cTn id="127" dur="2000"/>
                                        <p:tgtEl>
                                          <p:spTgt spid="5"/>
                                        </p:tgtEl>
                                        <p:attrNameLst>
                                          <p:attrName>ppt_x</p:attrName>
                                        </p:attrNameLst>
                                      </p:cBhvr>
                                      <p:tavLst>
                                        <p:tav tm="0">
                                          <p:val>
                                            <p:strVal val="ppt_x"/>
                                          </p:val>
                                        </p:tav>
                                        <p:tav tm="100000">
                                          <p:val>
                                            <p:strVal val="1+ppt_w/2"/>
                                          </p:val>
                                        </p:tav>
                                      </p:tavLst>
                                    </p:anim>
                                    <p:anim calcmode="lin" valueType="num">
                                      <p:cBhvr additive="base">
                                        <p:cTn id="128" dur="2000"/>
                                        <p:tgtEl>
                                          <p:spTgt spid="5"/>
                                        </p:tgtEl>
                                        <p:attrNameLst>
                                          <p:attrName>ppt_y</p:attrName>
                                        </p:attrNameLst>
                                      </p:cBhvr>
                                      <p:tavLst>
                                        <p:tav tm="0">
                                          <p:val>
                                            <p:strVal val="ppt_y"/>
                                          </p:val>
                                        </p:tav>
                                        <p:tav tm="100000">
                                          <p:val>
                                            <p:strVal val="ppt_y"/>
                                          </p:val>
                                        </p:tav>
                                      </p:tavLst>
                                    </p:anim>
                                    <p:set>
                                      <p:cBhvr>
                                        <p:cTn id="129" dur="1" fill="hold">
                                          <p:stCondLst>
                                            <p:cond delay="1999"/>
                                          </p:stCondLst>
                                        </p:cTn>
                                        <p:tgtEl>
                                          <p:spTgt spid="5"/>
                                        </p:tgtEl>
                                        <p:attrNameLst>
                                          <p:attrName>style.visibility</p:attrName>
                                        </p:attrNameLst>
                                      </p:cBhvr>
                                      <p:to>
                                        <p:strVal val="hidden"/>
                                      </p:to>
                                    </p:set>
                                  </p:childTnLst>
                                </p:cTn>
                              </p:par>
                              <p:par>
                                <p:cTn id="130" presetID="2" presetClass="exit" presetSubtype="8" fill="hold" grpId="2" nodeType="withEffect">
                                  <p:stCondLst>
                                    <p:cond delay="0"/>
                                  </p:stCondLst>
                                  <p:childTnLst>
                                    <p:anim calcmode="lin" valueType="num">
                                      <p:cBhvr additive="base">
                                        <p:cTn id="131" dur="2000"/>
                                        <p:tgtEl>
                                          <p:spTgt spid="6"/>
                                        </p:tgtEl>
                                        <p:attrNameLst>
                                          <p:attrName>ppt_x</p:attrName>
                                        </p:attrNameLst>
                                      </p:cBhvr>
                                      <p:tavLst>
                                        <p:tav tm="0">
                                          <p:val>
                                            <p:strVal val="ppt_x"/>
                                          </p:val>
                                        </p:tav>
                                        <p:tav tm="100000">
                                          <p:val>
                                            <p:strVal val="0-ppt_w/2"/>
                                          </p:val>
                                        </p:tav>
                                      </p:tavLst>
                                    </p:anim>
                                    <p:anim calcmode="lin" valueType="num">
                                      <p:cBhvr additive="base">
                                        <p:cTn id="132" dur="2000"/>
                                        <p:tgtEl>
                                          <p:spTgt spid="6"/>
                                        </p:tgtEl>
                                        <p:attrNameLst>
                                          <p:attrName>ppt_y</p:attrName>
                                        </p:attrNameLst>
                                      </p:cBhvr>
                                      <p:tavLst>
                                        <p:tav tm="0">
                                          <p:val>
                                            <p:strVal val="ppt_y"/>
                                          </p:val>
                                        </p:tav>
                                        <p:tav tm="100000">
                                          <p:val>
                                            <p:strVal val="ppt_y"/>
                                          </p:val>
                                        </p:tav>
                                      </p:tavLst>
                                    </p:anim>
                                    <p:set>
                                      <p:cBhvr>
                                        <p:cTn id="133" dur="1" fill="hold">
                                          <p:stCondLst>
                                            <p:cond delay="1999"/>
                                          </p:stCondLst>
                                        </p:cTn>
                                        <p:tgtEl>
                                          <p:spTgt spid="6"/>
                                        </p:tgtEl>
                                        <p:attrNameLst>
                                          <p:attrName>style.visibility</p:attrName>
                                        </p:attrNameLst>
                                      </p:cBhvr>
                                      <p:to>
                                        <p:strVal val="hidden"/>
                                      </p:to>
                                    </p:set>
                                  </p:childTnLst>
                                </p:cTn>
                              </p:par>
                              <p:par>
                                <p:cTn id="134" presetID="2" presetClass="exit" presetSubtype="2" fill="hold" grpId="2" nodeType="withEffect">
                                  <p:stCondLst>
                                    <p:cond delay="0"/>
                                  </p:stCondLst>
                                  <p:childTnLst>
                                    <p:anim calcmode="lin" valueType="num">
                                      <p:cBhvr additive="base">
                                        <p:cTn id="135" dur="2000"/>
                                        <p:tgtEl>
                                          <p:spTgt spid="7"/>
                                        </p:tgtEl>
                                        <p:attrNameLst>
                                          <p:attrName>ppt_x</p:attrName>
                                        </p:attrNameLst>
                                      </p:cBhvr>
                                      <p:tavLst>
                                        <p:tav tm="0">
                                          <p:val>
                                            <p:strVal val="ppt_x"/>
                                          </p:val>
                                        </p:tav>
                                        <p:tav tm="100000">
                                          <p:val>
                                            <p:strVal val="1+ppt_w/2"/>
                                          </p:val>
                                        </p:tav>
                                      </p:tavLst>
                                    </p:anim>
                                    <p:anim calcmode="lin" valueType="num">
                                      <p:cBhvr additive="base">
                                        <p:cTn id="136" dur="2000"/>
                                        <p:tgtEl>
                                          <p:spTgt spid="7"/>
                                        </p:tgtEl>
                                        <p:attrNameLst>
                                          <p:attrName>ppt_y</p:attrName>
                                        </p:attrNameLst>
                                      </p:cBhvr>
                                      <p:tavLst>
                                        <p:tav tm="0">
                                          <p:val>
                                            <p:strVal val="ppt_y"/>
                                          </p:val>
                                        </p:tav>
                                        <p:tav tm="100000">
                                          <p:val>
                                            <p:strVal val="ppt_y"/>
                                          </p:val>
                                        </p:tav>
                                      </p:tavLst>
                                    </p:anim>
                                    <p:set>
                                      <p:cBhvr>
                                        <p:cTn id="137" dur="1" fill="hold">
                                          <p:stCondLst>
                                            <p:cond delay="1999"/>
                                          </p:stCondLst>
                                        </p:cTn>
                                        <p:tgtEl>
                                          <p:spTgt spid="7"/>
                                        </p:tgtEl>
                                        <p:attrNameLst>
                                          <p:attrName>style.visibility</p:attrName>
                                        </p:attrNameLst>
                                      </p:cBhvr>
                                      <p:to>
                                        <p:strVal val="hidden"/>
                                      </p:to>
                                    </p:set>
                                  </p:childTnLst>
                                </p:cTn>
                              </p:par>
                              <p:par>
                                <p:cTn id="138" presetID="2" presetClass="exit" presetSubtype="8" fill="hold" grpId="2" nodeType="withEffect">
                                  <p:stCondLst>
                                    <p:cond delay="0"/>
                                  </p:stCondLst>
                                  <p:childTnLst>
                                    <p:anim calcmode="lin" valueType="num">
                                      <p:cBhvr additive="base">
                                        <p:cTn id="139" dur="2000"/>
                                        <p:tgtEl>
                                          <p:spTgt spid="8"/>
                                        </p:tgtEl>
                                        <p:attrNameLst>
                                          <p:attrName>ppt_x</p:attrName>
                                        </p:attrNameLst>
                                      </p:cBhvr>
                                      <p:tavLst>
                                        <p:tav tm="0">
                                          <p:val>
                                            <p:strVal val="ppt_x"/>
                                          </p:val>
                                        </p:tav>
                                        <p:tav tm="100000">
                                          <p:val>
                                            <p:strVal val="0-ppt_w/2"/>
                                          </p:val>
                                        </p:tav>
                                      </p:tavLst>
                                    </p:anim>
                                    <p:anim calcmode="lin" valueType="num">
                                      <p:cBhvr additive="base">
                                        <p:cTn id="140" dur="2000"/>
                                        <p:tgtEl>
                                          <p:spTgt spid="8"/>
                                        </p:tgtEl>
                                        <p:attrNameLst>
                                          <p:attrName>ppt_y</p:attrName>
                                        </p:attrNameLst>
                                      </p:cBhvr>
                                      <p:tavLst>
                                        <p:tav tm="0">
                                          <p:val>
                                            <p:strVal val="ppt_y"/>
                                          </p:val>
                                        </p:tav>
                                        <p:tav tm="100000">
                                          <p:val>
                                            <p:strVal val="ppt_y"/>
                                          </p:val>
                                        </p:tav>
                                      </p:tavLst>
                                    </p:anim>
                                    <p:set>
                                      <p:cBhvr>
                                        <p:cTn id="141" dur="1" fill="hold">
                                          <p:stCondLst>
                                            <p:cond delay="1999"/>
                                          </p:stCondLst>
                                        </p:cTn>
                                        <p:tgtEl>
                                          <p:spTgt spid="8"/>
                                        </p:tgtEl>
                                        <p:attrNameLst>
                                          <p:attrName>style.visibility</p:attrName>
                                        </p:attrNameLst>
                                      </p:cBhvr>
                                      <p:to>
                                        <p:strVal val="hidden"/>
                                      </p:to>
                                    </p:set>
                                  </p:childTnLst>
                                </p:cTn>
                              </p:par>
                              <p:par>
                                <p:cTn id="142" presetID="2" presetClass="exit" presetSubtype="2" fill="hold" grpId="2" nodeType="withEffect">
                                  <p:stCondLst>
                                    <p:cond delay="0"/>
                                  </p:stCondLst>
                                  <p:childTnLst>
                                    <p:anim calcmode="lin" valueType="num">
                                      <p:cBhvr additive="base">
                                        <p:cTn id="143" dur="2000"/>
                                        <p:tgtEl>
                                          <p:spTgt spid="9"/>
                                        </p:tgtEl>
                                        <p:attrNameLst>
                                          <p:attrName>ppt_x</p:attrName>
                                        </p:attrNameLst>
                                      </p:cBhvr>
                                      <p:tavLst>
                                        <p:tav tm="0">
                                          <p:val>
                                            <p:strVal val="ppt_x"/>
                                          </p:val>
                                        </p:tav>
                                        <p:tav tm="100000">
                                          <p:val>
                                            <p:strVal val="1+ppt_w/2"/>
                                          </p:val>
                                        </p:tav>
                                      </p:tavLst>
                                    </p:anim>
                                    <p:anim calcmode="lin" valueType="num">
                                      <p:cBhvr additive="base">
                                        <p:cTn id="144" dur="2000"/>
                                        <p:tgtEl>
                                          <p:spTgt spid="9"/>
                                        </p:tgtEl>
                                        <p:attrNameLst>
                                          <p:attrName>ppt_y</p:attrName>
                                        </p:attrNameLst>
                                      </p:cBhvr>
                                      <p:tavLst>
                                        <p:tav tm="0">
                                          <p:val>
                                            <p:strVal val="ppt_y"/>
                                          </p:val>
                                        </p:tav>
                                        <p:tav tm="100000">
                                          <p:val>
                                            <p:strVal val="ppt_y"/>
                                          </p:val>
                                        </p:tav>
                                      </p:tavLst>
                                    </p:anim>
                                    <p:set>
                                      <p:cBhvr>
                                        <p:cTn id="145" dur="1" fill="hold">
                                          <p:stCondLst>
                                            <p:cond delay="1999"/>
                                          </p:stCondLst>
                                        </p:cTn>
                                        <p:tgtEl>
                                          <p:spTgt spid="9"/>
                                        </p:tgtEl>
                                        <p:attrNameLst>
                                          <p:attrName>style.visibility</p:attrName>
                                        </p:attrNameLst>
                                      </p:cBhvr>
                                      <p:to>
                                        <p:strVal val="hidden"/>
                                      </p:to>
                                    </p:set>
                                  </p:childTnLst>
                                </p:cTn>
                              </p:par>
                              <p:par>
                                <p:cTn id="146" presetID="2" presetClass="exit" presetSubtype="8" fill="hold" grpId="2" nodeType="withEffect">
                                  <p:stCondLst>
                                    <p:cond delay="0"/>
                                  </p:stCondLst>
                                  <p:childTnLst>
                                    <p:anim calcmode="lin" valueType="num">
                                      <p:cBhvr additive="base">
                                        <p:cTn id="147" dur="2000"/>
                                        <p:tgtEl>
                                          <p:spTgt spid="10"/>
                                        </p:tgtEl>
                                        <p:attrNameLst>
                                          <p:attrName>ppt_x</p:attrName>
                                        </p:attrNameLst>
                                      </p:cBhvr>
                                      <p:tavLst>
                                        <p:tav tm="0">
                                          <p:val>
                                            <p:strVal val="ppt_x"/>
                                          </p:val>
                                        </p:tav>
                                        <p:tav tm="100000">
                                          <p:val>
                                            <p:strVal val="0-ppt_w/2"/>
                                          </p:val>
                                        </p:tav>
                                      </p:tavLst>
                                    </p:anim>
                                    <p:anim calcmode="lin" valueType="num">
                                      <p:cBhvr additive="base">
                                        <p:cTn id="148" dur="2000"/>
                                        <p:tgtEl>
                                          <p:spTgt spid="10"/>
                                        </p:tgtEl>
                                        <p:attrNameLst>
                                          <p:attrName>ppt_y</p:attrName>
                                        </p:attrNameLst>
                                      </p:cBhvr>
                                      <p:tavLst>
                                        <p:tav tm="0">
                                          <p:val>
                                            <p:strVal val="ppt_y"/>
                                          </p:val>
                                        </p:tav>
                                        <p:tav tm="100000">
                                          <p:val>
                                            <p:strVal val="ppt_y"/>
                                          </p:val>
                                        </p:tav>
                                      </p:tavLst>
                                    </p:anim>
                                    <p:set>
                                      <p:cBhvr>
                                        <p:cTn id="149" dur="1" fill="hold">
                                          <p:stCondLst>
                                            <p:cond delay="1999"/>
                                          </p:stCondLst>
                                        </p:cTn>
                                        <p:tgtEl>
                                          <p:spTgt spid="10"/>
                                        </p:tgtEl>
                                        <p:attrNameLst>
                                          <p:attrName>style.visibility</p:attrName>
                                        </p:attrNameLst>
                                      </p:cBhvr>
                                      <p:to>
                                        <p:strVal val="hidden"/>
                                      </p:to>
                                    </p:set>
                                  </p:childTnLst>
                                </p:cTn>
                              </p:par>
                              <p:par>
                                <p:cTn id="150" presetID="2" presetClass="exit" presetSubtype="2" fill="hold" grpId="2" nodeType="withEffect">
                                  <p:stCondLst>
                                    <p:cond delay="0"/>
                                  </p:stCondLst>
                                  <p:childTnLst>
                                    <p:anim calcmode="lin" valueType="num">
                                      <p:cBhvr additive="base">
                                        <p:cTn id="151" dur="2000"/>
                                        <p:tgtEl>
                                          <p:spTgt spid="11"/>
                                        </p:tgtEl>
                                        <p:attrNameLst>
                                          <p:attrName>ppt_x</p:attrName>
                                        </p:attrNameLst>
                                      </p:cBhvr>
                                      <p:tavLst>
                                        <p:tav tm="0">
                                          <p:val>
                                            <p:strVal val="ppt_x"/>
                                          </p:val>
                                        </p:tav>
                                        <p:tav tm="100000">
                                          <p:val>
                                            <p:strVal val="1+ppt_w/2"/>
                                          </p:val>
                                        </p:tav>
                                      </p:tavLst>
                                    </p:anim>
                                    <p:anim calcmode="lin" valueType="num">
                                      <p:cBhvr additive="base">
                                        <p:cTn id="152" dur="2000"/>
                                        <p:tgtEl>
                                          <p:spTgt spid="11"/>
                                        </p:tgtEl>
                                        <p:attrNameLst>
                                          <p:attrName>ppt_y</p:attrName>
                                        </p:attrNameLst>
                                      </p:cBhvr>
                                      <p:tavLst>
                                        <p:tav tm="0">
                                          <p:val>
                                            <p:strVal val="ppt_y"/>
                                          </p:val>
                                        </p:tav>
                                        <p:tav tm="100000">
                                          <p:val>
                                            <p:strVal val="ppt_y"/>
                                          </p:val>
                                        </p:tav>
                                      </p:tavLst>
                                    </p:anim>
                                    <p:set>
                                      <p:cBhvr>
                                        <p:cTn id="153" dur="1" fill="hold">
                                          <p:stCondLst>
                                            <p:cond delay="1999"/>
                                          </p:stCondLst>
                                        </p:cTn>
                                        <p:tgtEl>
                                          <p:spTgt spid="11"/>
                                        </p:tgtEl>
                                        <p:attrNameLst>
                                          <p:attrName>style.visibility</p:attrName>
                                        </p:attrNameLst>
                                      </p:cBhvr>
                                      <p:to>
                                        <p:strVal val="hidden"/>
                                      </p:to>
                                    </p:set>
                                  </p:childTnLst>
                                </p:cTn>
                              </p:par>
                              <p:par>
                                <p:cTn id="154" presetID="2" presetClass="exit" presetSubtype="8" fill="hold" grpId="2" nodeType="withEffect">
                                  <p:stCondLst>
                                    <p:cond delay="0"/>
                                  </p:stCondLst>
                                  <p:childTnLst>
                                    <p:anim calcmode="lin" valueType="num">
                                      <p:cBhvr additive="base">
                                        <p:cTn id="155" dur="2000"/>
                                        <p:tgtEl>
                                          <p:spTgt spid="12"/>
                                        </p:tgtEl>
                                        <p:attrNameLst>
                                          <p:attrName>ppt_x</p:attrName>
                                        </p:attrNameLst>
                                      </p:cBhvr>
                                      <p:tavLst>
                                        <p:tav tm="0">
                                          <p:val>
                                            <p:strVal val="ppt_x"/>
                                          </p:val>
                                        </p:tav>
                                        <p:tav tm="100000">
                                          <p:val>
                                            <p:strVal val="0-ppt_w/2"/>
                                          </p:val>
                                        </p:tav>
                                      </p:tavLst>
                                    </p:anim>
                                    <p:anim calcmode="lin" valueType="num">
                                      <p:cBhvr additive="base">
                                        <p:cTn id="156" dur="2000"/>
                                        <p:tgtEl>
                                          <p:spTgt spid="12"/>
                                        </p:tgtEl>
                                        <p:attrNameLst>
                                          <p:attrName>ppt_y</p:attrName>
                                        </p:attrNameLst>
                                      </p:cBhvr>
                                      <p:tavLst>
                                        <p:tav tm="0">
                                          <p:val>
                                            <p:strVal val="ppt_y"/>
                                          </p:val>
                                        </p:tav>
                                        <p:tav tm="100000">
                                          <p:val>
                                            <p:strVal val="ppt_y"/>
                                          </p:val>
                                        </p:tav>
                                      </p:tavLst>
                                    </p:anim>
                                    <p:set>
                                      <p:cBhvr>
                                        <p:cTn id="157" dur="1" fill="hold">
                                          <p:stCondLst>
                                            <p:cond delay="1999"/>
                                          </p:stCondLst>
                                        </p:cTn>
                                        <p:tgtEl>
                                          <p:spTgt spid="12"/>
                                        </p:tgtEl>
                                        <p:attrNameLst>
                                          <p:attrName>style.visibility</p:attrName>
                                        </p:attrNameLst>
                                      </p:cBhvr>
                                      <p:to>
                                        <p:strVal val="hidden"/>
                                      </p:to>
                                    </p:set>
                                  </p:childTnLst>
                                </p:cTn>
                              </p:par>
                              <p:par>
                                <p:cTn id="158" presetID="2" presetClass="exit" presetSubtype="2" fill="hold" grpId="2" nodeType="withEffect">
                                  <p:stCondLst>
                                    <p:cond delay="0"/>
                                  </p:stCondLst>
                                  <p:childTnLst>
                                    <p:anim calcmode="lin" valueType="num">
                                      <p:cBhvr additive="base">
                                        <p:cTn id="159" dur="2000"/>
                                        <p:tgtEl>
                                          <p:spTgt spid="13"/>
                                        </p:tgtEl>
                                        <p:attrNameLst>
                                          <p:attrName>ppt_x</p:attrName>
                                        </p:attrNameLst>
                                      </p:cBhvr>
                                      <p:tavLst>
                                        <p:tav tm="0">
                                          <p:val>
                                            <p:strVal val="ppt_x"/>
                                          </p:val>
                                        </p:tav>
                                        <p:tav tm="100000">
                                          <p:val>
                                            <p:strVal val="1+ppt_w/2"/>
                                          </p:val>
                                        </p:tav>
                                      </p:tavLst>
                                    </p:anim>
                                    <p:anim calcmode="lin" valueType="num">
                                      <p:cBhvr additive="base">
                                        <p:cTn id="160" dur="2000"/>
                                        <p:tgtEl>
                                          <p:spTgt spid="13"/>
                                        </p:tgtEl>
                                        <p:attrNameLst>
                                          <p:attrName>ppt_y</p:attrName>
                                        </p:attrNameLst>
                                      </p:cBhvr>
                                      <p:tavLst>
                                        <p:tav tm="0">
                                          <p:val>
                                            <p:strVal val="ppt_y"/>
                                          </p:val>
                                        </p:tav>
                                        <p:tav tm="100000">
                                          <p:val>
                                            <p:strVal val="ppt_y"/>
                                          </p:val>
                                        </p:tav>
                                      </p:tavLst>
                                    </p:anim>
                                    <p:set>
                                      <p:cBhvr>
                                        <p:cTn id="161" dur="1" fill="hold">
                                          <p:stCondLst>
                                            <p:cond delay="1999"/>
                                          </p:stCondLst>
                                        </p:cTn>
                                        <p:tgtEl>
                                          <p:spTgt spid="13"/>
                                        </p:tgtEl>
                                        <p:attrNameLst>
                                          <p:attrName>style.visibility</p:attrName>
                                        </p:attrNameLst>
                                      </p:cBhvr>
                                      <p:to>
                                        <p:strVal val="hidden"/>
                                      </p:to>
                                    </p:set>
                                  </p:childTnLst>
                                </p:cTn>
                              </p:par>
                              <p:par>
                                <p:cTn id="162" presetID="2" presetClass="exit" presetSubtype="8" fill="hold" grpId="2" nodeType="withEffect">
                                  <p:stCondLst>
                                    <p:cond delay="0"/>
                                  </p:stCondLst>
                                  <p:childTnLst>
                                    <p:anim calcmode="lin" valueType="num">
                                      <p:cBhvr additive="base">
                                        <p:cTn id="163" dur="2000"/>
                                        <p:tgtEl>
                                          <p:spTgt spid="14"/>
                                        </p:tgtEl>
                                        <p:attrNameLst>
                                          <p:attrName>ppt_x</p:attrName>
                                        </p:attrNameLst>
                                      </p:cBhvr>
                                      <p:tavLst>
                                        <p:tav tm="0">
                                          <p:val>
                                            <p:strVal val="ppt_x"/>
                                          </p:val>
                                        </p:tav>
                                        <p:tav tm="100000">
                                          <p:val>
                                            <p:strVal val="0-ppt_w/2"/>
                                          </p:val>
                                        </p:tav>
                                      </p:tavLst>
                                    </p:anim>
                                    <p:anim calcmode="lin" valueType="num">
                                      <p:cBhvr additive="base">
                                        <p:cTn id="164" dur="2000"/>
                                        <p:tgtEl>
                                          <p:spTgt spid="14"/>
                                        </p:tgtEl>
                                        <p:attrNameLst>
                                          <p:attrName>ppt_y</p:attrName>
                                        </p:attrNameLst>
                                      </p:cBhvr>
                                      <p:tavLst>
                                        <p:tav tm="0">
                                          <p:val>
                                            <p:strVal val="ppt_y"/>
                                          </p:val>
                                        </p:tav>
                                        <p:tav tm="100000">
                                          <p:val>
                                            <p:strVal val="ppt_y"/>
                                          </p:val>
                                        </p:tav>
                                      </p:tavLst>
                                    </p:anim>
                                    <p:set>
                                      <p:cBhvr>
                                        <p:cTn id="165" dur="1" fill="hold">
                                          <p:stCondLst>
                                            <p:cond delay="1999"/>
                                          </p:stCondLst>
                                        </p:cTn>
                                        <p:tgtEl>
                                          <p:spTgt spid="14"/>
                                        </p:tgtEl>
                                        <p:attrNameLst>
                                          <p:attrName>style.visibility</p:attrName>
                                        </p:attrNameLst>
                                      </p:cBhvr>
                                      <p:to>
                                        <p:strVal val="hidden"/>
                                      </p:to>
                                    </p:set>
                                  </p:childTnLst>
                                </p:cTn>
                              </p:par>
                              <p:par>
                                <p:cTn id="166" presetID="2" presetClass="exit" presetSubtype="2" fill="hold" grpId="2" nodeType="withEffect">
                                  <p:stCondLst>
                                    <p:cond delay="0"/>
                                  </p:stCondLst>
                                  <p:childTnLst>
                                    <p:anim calcmode="lin" valueType="num">
                                      <p:cBhvr additive="base">
                                        <p:cTn id="167" dur="2000"/>
                                        <p:tgtEl>
                                          <p:spTgt spid="15"/>
                                        </p:tgtEl>
                                        <p:attrNameLst>
                                          <p:attrName>ppt_x</p:attrName>
                                        </p:attrNameLst>
                                      </p:cBhvr>
                                      <p:tavLst>
                                        <p:tav tm="0">
                                          <p:val>
                                            <p:strVal val="ppt_x"/>
                                          </p:val>
                                        </p:tav>
                                        <p:tav tm="100000">
                                          <p:val>
                                            <p:strVal val="1+ppt_w/2"/>
                                          </p:val>
                                        </p:tav>
                                      </p:tavLst>
                                    </p:anim>
                                    <p:anim calcmode="lin" valueType="num">
                                      <p:cBhvr additive="base">
                                        <p:cTn id="168" dur="2000"/>
                                        <p:tgtEl>
                                          <p:spTgt spid="15"/>
                                        </p:tgtEl>
                                        <p:attrNameLst>
                                          <p:attrName>ppt_y</p:attrName>
                                        </p:attrNameLst>
                                      </p:cBhvr>
                                      <p:tavLst>
                                        <p:tav tm="0">
                                          <p:val>
                                            <p:strVal val="ppt_y"/>
                                          </p:val>
                                        </p:tav>
                                        <p:tav tm="100000">
                                          <p:val>
                                            <p:strVal val="ppt_y"/>
                                          </p:val>
                                        </p:tav>
                                      </p:tavLst>
                                    </p:anim>
                                    <p:set>
                                      <p:cBhvr>
                                        <p:cTn id="169" dur="1" fill="hold">
                                          <p:stCondLst>
                                            <p:cond delay="1999"/>
                                          </p:stCondLst>
                                        </p:cTn>
                                        <p:tgtEl>
                                          <p:spTgt spid="15"/>
                                        </p:tgtEl>
                                        <p:attrNameLst>
                                          <p:attrName>style.visibility</p:attrName>
                                        </p:attrNameLst>
                                      </p:cBhvr>
                                      <p:to>
                                        <p:strVal val="hidden"/>
                                      </p:to>
                                    </p:set>
                                  </p:childTnLst>
                                </p:cTn>
                              </p:par>
                              <p:par>
                                <p:cTn id="170" presetID="2" presetClass="exit" presetSubtype="8" fill="hold" grpId="2" nodeType="withEffect">
                                  <p:stCondLst>
                                    <p:cond delay="0"/>
                                  </p:stCondLst>
                                  <p:childTnLst>
                                    <p:anim calcmode="lin" valueType="num">
                                      <p:cBhvr additive="base">
                                        <p:cTn id="171" dur="2000"/>
                                        <p:tgtEl>
                                          <p:spTgt spid="16"/>
                                        </p:tgtEl>
                                        <p:attrNameLst>
                                          <p:attrName>ppt_x</p:attrName>
                                        </p:attrNameLst>
                                      </p:cBhvr>
                                      <p:tavLst>
                                        <p:tav tm="0">
                                          <p:val>
                                            <p:strVal val="ppt_x"/>
                                          </p:val>
                                        </p:tav>
                                        <p:tav tm="100000">
                                          <p:val>
                                            <p:strVal val="0-ppt_w/2"/>
                                          </p:val>
                                        </p:tav>
                                      </p:tavLst>
                                    </p:anim>
                                    <p:anim calcmode="lin" valueType="num">
                                      <p:cBhvr additive="base">
                                        <p:cTn id="172" dur="2000"/>
                                        <p:tgtEl>
                                          <p:spTgt spid="16"/>
                                        </p:tgtEl>
                                        <p:attrNameLst>
                                          <p:attrName>ppt_y</p:attrName>
                                        </p:attrNameLst>
                                      </p:cBhvr>
                                      <p:tavLst>
                                        <p:tav tm="0">
                                          <p:val>
                                            <p:strVal val="ppt_y"/>
                                          </p:val>
                                        </p:tav>
                                        <p:tav tm="100000">
                                          <p:val>
                                            <p:strVal val="ppt_y"/>
                                          </p:val>
                                        </p:tav>
                                      </p:tavLst>
                                    </p:anim>
                                    <p:set>
                                      <p:cBhvr>
                                        <p:cTn id="173" dur="1" fill="hold">
                                          <p:stCondLst>
                                            <p:cond delay="1999"/>
                                          </p:stCondLst>
                                        </p:cTn>
                                        <p:tgtEl>
                                          <p:spTgt spid="16"/>
                                        </p:tgtEl>
                                        <p:attrNameLst>
                                          <p:attrName>style.visibility</p:attrName>
                                        </p:attrNameLst>
                                      </p:cBhvr>
                                      <p:to>
                                        <p:strVal val="hidden"/>
                                      </p:to>
                                    </p:set>
                                  </p:childTnLst>
                                </p:cTn>
                              </p:par>
                              <p:par>
                                <p:cTn id="174" presetID="2" presetClass="exit" presetSubtype="2" fill="hold" grpId="2" nodeType="withEffect">
                                  <p:stCondLst>
                                    <p:cond delay="0"/>
                                  </p:stCondLst>
                                  <p:childTnLst>
                                    <p:anim calcmode="lin" valueType="num">
                                      <p:cBhvr additive="base">
                                        <p:cTn id="175" dur="2000"/>
                                        <p:tgtEl>
                                          <p:spTgt spid="17"/>
                                        </p:tgtEl>
                                        <p:attrNameLst>
                                          <p:attrName>ppt_x</p:attrName>
                                        </p:attrNameLst>
                                      </p:cBhvr>
                                      <p:tavLst>
                                        <p:tav tm="0">
                                          <p:val>
                                            <p:strVal val="ppt_x"/>
                                          </p:val>
                                        </p:tav>
                                        <p:tav tm="100000">
                                          <p:val>
                                            <p:strVal val="1+ppt_w/2"/>
                                          </p:val>
                                        </p:tav>
                                      </p:tavLst>
                                    </p:anim>
                                    <p:anim calcmode="lin" valueType="num">
                                      <p:cBhvr additive="base">
                                        <p:cTn id="176" dur="2000"/>
                                        <p:tgtEl>
                                          <p:spTgt spid="17"/>
                                        </p:tgtEl>
                                        <p:attrNameLst>
                                          <p:attrName>ppt_y</p:attrName>
                                        </p:attrNameLst>
                                      </p:cBhvr>
                                      <p:tavLst>
                                        <p:tav tm="0">
                                          <p:val>
                                            <p:strVal val="ppt_y"/>
                                          </p:val>
                                        </p:tav>
                                        <p:tav tm="100000">
                                          <p:val>
                                            <p:strVal val="ppt_y"/>
                                          </p:val>
                                        </p:tav>
                                      </p:tavLst>
                                    </p:anim>
                                    <p:set>
                                      <p:cBhvr>
                                        <p:cTn id="177" dur="1" fill="hold">
                                          <p:stCondLst>
                                            <p:cond delay="1999"/>
                                          </p:stCondLst>
                                        </p:cTn>
                                        <p:tgtEl>
                                          <p:spTgt spid="17"/>
                                        </p:tgtEl>
                                        <p:attrNameLst>
                                          <p:attrName>style.visibility</p:attrName>
                                        </p:attrNameLst>
                                      </p:cBhvr>
                                      <p:to>
                                        <p:strVal val="hidden"/>
                                      </p:to>
                                    </p:set>
                                  </p:childTnLst>
                                </p:cTn>
                              </p:par>
                              <p:par>
                                <p:cTn id="178" presetID="2" presetClass="exit" presetSubtype="8" fill="hold" grpId="2" nodeType="withEffect">
                                  <p:stCondLst>
                                    <p:cond delay="0"/>
                                  </p:stCondLst>
                                  <p:childTnLst>
                                    <p:anim calcmode="lin" valueType="num">
                                      <p:cBhvr additive="base">
                                        <p:cTn id="179" dur="2000"/>
                                        <p:tgtEl>
                                          <p:spTgt spid="18"/>
                                        </p:tgtEl>
                                        <p:attrNameLst>
                                          <p:attrName>ppt_x</p:attrName>
                                        </p:attrNameLst>
                                      </p:cBhvr>
                                      <p:tavLst>
                                        <p:tav tm="0">
                                          <p:val>
                                            <p:strVal val="ppt_x"/>
                                          </p:val>
                                        </p:tav>
                                        <p:tav tm="100000">
                                          <p:val>
                                            <p:strVal val="0-ppt_w/2"/>
                                          </p:val>
                                        </p:tav>
                                      </p:tavLst>
                                    </p:anim>
                                    <p:anim calcmode="lin" valueType="num">
                                      <p:cBhvr additive="base">
                                        <p:cTn id="180" dur="2000"/>
                                        <p:tgtEl>
                                          <p:spTgt spid="18"/>
                                        </p:tgtEl>
                                        <p:attrNameLst>
                                          <p:attrName>ppt_y</p:attrName>
                                        </p:attrNameLst>
                                      </p:cBhvr>
                                      <p:tavLst>
                                        <p:tav tm="0">
                                          <p:val>
                                            <p:strVal val="ppt_y"/>
                                          </p:val>
                                        </p:tav>
                                        <p:tav tm="100000">
                                          <p:val>
                                            <p:strVal val="ppt_y"/>
                                          </p:val>
                                        </p:tav>
                                      </p:tavLst>
                                    </p:anim>
                                    <p:set>
                                      <p:cBhvr>
                                        <p:cTn id="181" dur="1" fill="hold">
                                          <p:stCondLst>
                                            <p:cond delay="1999"/>
                                          </p:stCondLst>
                                        </p:cTn>
                                        <p:tgtEl>
                                          <p:spTgt spid="18"/>
                                        </p:tgtEl>
                                        <p:attrNameLst>
                                          <p:attrName>style.visibility</p:attrName>
                                        </p:attrNameLst>
                                      </p:cBhvr>
                                      <p:to>
                                        <p:strVal val="hidden"/>
                                      </p:to>
                                    </p:set>
                                  </p:childTnLst>
                                </p:cTn>
                              </p:par>
                              <p:par>
                                <p:cTn id="182" presetID="2" presetClass="exit" presetSubtype="2" fill="hold" grpId="2" nodeType="withEffect">
                                  <p:stCondLst>
                                    <p:cond delay="0"/>
                                  </p:stCondLst>
                                  <p:childTnLst>
                                    <p:anim calcmode="lin" valueType="num">
                                      <p:cBhvr additive="base">
                                        <p:cTn id="183" dur="2000"/>
                                        <p:tgtEl>
                                          <p:spTgt spid="19"/>
                                        </p:tgtEl>
                                        <p:attrNameLst>
                                          <p:attrName>ppt_x</p:attrName>
                                        </p:attrNameLst>
                                      </p:cBhvr>
                                      <p:tavLst>
                                        <p:tav tm="0">
                                          <p:val>
                                            <p:strVal val="ppt_x"/>
                                          </p:val>
                                        </p:tav>
                                        <p:tav tm="100000">
                                          <p:val>
                                            <p:strVal val="1+ppt_w/2"/>
                                          </p:val>
                                        </p:tav>
                                      </p:tavLst>
                                    </p:anim>
                                    <p:anim calcmode="lin" valueType="num">
                                      <p:cBhvr additive="base">
                                        <p:cTn id="184" dur="2000"/>
                                        <p:tgtEl>
                                          <p:spTgt spid="19"/>
                                        </p:tgtEl>
                                        <p:attrNameLst>
                                          <p:attrName>ppt_y</p:attrName>
                                        </p:attrNameLst>
                                      </p:cBhvr>
                                      <p:tavLst>
                                        <p:tav tm="0">
                                          <p:val>
                                            <p:strVal val="ppt_y"/>
                                          </p:val>
                                        </p:tav>
                                        <p:tav tm="100000">
                                          <p:val>
                                            <p:strVal val="ppt_y"/>
                                          </p:val>
                                        </p:tav>
                                      </p:tavLst>
                                    </p:anim>
                                    <p:set>
                                      <p:cBhvr>
                                        <p:cTn id="185" dur="1" fill="hold">
                                          <p:stCondLst>
                                            <p:cond delay="1999"/>
                                          </p:stCondLst>
                                        </p:cTn>
                                        <p:tgtEl>
                                          <p:spTgt spid="19"/>
                                        </p:tgtEl>
                                        <p:attrNameLst>
                                          <p:attrName>style.visibility</p:attrName>
                                        </p:attrNameLst>
                                      </p:cBhvr>
                                      <p:to>
                                        <p:strVal val="hidden"/>
                                      </p:to>
                                    </p:set>
                                  </p:childTnLst>
                                </p:cTn>
                              </p:par>
                              <p:par>
                                <p:cTn id="186" presetID="2" presetClass="exit" presetSubtype="8" fill="hold" grpId="2" nodeType="withEffect">
                                  <p:stCondLst>
                                    <p:cond delay="0"/>
                                  </p:stCondLst>
                                  <p:childTnLst>
                                    <p:anim calcmode="lin" valueType="num">
                                      <p:cBhvr additive="base">
                                        <p:cTn id="187" dur="2000"/>
                                        <p:tgtEl>
                                          <p:spTgt spid="20"/>
                                        </p:tgtEl>
                                        <p:attrNameLst>
                                          <p:attrName>ppt_x</p:attrName>
                                        </p:attrNameLst>
                                      </p:cBhvr>
                                      <p:tavLst>
                                        <p:tav tm="0">
                                          <p:val>
                                            <p:strVal val="ppt_x"/>
                                          </p:val>
                                        </p:tav>
                                        <p:tav tm="100000">
                                          <p:val>
                                            <p:strVal val="0-ppt_w/2"/>
                                          </p:val>
                                        </p:tav>
                                      </p:tavLst>
                                    </p:anim>
                                    <p:anim calcmode="lin" valueType="num">
                                      <p:cBhvr additive="base">
                                        <p:cTn id="188" dur="2000"/>
                                        <p:tgtEl>
                                          <p:spTgt spid="20"/>
                                        </p:tgtEl>
                                        <p:attrNameLst>
                                          <p:attrName>ppt_y</p:attrName>
                                        </p:attrNameLst>
                                      </p:cBhvr>
                                      <p:tavLst>
                                        <p:tav tm="0">
                                          <p:val>
                                            <p:strVal val="ppt_y"/>
                                          </p:val>
                                        </p:tav>
                                        <p:tav tm="100000">
                                          <p:val>
                                            <p:strVal val="ppt_y"/>
                                          </p:val>
                                        </p:tav>
                                      </p:tavLst>
                                    </p:anim>
                                    <p:set>
                                      <p:cBhvr>
                                        <p:cTn id="189" dur="1" fill="hold">
                                          <p:stCondLst>
                                            <p:cond delay="1999"/>
                                          </p:stCondLst>
                                        </p:cTn>
                                        <p:tgtEl>
                                          <p:spTgt spid="20"/>
                                        </p:tgtEl>
                                        <p:attrNameLst>
                                          <p:attrName>style.visibility</p:attrName>
                                        </p:attrNameLst>
                                      </p:cBhvr>
                                      <p:to>
                                        <p:strVal val="hidden"/>
                                      </p:to>
                                    </p:set>
                                  </p:childTnLst>
                                </p:cTn>
                              </p:par>
                              <p:par>
                                <p:cTn id="190" presetID="2" presetClass="exit" presetSubtype="2" fill="hold" grpId="2" nodeType="withEffect">
                                  <p:stCondLst>
                                    <p:cond delay="0"/>
                                  </p:stCondLst>
                                  <p:childTnLst>
                                    <p:anim calcmode="lin" valueType="num">
                                      <p:cBhvr additive="base">
                                        <p:cTn id="191" dur="2000"/>
                                        <p:tgtEl>
                                          <p:spTgt spid="21"/>
                                        </p:tgtEl>
                                        <p:attrNameLst>
                                          <p:attrName>ppt_x</p:attrName>
                                        </p:attrNameLst>
                                      </p:cBhvr>
                                      <p:tavLst>
                                        <p:tav tm="0">
                                          <p:val>
                                            <p:strVal val="ppt_x"/>
                                          </p:val>
                                        </p:tav>
                                        <p:tav tm="100000">
                                          <p:val>
                                            <p:strVal val="1+ppt_w/2"/>
                                          </p:val>
                                        </p:tav>
                                      </p:tavLst>
                                    </p:anim>
                                    <p:anim calcmode="lin" valueType="num">
                                      <p:cBhvr additive="base">
                                        <p:cTn id="192" dur="2000"/>
                                        <p:tgtEl>
                                          <p:spTgt spid="21"/>
                                        </p:tgtEl>
                                        <p:attrNameLst>
                                          <p:attrName>ppt_y</p:attrName>
                                        </p:attrNameLst>
                                      </p:cBhvr>
                                      <p:tavLst>
                                        <p:tav tm="0">
                                          <p:val>
                                            <p:strVal val="ppt_y"/>
                                          </p:val>
                                        </p:tav>
                                        <p:tav tm="100000">
                                          <p:val>
                                            <p:strVal val="ppt_y"/>
                                          </p:val>
                                        </p:tav>
                                      </p:tavLst>
                                    </p:anim>
                                    <p:set>
                                      <p:cBhvr>
                                        <p:cTn id="193" dur="1" fill="hold">
                                          <p:stCondLst>
                                            <p:cond delay="1999"/>
                                          </p:stCondLst>
                                        </p:cTn>
                                        <p:tgtEl>
                                          <p:spTgt spid="21"/>
                                        </p:tgtEl>
                                        <p:attrNameLst>
                                          <p:attrName>style.visibility</p:attrName>
                                        </p:attrNameLst>
                                      </p:cBhvr>
                                      <p:to>
                                        <p:strVal val="hidden"/>
                                      </p:to>
                                    </p:set>
                                  </p:childTnLst>
                                </p:cTn>
                              </p:par>
                              <p:par>
                                <p:cTn id="194" presetID="2" presetClass="exit" presetSubtype="8" fill="hold" grpId="2" nodeType="withEffect">
                                  <p:stCondLst>
                                    <p:cond delay="0"/>
                                  </p:stCondLst>
                                  <p:childTnLst>
                                    <p:anim calcmode="lin" valueType="num">
                                      <p:cBhvr additive="base">
                                        <p:cTn id="195" dur="2000"/>
                                        <p:tgtEl>
                                          <p:spTgt spid="22"/>
                                        </p:tgtEl>
                                        <p:attrNameLst>
                                          <p:attrName>ppt_x</p:attrName>
                                        </p:attrNameLst>
                                      </p:cBhvr>
                                      <p:tavLst>
                                        <p:tav tm="0">
                                          <p:val>
                                            <p:strVal val="ppt_x"/>
                                          </p:val>
                                        </p:tav>
                                        <p:tav tm="100000">
                                          <p:val>
                                            <p:strVal val="0-ppt_w/2"/>
                                          </p:val>
                                        </p:tav>
                                      </p:tavLst>
                                    </p:anim>
                                    <p:anim calcmode="lin" valueType="num">
                                      <p:cBhvr additive="base">
                                        <p:cTn id="196" dur="2000"/>
                                        <p:tgtEl>
                                          <p:spTgt spid="22"/>
                                        </p:tgtEl>
                                        <p:attrNameLst>
                                          <p:attrName>ppt_y</p:attrName>
                                        </p:attrNameLst>
                                      </p:cBhvr>
                                      <p:tavLst>
                                        <p:tav tm="0">
                                          <p:val>
                                            <p:strVal val="ppt_y"/>
                                          </p:val>
                                        </p:tav>
                                        <p:tav tm="100000">
                                          <p:val>
                                            <p:strVal val="ppt_y"/>
                                          </p:val>
                                        </p:tav>
                                      </p:tavLst>
                                    </p:anim>
                                    <p:set>
                                      <p:cBhvr>
                                        <p:cTn id="197" dur="1" fill="hold">
                                          <p:stCondLst>
                                            <p:cond delay="1999"/>
                                          </p:stCondLst>
                                        </p:cTn>
                                        <p:tgtEl>
                                          <p:spTgt spid="22"/>
                                        </p:tgtEl>
                                        <p:attrNameLst>
                                          <p:attrName>style.visibility</p:attrName>
                                        </p:attrNameLst>
                                      </p:cBhvr>
                                      <p:to>
                                        <p:strVal val="hidden"/>
                                      </p:to>
                                    </p:set>
                                  </p:childTnLst>
                                </p:cTn>
                              </p:par>
                              <p:par>
                                <p:cTn id="198" presetID="17" presetClass="entr" presetSubtype="10" fill="hold" nodeType="withEffect">
                                  <p:stCondLst>
                                    <p:cond delay="0"/>
                                  </p:stCondLst>
                                  <p:childTnLst>
                                    <p:set>
                                      <p:cBhvr>
                                        <p:cTn id="199" dur="1" fill="hold">
                                          <p:stCondLst>
                                            <p:cond delay="0"/>
                                          </p:stCondLst>
                                        </p:cTn>
                                        <p:tgtEl>
                                          <p:spTgt spid="2"/>
                                        </p:tgtEl>
                                        <p:attrNameLst>
                                          <p:attrName>style.visibility</p:attrName>
                                        </p:attrNameLst>
                                      </p:cBhvr>
                                      <p:to>
                                        <p:strVal val="visible"/>
                                      </p:to>
                                    </p:set>
                                    <p:anim calcmode="lin" valueType="num">
                                      <p:cBhvr>
                                        <p:cTn id="200" dur="2000" fill="hold"/>
                                        <p:tgtEl>
                                          <p:spTgt spid="2"/>
                                        </p:tgtEl>
                                        <p:attrNameLst>
                                          <p:attrName>ppt_w</p:attrName>
                                        </p:attrNameLst>
                                      </p:cBhvr>
                                      <p:tavLst>
                                        <p:tav tm="0">
                                          <p:val>
                                            <p:fltVal val="0"/>
                                          </p:val>
                                        </p:tav>
                                        <p:tav tm="100000">
                                          <p:val>
                                            <p:strVal val="#ppt_w"/>
                                          </p:val>
                                        </p:tav>
                                      </p:tavLst>
                                    </p:anim>
                                    <p:anim calcmode="lin" valueType="num">
                                      <p:cBhvr>
                                        <p:cTn id="20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00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stock-photo-10933840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1357304"/>
            <a:ext cx="357158" cy="1000132"/>
          </a:xfrm>
          <a:prstGeom prst="rect">
            <a:avLst/>
          </a:prstGeom>
          <a:gradFill flip="none" rotWithShape="1">
            <a:gsLst>
              <a:gs pos="54000">
                <a:schemeClr val="bg1"/>
              </a:gs>
              <a:gs pos="50000">
                <a:srgbClr val="92D050">
                  <a:shade val="67500"/>
                  <a:satMod val="115000"/>
                </a:srgbClr>
              </a:gs>
              <a:gs pos="100000">
                <a:srgbClr val="92D050">
                  <a:shade val="100000"/>
                  <a:satMod val="115000"/>
                </a:srgbClr>
              </a:gs>
            </a:gsLst>
            <a:lin ang="5400000" scaled="1"/>
            <a:tileRect/>
          </a:gra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357158" y="1357304"/>
            <a:ext cx="357158" cy="1000132"/>
          </a:xfrm>
          <a:prstGeom prst="rect">
            <a:avLst/>
          </a:prstGeom>
          <a:solidFill>
            <a:srgbClr val="C00000"/>
          </a:soli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714380" y="1357304"/>
            <a:ext cx="357158" cy="1000132"/>
          </a:xfrm>
          <a:prstGeom prst="rect">
            <a:avLst/>
          </a:prstGeom>
          <a:gradFill flip="none" rotWithShape="1">
            <a:gsLst>
              <a:gs pos="54000">
                <a:schemeClr val="bg1"/>
              </a:gs>
              <a:gs pos="50000">
                <a:srgbClr val="92D050">
                  <a:shade val="67500"/>
                  <a:satMod val="115000"/>
                </a:srgbClr>
              </a:gs>
              <a:gs pos="100000">
                <a:srgbClr val="92D050">
                  <a:shade val="100000"/>
                  <a:satMod val="115000"/>
                </a:srgbClr>
              </a:gs>
            </a:gsLst>
            <a:lin ang="5400000" scaled="1"/>
            <a:tileRect/>
          </a:gra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071538" y="1357304"/>
            <a:ext cx="357158" cy="1000132"/>
          </a:xfrm>
          <a:prstGeom prst="rect">
            <a:avLst/>
          </a:prstGeom>
          <a:solidFill>
            <a:srgbClr val="C00000"/>
          </a:soli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428760" y="1357304"/>
            <a:ext cx="357158" cy="1000132"/>
          </a:xfrm>
          <a:prstGeom prst="rect">
            <a:avLst/>
          </a:prstGeom>
          <a:gradFill flip="none" rotWithShape="1">
            <a:gsLst>
              <a:gs pos="54000">
                <a:schemeClr val="bg1"/>
              </a:gs>
              <a:gs pos="50000">
                <a:srgbClr val="92D050">
                  <a:shade val="67500"/>
                  <a:satMod val="115000"/>
                </a:srgbClr>
              </a:gs>
              <a:gs pos="100000">
                <a:srgbClr val="92D050">
                  <a:shade val="100000"/>
                  <a:satMod val="115000"/>
                </a:srgbClr>
              </a:gs>
            </a:gsLst>
            <a:lin ang="5400000" scaled="1"/>
            <a:tileRect/>
          </a:gra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85918" y="1357304"/>
            <a:ext cx="357158" cy="1000132"/>
          </a:xfrm>
          <a:prstGeom prst="rect">
            <a:avLst/>
          </a:prstGeom>
          <a:solidFill>
            <a:srgbClr val="C00000"/>
          </a:soli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143140" y="1357304"/>
            <a:ext cx="357158" cy="1000132"/>
          </a:xfrm>
          <a:prstGeom prst="rect">
            <a:avLst/>
          </a:prstGeom>
          <a:gradFill flip="none" rotWithShape="1">
            <a:gsLst>
              <a:gs pos="54000">
                <a:schemeClr val="bg1"/>
              </a:gs>
              <a:gs pos="50000">
                <a:srgbClr val="92D050">
                  <a:shade val="67500"/>
                  <a:satMod val="115000"/>
                </a:srgbClr>
              </a:gs>
              <a:gs pos="100000">
                <a:srgbClr val="92D050">
                  <a:shade val="100000"/>
                  <a:satMod val="115000"/>
                </a:srgbClr>
              </a:gs>
            </a:gsLst>
            <a:lin ang="5400000" scaled="1"/>
            <a:tileRect/>
          </a:gra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500298" y="1357304"/>
            <a:ext cx="357158" cy="1000132"/>
          </a:xfrm>
          <a:prstGeom prst="rect">
            <a:avLst/>
          </a:prstGeom>
          <a:solidFill>
            <a:srgbClr val="C00000"/>
          </a:soli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857520" y="1357304"/>
            <a:ext cx="357158" cy="1000132"/>
          </a:xfrm>
          <a:prstGeom prst="rect">
            <a:avLst/>
          </a:prstGeom>
          <a:gradFill flip="none" rotWithShape="1">
            <a:gsLst>
              <a:gs pos="54000">
                <a:schemeClr val="bg1"/>
              </a:gs>
              <a:gs pos="50000">
                <a:srgbClr val="92D050">
                  <a:shade val="67500"/>
                  <a:satMod val="115000"/>
                </a:srgbClr>
              </a:gs>
              <a:gs pos="100000">
                <a:srgbClr val="92D050">
                  <a:shade val="100000"/>
                  <a:satMod val="115000"/>
                </a:srgbClr>
              </a:gs>
            </a:gsLst>
            <a:lin ang="5400000" scaled="1"/>
            <a:tileRect/>
          </a:gra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214678" y="1357304"/>
            <a:ext cx="357158" cy="1000132"/>
          </a:xfrm>
          <a:prstGeom prst="rect">
            <a:avLst/>
          </a:prstGeom>
          <a:solidFill>
            <a:srgbClr val="C00000"/>
          </a:soli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71900" y="1357304"/>
            <a:ext cx="357158" cy="1000132"/>
          </a:xfrm>
          <a:prstGeom prst="rect">
            <a:avLst/>
          </a:prstGeom>
          <a:gradFill flip="none" rotWithShape="1">
            <a:gsLst>
              <a:gs pos="54000">
                <a:schemeClr val="bg1"/>
              </a:gs>
              <a:gs pos="50000">
                <a:srgbClr val="92D050">
                  <a:shade val="67500"/>
                  <a:satMod val="115000"/>
                </a:srgbClr>
              </a:gs>
              <a:gs pos="100000">
                <a:srgbClr val="92D050">
                  <a:shade val="100000"/>
                  <a:satMod val="115000"/>
                </a:srgbClr>
              </a:gs>
            </a:gsLst>
            <a:lin ang="5400000" scaled="1"/>
            <a:tileRect/>
          </a:gra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929058" y="1357304"/>
            <a:ext cx="357158" cy="1000132"/>
          </a:xfrm>
          <a:prstGeom prst="rect">
            <a:avLst/>
          </a:prstGeom>
          <a:solidFill>
            <a:srgbClr val="C00000"/>
          </a:soli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286280" y="1357304"/>
            <a:ext cx="357158" cy="1000132"/>
          </a:xfrm>
          <a:prstGeom prst="rect">
            <a:avLst/>
          </a:prstGeom>
          <a:gradFill flip="none" rotWithShape="1">
            <a:gsLst>
              <a:gs pos="54000">
                <a:schemeClr val="bg1"/>
              </a:gs>
              <a:gs pos="50000">
                <a:srgbClr val="92D050">
                  <a:shade val="67500"/>
                  <a:satMod val="115000"/>
                </a:srgbClr>
              </a:gs>
              <a:gs pos="100000">
                <a:srgbClr val="92D050">
                  <a:shade val="100000"/>
                  <a:satMod val="115000"/>
                </a:srgbClr>
              </a:gs>
            </a:gsLst>
            <a:lin ang="5400000" scaled="1"/>
            <a:tileRect/>
          </a:gra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643438" y="1357304"/>
            <a:ext cx="357158" cy="1000132"/>
          </a:xfrm>
          <a:prstGeom prst="rect">
            <a:avLst/>
          </a:prstGeom>
          <a:solidFill>
            <a:srgbClr val="C00000"/>
          </a:soli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5000660" y="1357304"/>
            <a:ext cx="357158" cy="1000132"/>
          </a:xfrm>
          <a:prstGeom prst="rect">
            <a:avLst/>
          </a:prstGeom>
          <a:gradFill flip="none" rotWithShape="1">
            <a:gsLst>
              <a:gs pos="54000">
                <a:schemeClr val="bg1"/>
              </a:gs>
              <a:gs pos="50000">
                <a:srgbClr val="92D050">
                  <a:shade val="67500"/>
                  <a:satMod val="115000"/>
                </a:srgbClr>
              </a:gs>
              <a:gs pos="100000">
                <a:srgbClr val="92D050">
                  <a:shade val="100000"/>
                  <a:satMod val="115000"/>
                </a:srgbClr>
              </a:gs>
            </a:gsLst>
            <a:lin ang="5400000" scaled="1"/>
            <a:tileRect/>
          </a:gra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357818" y="1357304"/>
            <a:ext cx="357158" cy="1000132"/>
          </a:xfrm>
          <a:prstGeom prst="rect">
            <a:avLst/>
          </a:prstGeom>
          <a:solidFill>
            <a:srgbClr val="C00000"/>
          </a:soli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715008" y="1357304"/>
            <a:ext cx="357158" cy="1000132"/>
          </a:xfrm>
          <a:prstGeom prst="rect">
            <a:avLst/>
          </a:prstGeom>
          <a:gradFill flip="none" rotWithShape="1">
            <a:gsLst>
              <a:gs pos="54000">
                <a:schemeClr val="bg1"/>
              </a:gs>
              <a:gs pos="50000">
                <a:srgbClr val="92D050">
                  <a:shade val="67500"/>
                  <a:satMod val="115000"/>
                </a:srgbClr>
              </a:gs>
              <a:gs pos="100000">
                <a:srgbClr val="92D050">
                  <a:shade val="100000"/>
                  <a:satMod val="115000"/>
                </a:srgbClr>
              </a:gs>
            </a:gsLst>
            <a:lin ang="5400000" scaled="1"/>
            <a:tileRect/>
          </a:gra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6072166" y="1357304"/>
            <a:ext cx="357158" cy="1000132"/>
          </a:xfrm>
          <a:prstGeom prst="rect">
            <a:avLst/>
          </a:prstGeom>
          <a:solidFill>
            <a:srgbClr val="C00000"/>
          </a:soli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6429388" y="1357304"/>
            <a:ext cx="357158" cy="1000132"/>
          </a:xfrm>
          <a:prstGeom prst="rect">
            <a:avLst/>
          </a:prstGeom>
          <a:gradFill flip="none" rotWithShape="1">
            <a:gsLst>
              <a:gs pos="54000">
                <a:schemeClr val="bg1"/>
              </a:gs>
              <a:gs pos="50000">
                <a:srgbClr val="92D050">
                  <a:shade val="67500"/>
                  <a:satMod val="115000"/>
                </a:srgbClr>
              </a:gs>
              <a:gs pos="100000">
                <a:srgbClr val="92D050">
                  <a:shade val="100000"/>
                  <a:satMod val="115000"/>
                </a:srgbClr>
              </a:gs>
            </a:gsLst>
            <a:lin ang="5400000" scaled="1"/>
            <a:tileRect/>
          </a:gra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715140" y="1357304"/>
            <a:ext cx="357158" cy="1000132"/>
          </a:xfrm>
          <a:prstGeom prst="rect">
            <a:avLst/>
          </a:prstGeom>
          <a:solidFill>
            <a:srgbClr val="C00000"/>
          </a:soli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143768" y="1357304"/>
            <a:ext cx="357158" cy="1000132"/>
          </a:xfrm>
          <a:prstGeom prst="rect">
            <a:avLst/>
          </a:prstGeom>
          <a:gradFill flip="none" rotWithShape="1">
            <a:gsLst>
              <a:gs pos="54000">
                <a:schemeClr val="bg1"/>
              </a:gs>
              <a:gs pos="50000">
                <a:srgbClr val="92D050">
                  <a:shade val="67500"/>
                  <a:satMod val="115000"/>
                </a:srgbClr>
              </a:gs>
              <a:gs pos="100000">
                <a:srgbClr val="92D050">
                  <a:shade val="100000"/>
                  <a:satMod val="115000"/>
                </a:srgbClr>
              </a:gs>
            </a:gsLst>
            <a:lin ang="5400000" scaled="1"/>
            <a:tileRect/>
          </a:gra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500926" y="1357304"/>
            <a:ext cx="357158" cy="1000132"/>
          </a:xfrm>
          <a:prstGeom prst="rect">
            <a:avLst/>
          </a:prstGeom>
          <a:solidFill>
            <a:srgbClr val="C00000"/>
          </a:soli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7858148" y="1357304"/>
            <a:ext cx="357158" cy="1000132"/>
          </a:xfrm>
          <a:prstGeom prst="rect">
            <a:avLst/>
          </a:prstGeom>
          <a:gradFill flip="none" rotWithShape="1">
            <a:gsLst>
              <a:gs pos="54000">
                <a:schemeClr val="bg1"/>
              </a:gs>
              <a:gs pos="50000">
                <a:srgbClr val="92D050">
                  <a:shade val="67500"/>
                  <a:satMod val="115000"/>
                </a:srgbClr>
              </a:gs>
              <a:gs pos="100000">
                <a:srgbClr val="92D050">
                  <a:shade val="100000"/>
                  <a:satMod val="115000"/>
                </a:srgbClr>
              </a:gs>
            </a:gsLst>
            <a:lin ang="5400000" scaled="1"/>
            <a:tileRect/>
          </a:gra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8215306" y="1357304"/>
            <a:ext cx="357158" cy="1000132"/>
          </a:xfrm>
          <a:prstGeom prst="rect">
            <a:avLst/>
          </a:prstGeom>
          <a:solidFill>
            <a:srgbClr val="C00000"/>
          </a:soli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8501090" y="1357304"/>
            <a:ext cx="285752" cy="1000132"/>
          </a:xfrm>
          <a:prstGeom prst="rect">
            <a:avLst/>
          </a:prstGeom>
          <a:gradFill flip="none" rotWithShape="1">
            <a:gsLst>
              <a:gs pos="54000">
                <a:schemeClr val="bg1"/>
              </a:gs>
              <a:gs pos="50000">
                <a:srgbClr val="92D050">
                  <a:shade val="67500"/>
                  <a:satMod val="115000"/>
                </a:srgbClr>
              </a:gs>
              <a:gs pos="100000">
                <a:srgbClr val="92D050">
                  <a:shade val="100000"/>
                  <a:satMod val="115000"/>
                </a:srgbClr>
              </a:gs>
            </a:gsLst>
            <a:lin ang="5400000" scaled="1"/>
            <a:tileRect/>
          </a:gra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8786842" y="1357304"/>
            <a:ext cx="357158" cy="1000132"/>
          </a:xfrm>
          <a:prstGeom prst="rect">
            <a:avLst/>
          </a:prstGeom>
          <a:solidFill>
            <a:srgbClr val="C00000"/>
          </a:soli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0" y="2786064"/>
            <a:ext cx="357158" cy="1000132"/>
          </a:xfrm>
          <a:prstGeom prst="rect">
            <a:avLst/>
          </a:prstGeom>
          <a:gradFill flip="none" rotWithShape="1">
            <a:gsLst>
              <a:gs pos="54000">
                <a:schemeClr val="bg1"/>
              </a:gs>
              <a:gs pos="50000">
                <a:srgbClr val="92D050">
                  <a:shade val="67500"/>
                  <a:satMod val="115000"/>
                </a:srgbClr>
              </a:gs>
              <a:gs pos="100000">
                <a:srgbClr val="92D050">
                  <a:shade val="100000"/>
                  <a:satMod val="115000"/>
                </a:srgbClr>
              </a:gs>
            </a:gsLst>
            <a:lin ang="5400000" scaled="1"/>
            <a:tileRect/>
          </a:gra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357158" y="2786064"/>
            <a:ext cx="357158" cy="1000132"/>
          </a:xfrm>
          <a:prstGeom prst="rect">
            <a:avLst/>
          </a:prstGeom>
          <a:solidFill>
            <a:srgbClr val="C00000"/>
          </a:soli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14380" y="2786064"/>
            <a:ext cx="357158" cy="1000132"/>
          </a:xfrm>
          <a:prstGeom prst="rect">
            <a:avLst/>
          </a:prstGeom>
          <a:gradFill flip="none" rotWithShape="1">
            <a:gsLst>
              <a:gs pos="54000">
                <a:schemeClr val="bg1"/>
              </a:gs>
              <a:gs pos="50000">
                <a:srgbClr val="92D050">
                  <a:shade val="67500"/>
                  <a:satMod val="115000"/>
                </a:srgbClr>
              </a:gs>
              <a:gs pos="100000">
                <a:srgbClr val="92D050">
                  <a:shade val="100000"/>
                  <a:satMod val="115000"/>
                </a:srgbClr>
              </a:gs>
            </a:gsLst>
            <a:lin ang="5400000" scaled="1"/>
            <a:tileRect/>
          </a:gra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1071538" y="2786064"/>
            <a:ext cx="357158" cy="1000132"/>
          </a:xfrm>
          <a:prstGeom prst="rect">
            <a:avLst/>
          </a:prstGeom>
          <a:solidFill>
            <a:srgbClr val="C00000"/>
          </a:soli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1428760" y="2786064"/>
            <a:ext cx="357158" cy="1000132"/>
          </a:xfrm>
          <a:prstGeom prst="rect">
            <a:avLst/>
          </a:prstGeom>
          <a:gradFill flip="none" rotWithShape="1">
            <a:gsLst>
              <a:gs pos="54000">
                <a:schemeClr val="bg1"/>
              </a:gs>
              <a:gs pos="50000">
                <a:srgbClr val="92D050">
                  <a:shade val="67500"/>
                  <a:satMod val="115000"/>
                </a:srgbClr>
              </a:gs>
              <a:gs pos="100000">
                <a:srgbClr val="92D050">
                  <a:shade val="100000"/>
                  <a:satMod val="115000"/>
                </a:srgbClr>
              </a:gs>
            </a:gsLst>
            <a:lin ang="5400000" scaled="1"/>
            <a:tileRect/>
          </a:gra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785918" y="2786064"/>
            <a:ext cx="357158" cy="1000132"/>
          </a:xfrm>
          <a:prstGeom prst="rect">
            <a:avLst/>
          </a:prstGeom>
          <a:solidFill>
            <a:srgbClr val="C00000"/>
          </a:soli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143140" y="2786064"/>
            <a:ext cx="357158" cy="1000132"/>
          </a:xfrm>
          <a:prstGeom prst="rect">
            <a:avLst/>
          </a:prstGeom>
          <a:gradFill flip="none" rotWithShape="1">
            <a:gsLst>
              <a:gs pos="54000">
                <a:schemeClr val="bg1"/>
              </a:gs>
              <a:gs pos="50000">
                <a:srgbClr val="92D050">
                  <a:shade val="67500"/>
                  <a:satMod val="115000"/>
                </a:srgbClr>
              </a:gs>
              <a:gs pos="100000">
                <a:srgbClr val="92D050">
                  <a:shade val="100000"/>
                  <a:satMod val="115000"/>
                </a:srgbClr>
              </a:gs>
            </a:gsLst>
            <a:lin ang="5400000" scaled="1"/>
            <a:tileRect/>
          </a:gra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500298" y="2786064"/>
            <a:ext cx="357158" cy="1000132"/>
          </a:xfrm>
          <a:prstGeom prst="rect">
            <a:avLst/>
          </a:prstGeom>
          <a:solidFill>
            <a:srgbClr val="C00000"/>
          </a:soli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2857520" y="2786064"/>
            <a:ext cx="357158" cy="1000132"/>
          </a:xfrm>
          <a:prstGeom prst="rect">
            <a:avLst/>
          </a:prstGeom>
          <a:gradFill flip="none" rotWithShape="1">
            <a:gsLst>
              <a:gs pos="54000">
                <a:schemeClr val="bg1"/>
              </a:gs>
              <a:gs pos="50000">
                <a:srgbClr val="92D050">
                  <a:shade val="67500"/>
                  <a:satMod val="115000"/>
                </a:srgbClr>
              </a:gs>
              <a:gs pos="100000">
                <a:srgbClr val="92D050">
                  <a:shade val="100000"/>
                  <a:satMod val="115000"/>
                </a:srgbClr>
              </a:gs>
            </a:gsLst>
            <a:lin ang="5400000" scaled="1"/>
            <a:tileRect/>
          </a:gra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3214678" y="2786064"/>
            <a:ext cx="357158" cy="1000132"/>
          </a:xfrm>
          <a:prstGeom prst="rect">
            <a:avLst/>
          </a:prstGeom>
          <a:solidFill>
            <a:srgbClr val="C00000"/>
          </a:soli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3571900" y="2786064"/>
            <a:ext cx="357158" cy="1000132"/>
          </a:xfrm>
          <a:prstGeom prst="rect">
            <a:avLst/>
          </a:prstGeom>
          <a:gradFill flip="none" rotWithShape="1">
            <a:gsLst>
              <a:gs pos="54000">
                <a:schemeClr val="bg1"/>
              </a:gs>
              <a:gs pos="50000">
                <a:srgbClr val="92D050">
                  <a:shade val="67500"/>
                  <a:satMod val="115000"/>
                </a:srgbClr>
              </a:gs>
              <a:gs pos="100000">
                <a:srgbClr val="92D050">
                  <a:shade val="100000"/>
                  <a:satMod val="115000"/>
                </a:srgbClr>
              </a:gs>
            </a:gsLst>
            <a:lin ang="5400000" scaled="1"/>
            <a:tileRect/>
          </a:gra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3929058" y="2786064"/>
            <a:ext cx="357158" cy="1000132"/>
          </a:xfrm>
          <a:prstGeom prst="rect">
            <a:avLst/>
          </a:prstGeom>
          <a:solidFill>
            <a:srgbClr val="C00000"/>
          </a:soli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4286280" y="2786064"/>
            <a:ext cx="357158" cy="1000132"/>
          </a:xfrm>
          <a:prstGeom prst="rect">
            <a:avLst/>
          </a:prstGeom>
          <a:gradFill flip="none" rotWithShape="1">
            <a:gsLst>
              <a:gs pos="54000">
                <a:schemeClr val="bg1"/>
              </a:gs>
              <a:gs pos="50000">
                <a:srgbClr val="92D050">
                  <a:shade val="67500"/>
                  <a:satMod val="115000"/>
                </a:srgbClr>
              </a:gs>
              <a:gs pos="100000">
                <a:srgbClr val="92D050">
                  <a:shade val="100000"/>
                  <a:satMod val="115000"/>
                </a:srgbClr>
              </a:gs>
            </a:gsLst>
            <a:lin ang="5400000" scaled="1"/>
            <a:tileRect/>
          </a:gra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4643438" y="2786064"/>
            <a:ext cx="357158" cy="1000132"/>
          </a:xfrm>
          <a:prstGeom prst="rect">
            <a:avLst/>
          </a:prstGeom>
          <a:solidFill>
            <a:srgbClr val="C00000"/>
          </a:soli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5000660" y="2786064"/>
            <a:ext cx="357158" cy="1000132"/>
          </a:xfrm>
          <a:prstGeom prst="rect">
            <a:avLst/>
          </a:prstGeom>
          <a:gradFill flip="none" rotWithShape="1">
            <a:gsLst>
              <a:gs pos="54000">
                <a:schemeClr val="bg1"/>
              </a:gs>
              <a:gs pos="50000">
                <a:srgbClr val="92D050">
                  <a:shade val="67500"/>
                  <a:satMod val="115000"/>
                </a:srgbClr>
              </a:gs>
              <a:gs pos="100000">
                <a:srgbClr val="92D050">
                  <a:shade val="100000"/>
                  <a:satMod val="115000"/>
                </a:srgbClr>
              </a:gs>
            </a:gsLst>
            <a:lin ang="5400000" scaled="1"/>
            <a:tileRect/>
          </a:gra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5357818" y="2786064"/>
            <a:ext cx="357158" cy="1000132"/>
          </a:xfrm>
          <a:prstGeom prst="rect">
            <a:avLst/>
          </a:prstGeom>
          <a:solidFill>
            <a:srgbClr val="C00000"/>
          </a:soli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5715008" y="2786064"/>
            <a:ext cx="357158" cy="1000132"/>
          </a:xfrm>
          <a:prstGeom prst="rect">
            <a:avLst/>
          </a:prstGeom>
          <a:gradFill flip="none" rotWithShape="1">
            <a:gsLst>
              <a:gs pos="54000">
                <a:schemeClr val="bg1"/>
              </a:gs>
              <a:gs pos="50000">
                <a:srgbClr val="92D050">
                  <a:shade val="67500"/>
                  <a:satMod val="115000"/>
                </a:srgbClr>
              </a:gs>
              <a:gs pos="100000">
                <a:srgbClr val="92D050">
                  <a:shade val="100000"/>
                  <a:satMod val="115000"/>
                </a:srgbClr>
              </a:gs>
            </a:gsLst>
            <a:lin ang="5400000" scaled="1"/>
            <a:tileRect/>
          </a:gra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6072166" y="2786064"/>
            <a:ext cx="357158" cy="1000132"/>
          </a:xfrm>
          <a:prstGeom prst="rect">
            <a:avLst/>
          </a:prstGeom>
          <a:solidFill>
            <a:srgbClr val="C00000"/>
          </a:soli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6429388" y="2786064"/>
            <a:ext cx="357158" cy="1000132"/>
          </a:xfrm>
          <a:prstGeom prst="rect">
            <a:avLst/>
          </a:prstGeom>
          <a:gradFill flip="none" rotWithShape="1">
            <a:gsLst>
              <a:gs pos="54000">
                <a:schemeClr val="bg1"/>
              </a:gs>
              <a:gs pos="50000">
                <a:srgbClr val="92D050">
                  <a:shade val="67500"/>
                  <a:satMod val="115000"/>
                </a:srgbClr>
              </a:gs>
              <a:gs pos="100000">
                <a:srgbClr val="92D050">
                  <a:shade val="100000"/>
                  <a:satMod val="115000"/>
                </a:srgbClr>
              </a:gs>
            </a:gsLst>
            <a:lin ang="5400000" scaled="1"/>
            <a:tileRect/>
          </a:gra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6786546" y="2786064"/>
            <a:ext cx="357158" cy="1000132"/>
          </a:xfrm>
          <a:prstGeom prst="rect">
            <a:avLst/>
          </a:prstGeom>
          <a:solidFill>
            <a:srgbClr val="C00000"/>
          </a:soli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143768" y="2786064"/>
            <a:ext cx="357158" cy="1000132"/>
          </a:xfrm>
          <a:prstGeom prst="rect">
            <a:avLst/>
          </a:prstGeom>
          <a:gradFill flip="none" rotWithShape="1">
            <a:gsLst>
              <a:gs pos="54000">
                <a:schemeClr val="bg1"/>
              </a:gs>
              <a:gs pos="50000">
                <a:srgbClr val="92D050">
                  <a:shade val="67500"/>
                  <a:satMod val="115000"/>
                </a:srgbClr>
              </a:gs>
              <a:gs pos="100000">
                <a:srgbClr val="92D050">
                  <a:shade val="100000"/>
                  <a:satMod val="115000"/>
                </a:srgbClr>
              </a:gs>
            </a:gsLst>
            <a:lin ang="5400000" scaled="1"/>
            <a:tileRect/>
          </a:gra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500926" y="2786064"/>
            <a:ext cx="357158" cy="1000132"/>
          </a:xfrm>
          <a:prstGeom prst="rect">
            <a:avLst/>
          </a:prstGeom>
          <a:solidFill>
            <a:srgbClr val="C00000"/>
          </a:soli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858148" y="2786064"/>
            <a:ext cx="357158" cy="1000132"/>
          </a:xfrm>
          <a:prstGeom prst="rect">
            <a:avLst/>
          </a:prstGeom>
          <a:gradFill flip="none" rotWithShape="1">
            <a:gsLst>
              <a:gs pos="54000">
                <a:schemeClr val="bg1"/>
              </a:gs>
              <a:gs pos="50000">
                <a:srgbClr val="92D050">
                  <a:shade val="67500"/>
                  <a:satMod val="115000"/>
                </a:srgbClr>
              </a:gs>
              <a:gs pos="100000">
                <a:srgbClr val="92D050">
                  <a:shade val="100000"/>
                  <a:satMod val="115000"/>
                </a:srgbClr>
              </a:gs>
            </a:gsLst>
            <a:lin ang="5400000" scaled="1"/>
            <a:tileRect/>
          </a:gra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8215306" y="2786064"/>
            <a:ext cx="357158" cy="1000132"/>
          </a:xfrm>
          <a:prstGeom prst="rect">
            <a:avLst/>
          </a:prstGeom>
          <a:solidFill>
            <a:srgbClr val="C00000"/>
          </a:soli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8501090" y="2786064"/>
            <a:ext cx="285752" cy="1000132"/>
          </a:xfrm>
          <a:prstGeom prst="rect">
            <a:avLst/>
          </a:prstGeom>
          <a:gradFill flip="none" rotWithShape="1">
            <a:gsLst>
              <a:gs pos="54000">
                <a:schemeClr val="bg1"/>
              </a:gs>
              <a:gs pos="50000">
                <a:srgbClr val="92D050">
                  <a:shade val="67500"/>
                  <a:satMod val="115000"/>
                </a:srgbClr>
              </a:gs>
              <a:gs pos="100000">
                <a:srgbClr val="92D050">
                  <a:shade val="100000"/>
                  <a:satMod val="115000"/>
                </a:srgbClr>
              </a:gs>
            </a:gsLst>
            <a:lin ang="5400000" scaled="1"/>
            <a:tileRect/>
          </a:gra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8786842" y="2786064"/>
            <a:ext cx="357158" cy="1000132"/>
          </a:xfrm>
          <a:prstGeom prst="rect">
            <a:avLst/>
          </a:prstGeom>
          <a:solidFill>
            <a:srgbClr val="C00000"/>
          </a:solidFill>
          <a:ln w="3175">
            <a:solidFill>
              <a:srgbClr val="92D050"/>
            </a:solidFill>
            <a:prstDash val="sysDot"/>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500098" y="-500084"/>
            <a:ext cx="10001320" cy="7429552"/>
          </a:xfrm>
          <a:prstGeom prst="rect">
            <a:avLst/>
          </a:prstGeom>
          <a:gradFill flip="none" rotWithShape="1">
            <a:gsLst>
              <a:gs pos="29000">
                <a:srgbClr val="0000FF"/>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5"/>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plus(in)">
                                      <p:cBhvr>
                                        <p:cTn id="12" dur="2000"/>
                                        <p:tgtEl>
                                          <p:spTgt spid="4"/>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2000"/>
                                        <p:tgtEl>
                                          <p:spTgt spid="5"/>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plus(in)">
                                      <p:cBhvr>
                                        <p:cTn id="18" dur="2000"/>
                                        <p:tgtEl>
                                          <p:spTgt spid="6"/>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plus(in)">
                                      <p:cBhvr>
                                        <p:cTn id="21" dur="2000"/>
                                        <p:tgtEl>
                                          <p:spTgt spid="7"/>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plus(in)">
                                      <p:cBhvr>
                                        <p:cTn id="24" dur="2000"/>
                                        <p:tgtEl>
                                          <p:spTgt spid="8"/>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2000"/>
                                        <p:tgtEl>
                                          <p:spTgt spid="9"/>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plus(in)">
                                      <p:cBhvr>
                                        <p:cTn id="30" dur="2000"/>
                                        <p:tgtEl>
                                          <p:spTgt spid="10"/>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plus(in)">
                                      <p:cBhvr>
                                        <p:cTn id="33" dur="2000"/>
                                        <p:tgtEl>
                                          <p:spTgt spid="11"/>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plus(in)">
                                      <p:cBhvr>
                                        <p:cTn id="36" dur="2000"/>
                                        <p:tgtEl>
                                          <p:spTgt spid="12"/>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plus(in)">
                                      <p:cBhvr>
                                        <p:cTn id="39" dur="2000"/>
                                        <p:tgtEl>
                                          <p:spTgt spid="13"/>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13" presetClass="entr" presetSubtype="16"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plus(in)">
                                      <p:cBhvr>
                                        <p:cTn id="45" dur="2000"/>
                                        <p:tgtEl>
                                          <p:spTgt spid="15"/>
                                        </p:tgtEl>
                                      </p:cBhvr>
                                    </p:animEffect>
                                  </p:childTnLst>
                                </p:cTn>
                              </p:par>
                              <p:par>
                                <p:cTn id="46" presetID="13" presetClass="entr" presetSubtype="16"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plus(in)">
                                      <p:cBhvr>
                                        <p:cTn id="48" dur="2000"/>
                                        <p:tgtEl>
                                          <p:spTgt spid="16"/>
                                        </p:tgtEl>
                                      </p:cBhvr>
                                    </p:animEffect>
                                  </p:childTnLst>
                                </p:cTn>
                              </p:par>
                              <p:par>
                                <p:cTn id="49" presetID="13" presetClass="entr" presetSubtype="16"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plus(in)">
                                      <p:cBhvr>
                                        <p:cTn id="51" dur="2000"/>
                                        <p:tgtEl>
                                          <p:spTgt spid="17"/>
                                        </p:tgtEl>
                                      </p:cBhvr>
                                    </p:animEffect>
                                  </p:childTnLst>
                                </p:cTn>
                              </p:par>
                              <p:par>
                                <p:cTn id="52" presetID="13" presetClass="entr" presetSubtype="16"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plus(in)">
                                      <p:cBhvr>
                                        <p:cTn id="54" dur="2000"/>
                                        <p:tgtEl>
                                          <p:spTgt spid="18"/>
                                        </p:tgtEl>
                                      </p:cBhvr>
                                    </p:animEffect>
                                  </p:childTnLst>
                                </p:cTn>
                              </p:par>
                              <p:par>
                                <p:cTn id="55" presetID="13" presetClass="entr" presetSubtype="16"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plus(in)">
                                      <p:cBhvr>
                                        <p:cTn id="57" dur="2000"/>
                                        <p:tgtEl>
                                          <p:spTgt spid="19"/>
                                        </p:tgtEl>
                                      </p:cBhvr>
                                    </p:animEffect>
                                  </p:childTnLst>
                                </p:cTn>
                              </p:par>
                              <p:par>
                                <p:cTn id="58" presetID="13" presetClass="entr" presetSubtype="16" fill="hold" grpId="0" nodeType="with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plus(in)">
                                      <p:cBhvr>
                                        <p:cTn id="60" dur="2000"/>
                                        <p:tgtEl>
                                          <p:spTgt spid="20"/>
                                        </p:tgtEl>
                                      </p:cBhvr>
                                    </p:animEffect>
                                  </p:childTnLst>
                                </p:cTn>
                              </p:par>
                              <p:par>
                                <p:cTn id="61" presetID="13" presetClass="entr" presetSubtype="16" fill="hold" grpId="0"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plus(in)">
                                      <p:cBhvr>
                                        <p:cTn id="63" dur="2000"/>
                                        <p:tgtEl>
                                          <p:spTgt spid="21"/>
                                        </p:tgtEl>
                                      </p:cBhvr>
                                    </p:animEffect>
                                  </p:childTnLst>
                                </p:cTn>
                              </p:par>
                              <p:par>
                                <p:cTn id="64" presetID="13" presetClass="entr" presetSubtype="16"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plus(in)">
                                      <p:cBhvr>
                                        <p:cTn id="66" dur="2000"/>
                                        <p:tgtEl>
                                          <p:spTgt spid="22"/>
                                        </p:tgtEl>
                                      </p:cBhvr>
                                    </p:animEffect>
                                  </p:childTnLst>
                                </p:cTn>
                              </p:par>
                              <p:par>
                                <p:cTn id="67" presetID="13" presetClass="entr" presetSubtype="16" fill="hold" grpId="0" nodeType="with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plus(in)">
                                      <p:cBhvr>
                                        <p:cTn id="69" dur="2000"/>
                                        <p:tgtEl>
                                          <p:spTgt spid="23"/>
                                        </p:tgtEl>
                                      </p:cBhvr>
                                    </p:animEffect>
                                  </p:childTnLst>
                                </p:cTn>
                              </p:par>
                              <p:par>
                                <p:cTn id="70" presetID="13" presetClass="entr" presetSubtype="16" fill="hold" grpId="0"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plus(in)">
                                      <p:cBhvr>
                                        <p:cTn id="72" dur="2000"/>
                                        <p:tgtEl>
                                          <p:spTgt spid="24"/>
                                        </p:tgtEl>
                                      </p:cBhvr>
                                    </p:animEffect>
                                  </p:childTnLst>
                                </p:cTn>
                              </p:par>
                              <p:par>
                                <p:cTn id="73" presetID="13" presetClass="entr" presetSubtype="16" fill="hold" grpId="0" nodeType="with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plus(in)">
                                      <p:cBhvr>
                                        <p:cTn id="75" dur="2000"/>
                                        <p:tgtEl>
                                          <p:spTgt spid="25"/>
                                        </p:tgtEl>
                                      </p:cBhvr>
                                    </p:animEffect>
                                  </p:childTnLst>
                                </p:cTn>
                              </p:par>
                              <p:par>
                                <p:cTn id="76" presetID="13" presetClass="entr" presetSubtype="16" fill="hold" grpId="0" nodeType="withEffect">
                                  <p:stCondLst>
                                    <p:cond delay="0"/>
                                  </p:stCondLst>
                                  <p:childTnLst>
                                    <p:set>
                                      <p:cBhvr>
                                        <p:cTn id="77" dur="1" fill="hold">
                                          <p:stCondLst>
                                            <p:cond delay="0"/>
                                          </p:stCondLst>
                                        </p:cTn>
                                        <p:tgtEl>
                                          <p:spTgt spid="26"/>
                                        </p:tgtEl>
                                        <p:attrNameLst>
                                          <p:attrName>style.visibility</p:attrName>
                                        </p:attrNameLst>
                                      </p:cBhvr>
                                      <p:to>
                                        <p:strVal val="visible"/>
                                      </p:to>
                                    </p:set>
                                    <p:animEffect transition="in" filter="plus(in)">
                                      <p:cBhvr>
                                        <p:cTn id="78" dur="2000"/>
                                        <p:tgtEl>
                                          <p:spTgt spid="26"/>
                                        </p:tgtEl>
                                      </p:cBhvr>
                                    </p:animEffect>
                                  </p:childTnLst>
                                </p:cTn>
                              </p:par>
                              <p:par>
                                <p:cTn id="79" presetID="13" presetClass="entr" presetSubtype="16" fill="hold" grpId="0" nodeType="withEffect">
                                  <p:stCondLst>
                                    <p:cond delay="0"/>
                                  </p:stCondLst>
                                  <p:childTnLst>
                                    <p:set>
                                      <p:cBhvr>
                                        <p:cTn id="80" dur="1" fill="hold">
                                          <p:stCondLst>
                                            <p:cond delay="0"/>
                                          </p:stCondLst>
                                        </p:cTn>
                                        <p:tgtEl>
                                          <p:spTgt spid="27"/>
                                        </p:tgtEl>
                                        <p:attrNameLst>
                                          <p:attrName>style.visibility</p:attrName>
                                        </p:attrNameLst>
                                      </p:cBhvr>
                                      <p:to>
                                        <p:strVal val="visible"/>
                                      </p:to>
                                    </p:set>
                                    <p:animEffect transition="in" filter="plus(in)">
                                      <p:cBhvr>
                                        <p:cTn id="81" dur="2000"/>
                                        <p:tgtEl>
                                          <p:spTgt spid="27"/>
                                        </p:tgtEl>
                                      </p:cBhvr>
                                    </p:animEffect>
                                  </p:childTnLst>
                                </p:cTn>
                              </p:par>
                              <p:par>
                                <p:cTn id="82" presetID="13" presetClass="entr" presetSubtype="16" fill="hold" grpId="0" nodeType="withEffect">
                                  <p:stCondLst>
                                    <p:cond delay="0"/>
                                  </p:stCondLst>
                                  <p:childTnLst>
                                    <p:set>
                                      <p:cBhvr>
                                        <p:cTn id="83" dur="1" fill="hold">
                                          <p:stCondLst>
                                            <p:cond delay="0"/>
                                          </p:stCondLst>
                                        </p:cTn>
                                        <p:tgtEl>
                                          <p:spTgt spid="28"/>
                                        </p:tgtEl>
                                        <p:attrNameLst>
                                          <p:attrName>style.visibility</p:attrName>
                                        </p:attrNameLst>
                                      </p:cBhvr>
                                      <p:to>
                                        <p:strVal val="visible"/>
                                      </p:to>
                                    </p:set>
                                    <p:animEffect transition="in" filter="plus(in)">
                                      <p:cBhvr>
                                        <p:cTn id="84" dur="2000"/>
                                        <p:tgtEl>
                                          <p:spTgt spid="28"/>
                                        </p:tgtEl>
                                      </p:cBhvr>
                                    </p:animEffect>
                                  </p:childTnLst>
                                </p:cTn>
                              </p:par>
                              <p:par>
                                <p:cTn id="85" presetID="8" presetClass="emph" presetSubtype="0" fill="hold" grpId="1" nodeType="withEffect">
                                  <p:stCondLst>
                                    <p:cond delay="0"/>
                                  </p:stCondLst>
                                  <p:childTnLst>
                                    <p:animRot by="21600000">
                                      <p:cBhvr>
                                        <p:cTn id="86" dur="2000" fill="hold"/>
                                        <p:tgtEl>
                                          <p:spTgt spid="3"/>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6"/>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7"/>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8"/>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9"/>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0"/>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1"/>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12"/>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13"/>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14"/>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15"/>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16"/>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17"/>
                                        </p:tgtEl>
                                        <p:attrNameLst>
                                          <p:attrName>r</p:attrName>
                                        </p:attrNameLst>
                                      </p:cBhvr>
                                    </p:animRot>
                                  </p:childTnLst>
                                </p:cTn>
                              </p:par>
                              <p:par>
                                <p:cTn id="115" presetID="8" presetClass="emph" presetSubtype="0" fill="hold" grpId="1" nodeType="withEffect">
                                  <p:stCondLst>
                                    <p:cond delay="0"/>
                                  </p:stCondLst>
                                  <p:childTnLst>
                                    <p:animRot by="-21600000">
                                      <p:cBhvr>
                                        <p:cTn id="116" dur="2000" fill="hold"/>
                                        <p:tgtEl>
                                          <p:spTgt spid="18"/>
                                        </p:tgtEl>
                                        <p:attrNameLst>
                                          <p:attrName>r</p:attrName>
                                        </p:attrNameLst>
                                      </p:cBhvr>
                                    </p:animRot>
                                  </p:childTnLst>
                                </p:cTn>
                              </p:par>
                              <p:par>
                                <p:cTn id="117" presetID="8" presetClass="emph" presetSubtype="0" fill="hold" grpId="1" nodeType="withEffect">
                                  <p:stCondLst>
                                    <p:cond delay="0"/>
                                  </p:stCondLst>
                                  <p:childTnLst>
                                    <p:animRot by="21600000">
                                      <p:cBhvr>
                                        <p:cTn id="118" dur="2000" fill="hold"/>
                                        <p:tgtEl>
                                          <p:spTgt spid="19"/>
                                        </p:tgtEl>
                                        <p:attrNameLst>
                                          <p:attrName>r</p:attrName>
                                        </p:attrNameLst>
                                      </p:cBhvr>
                                    </p:animRot>
                                  </p:childTnLst>
                                </p:cTn>
                              </p:par>
                              <p:par>
                                <p:cTn id="119" presetID="8" presetClass="emph" presetSubtype="0" fill="hold" grpId="1" nodeType="withEffect">
                                  <p:stCondLst>
                                    <p:cond delay="0"/>
                                  </p:stCondLst>
                                  <p:childTnLst>
                                    <p:animRot by="-21600000">
                                      <p:cBhvr>
                                        <p:cTn id="120" dur="2000" fill="hold"/>
                                        <p:tgtEl>
                                          <p:spTgt spid="20"/>
                                        </p:tgtEl>
                                        <p:attrNameLst>
                                          <p:attrName>r</p:attrName>
                                        </p:attrNameLst>
                                      </p:cBhvr>
                                    </p:animRot>
                                  </p:childTnLst>
                                </p:cTn>
                              </p:par>
                              <p:par>
                                <p:cTn id="121" presetID="8" presetClass="emph" presetSubtype="0" fill="hold" grpId="1" nodeType="withEffect">
                                  <p:stCondLst>
                                    <p:cond delay="0"/>
                                  </p:stCondLst>
                                  <p:childTnLst>
                                    <p:animRot by="21600000">
                                      <p:cBhvr>
                                        <p:cTn id="122" dur="2000" fill="hold"/>
                                        <p:tgtEl>
                                          <p:spTgt spid="21"/>
                                        </p:tgtEl>
                                        <p:attrNameLst>
                                          <p:attrName>r</p:attrName>
                                        </p:attrNameLst>
                                      </p:cBhvr>
                                    </p:animRot>
                                  </p:childTnLst>
                                </p:cTn>
                              </p:par>
                              <p:par>
                                <p:cTn id="123" presetID="8" presetClass="emph" presetSubtype="0" fill="hold" grpId="1" nodeType="withEffect">
                                  <p:stCondLst>
                                    <p:cond delay="0"/>
                                  </p:stCondLst>
                                  <p:childTnLst>
                                    <p:animRot by="-21600000">
                                      <p:cBhvr>
                                        <p:cTn id="124" dur="2000" fill="hold"/>
                                        <p:tgtEl>
                                          <p:spTgt spid="22"/>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23"/>
                                        </p:tgtEl>
                                        <p:attrNameLst>
                                          <p:attrName>r</p:attrName>
                                        </p:attrNameLst>
                                      </p:cBhvr>
                                    </p:animRot>
                                  </p:childTnLst>
                                </p:cTn>
                              </p:par>
                              <p:par>
                                <p:cTn id="127" presetID="8" presetClass="emph" presetSubtype="0" fill="hold" grpId="1" nodeType="withEffect">
                                  <p:stCondLst>
                                    <p:cond delay="0"/>
                                  </p:stCondLst>
                                  <p:childTnLst>
                                    <p:animRot by="-21600000">
                                      <p:cBhvr>
                                        <p:cTn id="128" dur="2000" fill="hold"/>
                                        <p:tgtEl>
                                          <p:spTgt spid="24"/>
                                        </p:tgtEl>
                                        <p:attrNameLst>
                                          <p:attrName>r</p:attrName>
                                        </p:attrNameLst>
                                      </p:cBhvr>
                                    </p:animRot>
                                  </p:childTnLst>
                                </p:cTn>
                              </p:par>
                              <p:par>
                                <p:cTn id="129" presetID="8" presetClass="emph" presetSubtype="0" fill="hold" grpId="1" nodeType="withEffect">
                                  <p:stCondLst>
                                    <p:cond delay="0"/>
                                  </p:stCondLst>
                                  <p:childTnLst>
                                    <p:animRot by="21600000">
                                      <p:cBhvr>
                                        <p:cTn id="130" dur="2000" fill="hold"/>
                                        <p:tgtEl>
                                          <p:spTgt spid="25"/>
                                        </p:tgtEl>
                                        <p:attrNameLst>
                                          <p:attrName>r</p:attrName>
                                        </p:attrNameLst>
                                      </p:cBhvr>
                                    </p:animRot>
                                  </p:childTnLst>
                                </p:cTn>
                              </p:par>
                              <p:par>
                                <p:cTn id="131" presetID="8" presetClass="emph" presetSubtype="0" fill="hold" grpId="1" nodeType="withEffect">
                                  <p:stCondLst>
                                    <p:cond delay="0"/>
                                  </p:stCondLst>
                                  <p:childTnLst>
                                    <p:animRot by="-21600000">
                                      <p:cBhvr>
                                        <p:cTn id="132" dur="2000" fill="hold"/>
                                        <p:tgtEl>
                                          <p:spTgt spid="26"/>
                                        </p:tgtEl>
                                        <p:attrNameLst>
                                          <p:attrName>r</p:attrName>
                                        </p:attrNameLst>
                                      </p:cBhvr>
                                    </p:animRot>
                                  </p:childTnLst>
                                </p:cTn>
                              </p:par>
                              <p:par>
                                <p:cTn id="133" presetID="8" presetClass="emph" presetSubtype="0" fill="hold" grpId="1" nodeType="withEffect">
                                  <p:stCondLst>
                                    <p:cond delay="0"/>
                                  </p:stCondLst>
                                  <p:childTnLst>
                                    <p:animRot by="21600000">
                                      <p:cBhvr>
                                        <p:cTn id="134" dur="2000" fill="hold"/>
                                        <p:tgtEl>
                                          <p:spTgt spid="27"/>
                                        </p:tgtEl>
                                        <p:attrNameLst>
                                          <p:attrName>r</p:attrName>
                                        </p:attrNameLst>
                                      </p:cBhvr>
                                    </p:animRot>
                                  </p:childTnLst>
                                </p:cTn>
                              </p:par>
                              <p:par>
                                <p:cTn id="135" presetID="8" presetClass="emph" presetSubtype="0" fill="hold" grpId="1" nodeType="withEffect">
                                  <p:stCondLst>
                                    <p:cond delay="0"/>
                                  </p:stCondLst>
                                  <p:childTnLst>
                                    <p:animRot by="-21600000">
                                      <p:cBhvr>
                                        <p:cTn id="136" dur="2000" fill="hold"/>
                                        <p:tgtEl>
                                          <p:spTgt spid="28"/>
                                        </p:tgtEl>
                                        <p:attrNameLst>
                                          <p:attrName>r</p:attrName>
                                        </p:attrNameLst>
                                      </p:cBhvr>
                                    </p:animRot>
                                  </p:childTnLst>
                                </p:cTn>
                              </p:par>
                              <p:par>
                                <p:cTn id="137" presetID="13" presetClass="entr" presetSubtype="16" fill="hold" grpId="0" nodeType="withEffect">
                                  <p:stCondLst>
                                    <p:cond delay="0"/>
                                  </p:stCondLst>
                                  <p:childTnLst>
                                    <p:set>
                                      <p:cBhvr>
                                        <p:cTn id="138" dur="1" fill="hold">
                                          <p:stCondLst>
                                            <p:cond delay="0"/>
                                          </p:stCondLst>
                                        </p:cTn>
                                        <p:tgtEl>
                                          <p:spTgt spid="29"/>
                                        </p:tgtEl>
                                        <p:attrNameLst>
                                          <p:attrName>style.visibility</p:attrName>
                                        </p:attrNameLst>
                                      </p:cBhvr>
                                      <p:to>
                                        <p:strVal val="visible"/>
                                      </p:to>
                                    </p:set>
                                    <p:animEffect transition="in" filter="plus(in)">
                                      <p:cBhvr>
                                        <p:cTn id="139" dur="2000"/>
                                        <p:tgtEl>
                                          <p:spTgt spid="29"/>
                                        </p:tgtEl>
                                      </p:cBhvr>
                                    </p:animEffect>
                                  </p:childTnLst>
                                </p:cTn>
                              </p:par>
                              <p:par>
                                <p:cTn id="140" presetID="13" presetClass="entr" presetSubtype="16" fill="hold" grpId="0" nodeType="withEffect">
                                  <p:stCondLst>
                                    <p:cond delay="0"/>
                                  </p:stCondLst>
                                  <p:childTnLst>
                                    <p:set>
                                      <p:cBhvr>
                                        <p:cTn id="141" dur="1" fill="hold">
                                          <p:stCondLst>
                                            <p:cond delay="0"/>
                                          </p:stCondLst>
                                        </p:cTn>
                                        <p:tgtEl>
                                          <p:spTgt spid="30"/>
                                        </p:tgtEl>
                                        <p:attrNameLst>
                                          <p:attrName>style.visibility</p:attrName>
                                        </p:attrNameLst>
                                      </p:cBhvr>
                                      <p:to>
                                        <p:strVal val="visible"/>
                                      </p:to>
                                    </p:set>
                                    <p:animEffect transition="in" filter="plus(in)">
                                      <p:cBhvr>
                                        <p:cTn id="142" dur="2000"/>
                                        <p:tgtEl>
                                          <p:spTgt spid="30"/>
                                        </p:tgtEl>
                                      </p:cBhvr>
                                    </p:animEffect>
                                  </p:childTnLst>
                                </p:cTn>
                              </p:par>
                              <p:par>
                                <p:cTn id="143" presetID="13" presetClass="entr" presetSubtype="16" fill="hold" grpId="0" nodeType="withEffect">
                                  <p:stCondLst>
                                    <p:cond delay="0"/>
                                  </p:stCondLst>
                                  <p:childTnLst>
                                    <p:set>
                                      <p:cBhvr>
                                        <p:cTn id="144" dur="1" fill="hold">
                                          <p:stCondLst>
                                            <p:cond delay="0"/>
                                          </p:stCondLst>
                                        </p:cTn>
                                        <p:tgtEl>
                                          <p:spTgt spid="31"/>
                                        </p:tgtEl>
                                        <p:attrNameLst>
                                          <p:attrName>style.visibility</p:attrName>
                                        </p:attrNameLst>
                                      </p:cBhvr>
                                      <p:to>
                                        <p:strVal val="visible"/>
                                      </p:to>
                                    </p:set>
                                    <p:animEffect transition="in" filter="plus(in)">
                                      <p:cBhvr>
                                        <p:cTn id="145" dur="2000"/>
                                        <p:tgtEl>
                                          <p:spTgt spid="31"/>
                                        </p:tgtEl>
                                      </p:cBhvr>
                                    </p:animEffect>
                                  </p:childTnLst>
                                </p:cTn>
                              </p:par>
                              <p:par>
                                <p:cTn id="146" presetID="13" presetClass="entr" presetSubtype="16" fill="hold" grpId="0" nodeType="withEffect">
                                  <p:stCondLst>
                                    <p:cond delay="0"/>
                                  </p:stCondLst>
                                  <p:childTnLst>
                                    <p:set>
                                      <p:cBhvr>
                                        <p:cTn id="147" dur="1" fill="hold">
                                          <p:stCondLst>
                                            <p:cond delay="0"/>
                                          </p:stCondLst>
                                        </p:cTn>
                                        <p:tgtEl>
                                          <p:spTgt spid="32"/>
                                        </p:tgtEl>
                                        <p:attrNameLst>
                                          <p:attrName>style.visibility</p:attrName>
                                        </p:attrNameLst>
                                      </p:cBhvr>
                                      <p:to>
                                        <p:strVal val="visible"/>
                                      </p:to>
                                    </p:set>
                                    <p:animEffect transition="in" filter="plus(in)">
                                      <p:cBhvr>
                                        <p:cTn id="148" dur="2000"/>
                                        <p:tgtEl>
                                          <p:spTgt spid="32"/>
                                        </p:tgtEl>
                                      </p:cBhvr>
                                    </p:animEffect>
                                  </p:childTnLst>
                                </p:cTn>
                              </p:par>
                              <p:par>
                                <p:cTn id="149" presetID="13" presetClass="entr" presetSubtype="16" fill="hold" grpId="0" nodeType="withEffect">
                                  <p:stCondLst>
                                    <p:cond delay="0"/>
                                  </p:stCondLst>
                                  <p:childTnLst>
                                    <p:set>
                                      <p:cBhvr>
                                        <p:cTn id="150" dur="1" fill="hold">
                                          <p:stCondLst>
                                            <p:cond delay="0"/>
                                          </p:stCondLst>
                                        </p:cTn>
                                        <p:tgtEl>
                                          <p:spTgt spid="33"/>
                                        </p:tgtEl>
                                        <p:attrNameLst>
                                          <p:attrName>style.visibility</p:attrName>
                                        </p:attrNameLst>
                                      </p:cBhvr>
                                      <p:to>
                                        <p:strVal val="visible"/>
                                      </p:to>
                                    </p:set>
                                    <p:animEffect transition="in" filter="plus(in)">
                                      <p:cBhvr>
                                        <p:cTn id="151" dur="2000"/>
                                        <p:tgtEl>
                                          <p:spTgt spid="33"/>
                                        </p:tgtEl>
                                      </p:cBhvr>
                                    </p:animEffect>
                                  </p:childTnLst>
                                </p:cTn>
                              </p:par>
                              <p:par>
                                <p:cTn id="152" presetID="13" presetClass="entr" presetSubtype="16" fill="hold" grpId="0" nodeType="withEffect">
                                  <p:stCondLst>
                                    <p:cond delay="0"/>
                                  </p:stCondLst>
                                  <p:childTnLst>
                                    <p:set>
                                      <p:cBhvr>
                                        <p:cTn id="153" dur="1" fill="hold">
                                          <p:stCondLst>
                                            <p:cond delay="0"/>
                                          </p:stCondLst>
                                        </p:cTn>
                                        <p:tgtEl>
                                          <p:spTgt spid="34"/>
                                        </p:tgtEl>
                                        <p:attrNameLst>
                                          <p:attrName>style.visibility</p:attrName>
                                        </p:attrNameLst>
                                      </p:cBhvr>
                                      <p:to>
                                        <p:strVal val="visible"/>
                                      </p:to>
                                    </p:set>
                                    <p:animEffect transition="in" filter="plus(in)">
                                      <p:cBhvr>
                                        <p:cTn id="154" dur="2000"/>
                                        <p:tgtEl>
                                          <p:spTgt spid="34"/>
                                        </p:tgtEl>
                                      </p:cBhvr>
                                    </p:animEffect>
                                  </p:childTnLst>
                                </p:cTn>
                              </p:par>
                              <p:par>
                                <p:cTn id="155" presetID="13" presetClass="entr" presetSubtype="16" fill="hold" grpId="0" nodeType="withEffect">
                                  <p:stCondLst>
                                    <p:cond delay="0"/>
                                  </p:stCondLst>
                                  <p:childTnLst>
                                    <p:set>
                                      <p:cBhvr>
                                        <p:cTn id="156" dur="1" fill="hold">
                                          <p:stCondLst>
                                            <p:cond delay="0"/>
                                          </p:stCondLst>
                                        </p:cTn>
                                        <p:tgtEl>
                                          <p:spTgt spid="35"/>
                                        </p:tgtEl>
                                        <p:attrNameLst>
                                          <p:attrName>style.visibility</p:attrName>
                                        </p:attrNameLst>
                                      </p:cBhvr>
                                      <p:to>
                                        <p:strVal val="visible"/>
                                      </p:to>
                                    </p:set>
                                    <p:animEffect transition="in" filter="plus(in)">
                                      <p:cBhvr>
                                        <p:cTn id="157" dur="2000"/>
                                        <p:tgtEl>
                                          <p:spTgt spid="35"/>
                                        </p:tgtEl>
                                      </p:cBhvr>
                                    </p:animEffect>
                                  </p:childTnLst>
                                </p:cTn>
                              </p:par>
                              <p:par>
                                <p:cTn id="158" presetID="13" presetClass="entr" presetSubtype="16" fill="hold" grpId="0" nodeType="withEffect">
                                  <p:stCondLst>
                                    <p:cond delay="0"/>
                                  </p:stCondLst>
                                  <p:childTnLst>
                                    <p:set>
                                      <p:cBhvr>
                                        <p:cTn id="159" dur="1" fill="hold">
                                          <p:stCondLst>
                                            <p:cond delay="0"/>
                                          </p:stCondLst>
                                        </p:cTn>
                                        <p:tgtEl>
                                          <p:spTgt spid="36"/>
                                        </p:tgtEl>
                                        <p:attrNameLst>
                                          <p:attrName>style.visibility</p:attrName>
                                        </p:attrNameLst>
                                      </p:cBhvr>
                                      <p:to>
                                        <p:strVal val="visible"/>
                                      </p:to>
                                    </p:set>
                                    <p:animEffect transition="in" filter="plus(in)">
                                      <p:cBhvr>
                                        <p:cTn id="160" dur="2000"/>
                                        <p:tgtEl>
                                          <p:spTgt spid="36"/>
                                        </p:tgtEl>
                                      </p:cBhvr>
                                    </p:animEffect>
                                  </p:childTnLst>
                                </p:cTn>
                              </p:par>
                              <p:par>
                                <p:cTn id="161" presetID="13" presetClass="entr" presetSubtype="16" fill="hold" grpId="0" nodeType="withEffect">
                                  <p:stCondLst>
                                    <p:cond delay="0"/>
                                  </p:stCondLst>
                                  <p:childTnLst>
                                    <p:set>
                                      <p:cBhvr>
                                        <p:cTn id="162" dur="1" fill="hold">
                                          <p:stCondLst>
                                            <p:cond delay="0"/>
                                          </p:stCondLst>
                                        </p:cTn>
                                        <p:tgtEl>
                                          <p:spTgt spid="37"/>
                                        </p:tgtEl>
                                        <p:attrNameLst>
                                          <p:attrName>style.visibility</p:attrName>
                                        </p:attrNameLst>
                                      </p:cBhvr>
                                      <p:to>
                                        <p:strVal val="visible"/>
                                      </p:to>
                                    </p:set>
                                    <p:animEffect transition="in" filter="plus(in)">
                                      <p:cBhvr>
                                        <p:cTn id="163" dur="2000"/>
                                        <p:tgtEl>
                                          <p:spTgt spid="37"/>
                                        </p:tgtEl>
                                      </p:cBhvr>
                                    </p:animEffect>
                                  </p:childTnLst>
                                </p:cTn>
                              </p:par>
                              <p:par>
                                <p:cTn id="164" presetID="13" presetClass="entr" presetSubtype="16" fill="hold" grpId="0" nodeType="withEffect">
                                  <p:stCondLst>
                                    <p:cond delay="0"/>
                                  </p:stCondLst>
                                  <p:childTnLst>
                                    <p:set>
                                      <p:cBhvr>
                                        <p:cTn id="165" dur="1" fill="hold">
                                          <p:stCondLst>
                                            <p:cond delay="0"/>
                                          </p:stCondLst>
                                        </p:cTn>
                                        <p:tgtEl>
                                          <p:spTgt spid="38"/>
                                        </p:tgtEl>
                                        <p:attrNameLst>
                                          <p:attrName>style.visibility</p:attrName>
                                        </p:attrNameLst>
                                      </p:cBhvr>
                                      <p:to>
                                        <p:strVal val="visible"/>
                                      </p:to>
                                    </p:set>
                                    <p:animEffect transition="in" filter="plus(in)">
                                      <p:cBhvr>
                                        <p:cTn id="166" dur="2000"/>
                                        <p:tgtEl>
                                          <p:spTgt spid="38"/>
                                        </p:tgtEl>
                                      </p:cBhvr>
                                    </p:animEffect>
                                  </p:childTnLst>
                                </p:cTn>
                              </p:par>
                              <p:par>
                                <p:cTn id="167" presetID="13" presetClass="entr" presetSubtype="16" fill="hold" grpId="0" nodeType="withEffect">
                                  <p:stCondLst>
                                    <p:cond delay="0"/>
                                  </p:stCondLst>
                                  <p:childTnLst>
                                    <p:set>
                                      <p:cBhvr>
                                        <p:cTn id="168" dur="1" fill="hold">
                                          <p:stCondLst>
                                            <p:cond delay="0"/>
                                          </p:stCondLst>
                                        </p:cTn>
                                        <p:tgtEl>
                                          <p:spTgt spid="39"/>
                                        </p:tgtEl>
                                        <p:attrNameLst>
                                          <p:attrName>style.visibility</p:attrName>
                                        </p:attrNameLst>
                                      </p:cBhvr>
                                      <p:to>
                                        <p:strVal val="visible"/>
                                      </p:to>
                                    </p:set>
                                    <p:animEffect transition="in" filter="plus(in)">
                                      <p:cBhvr>
                                        <p:cTn id="169" dur="2000"/>
                                        <p:tgtEl>
                                          <p:spTgt spid="39"/>
                                        </p:tgtEl>
                                      </p:cBhvr>
                                    </p:animEffect>
                                  </p:childTnLst>
                                </p:cTn>
                              </p:par>
                              <p:par>
                                <p:cTn id="170" presetID="13" presetClass="entr" presetSubtype="16" fill="hold" grpId="0" nodeType="withEffect">
                                  <p:stCondLst>
                                    <p:cond delay="0"/>
                                  </p:stCondLst>
                                  <p:childTnLst>
                                    <p:set>
                                      <p:cBhvr>
                                        <p:cTn id="171" dur="1" fill="hold">
                                          <p:stCondLst>
                                            <p:cond delay="0"/>
                                          </p:stCondLst>
                                        </p:cTn>
                                        <p:tgtEl>
                                          <p:spTgt spid="40"/>
                                        </p:tgtEl>
                                        <p:attrNameLst>
                                          <p:attrName>style.visibility</p:attrName>
                                        </p:attrNameLst>
                                      </p:cBhvr>
                                      <p:to>
                                        <p:strVal val="visible"/>
                                      </p:to>
                                    </p:set>
                                    <p:animEffect transition="in" filter="plus(in)">
                                      <p:cBhvr>
                                        <p:cTn id="172" dur="2000"/>
                                        <p:tgtEl>
                                          <p:spTgt spid="40"/>
                                        </p:tgtEl>
                                      </p:cBhvr>
                                    </p:animEffect>
                                  </p:childTnLst>
                                </p:cTn>
                              </p:par>
                              <p:par>
                                <p:cTn id="173" presetID="13" presetClass="entr" presetSubtype="16" fill="hold" grpId="0" nodeType="withEffect">
                                  <p:stCondLst>
                                    <p:cond delay="0"/>
                                  </p:stCondLst>
                                  <p:childTnLst>
                                    <p:set>
                                      <p:cBhvr>
                                        <p:cTn id="174" dur="1" fill="hold">
                                          <p:stCondLst>
                                            <p:cond delay="0"/>
                                          </p:stCondLst>
                                        </p:cTn>
                                        <p:tgtEl>
                                          <p:spTgt spid="41"/>
                                        </p:tgtEl>
                                        <p:attrNameLst>
                                          <p:attrName>style.visibility</p:attrName>
                                        </p:attrNameLst>
                                      </p:cBhvr>
                                      <p:to>
                                        <p:strVal val="visible"/>
                                      </p:to>
                                    </p:set>
                                    <p:animEffect transition="in" filter="plus(in)">
                                      <p:cBhvr>
                                        <p:cTn id="175" dur="2000"/>
                                        <p:tgtEl>
                                          <p:spTgt spid="41"/>
                                        </p:tgtEl>
                                      </p:cBhvr>
                                    </p:animEffect>
                                  </p:childTnLst>
                                </p:cTn>
                              </p:par>
                              <p:par>
                                <p:cTn id="176" presetID="13" presetClass="entr" presetSubtype="16" fill="hold" grpId="0" nodeType="withEffect">
                                  <p:stCondLst>
                                    <p:cond delay="0"/>
                                  </p:stCondLst>
                                  <p:childTnLst>
                                    <p:set>
                                      <p:cBhvr>
                                        <p:cTn id="177" dur="1" fill="hold">
                                          <p:stCondLst>
                                            <p:cond delay="0"/>
                                          </p:stCondLst>
                                        </p:cTn>
                                        <p:tgtEl>
                                          <p:spTgt spid="42"/>
                                        </p:tgtEl>
                                        <p:attrNameLst>
                                          <p:attrName>style.visibility</p:attrName>
                                        </p:attrNameLst>
                                      </p:cBhvr>
                                      <p:to>
                                        <p:strVal val="visible"/>
                                      </p:to>
                                    </p:set>
                                    <p:animEffect transition="in" filter="plus(in)">
                                      <p:cBhvr>
                                        <p:cTn id="178" dur="2000"/>
                                        <p:tgtEl>
                                          <p:spTgt spid="42"/>
                                        </p:tgtEl>
                                      </p:cBhvr>
                                    </p:animEffect>
                                  </p:childTnLst>
                                </p:cTn>
                              </p:par>
                              <p:par>
                                <p:cTn id="179" presetID="13" presetClass="entr" presetSubtype="16" fill="hold" grpId="0" nodeType="withEffect">
                                  <p:stCondLst>
                                    <p:cond delay="0"/>
                                  </p:stCondLst>
                                  <p:childTnLst>
                                    <p:set>
                                      <p:cBhvr>
                                        <p:cTn id="180" dur="1" fill="hold">
                                          <p:stCondLst>
                                            <p:cond delay="0"/>
                                          </p:stCondLst>
                                        </p:cTn>
                                        <p:tgtEl>
                                          <p:spTgt spid="43"/>
                                        </p:tgtEl>
                                        <p:attrNameLst>
                                          <p:attrName>style.visibility</p:attrName>
                                        </p:attrNameLst>
                                      </p:cBhvr>
                                      <p:to>
                                        <p:strVal val="visible"/>
                                      </p:to>
                                    </p:set>
                                    <p:animEffect transition="in" filter="plus(in)">
                                      <p:cBhvr>
                                        <p:cTn id="181" dur="2000"/>
                                        <p:tgtEl>
                                          <p:spTgt spid="43"/>
                                        </p:tgtEl>
                                      </p:cBhvr>
                                    </p:animEffect>
                                  </p:childTnLst>
                                </p:cTn>
                              </p:par>
                              <p:par>
                                <p:cTn id="182" presetID="13" presetClass="entr" presetSubtype="16" fill="hold" grpId="0" nodeType="withEffect">
                                  <p:stCondLst>
                                    <p:cond delay="0"/>
                                  </p:stCondLst>
                                  <p:childTnLst>
                                    <p:set>
                                      <p:cBhvr>
                                        <p:cTn id="183" dur="1" fill="hold">
                                          <p:stCondLst>
                                            <p:cond delay="0"/>
                                          </p:stCondLst>
                                        </p:cTn>
                                        <p:tgtEl>
                                          <p:spTgt spid="44"/>
                                        </p:tgtEl>
                                        <p:attrNameLst>
                                          <p:attrName>style.visibility</p:attrName>
                                        </p:attrNameLst>
                                      </p:cBhvr>
                                      <p:to>
                                        <p:strVal val="visible"/>
                                      </p:to>
                                    </p:set>
                                    <p:animEffect transition="in" filter="plus(in)">
                                      <p:cBhvr>
                                        <p:cTn id="184" dur="2000"/>
                                        <p:tgtEl>
                                          <p:spTgt spid="44"/>
                                        </p:tgtEl>
                                      </p:cBhvr>
                                    </p:animEffect>
                                  </p:childTnLst>
                                </p:cTn>
                              </p:par>
                              <p:par>
                                <p:cTn id="185" presetID="13" presetClass="entr" presetSubtype="16" fill="hold" grpId="0" nodeType="withEffect">
                                  <p:stCondLst>
                                    <p:cond delay="0"/>
                                  </p:stCondLst>
                                  <p:childTnLst>
                                    <p:set>
                                      <p:cBhvr>
                                        <p:cTn id="186" dur="1" fill="hold">
                                          <p:stCondLst>
                                            <p:cond delay="0"/>
                                          </p:stCondLst>
                                        </p:cTn>
                                        <p:tgtEl>
                                          <p:spTgt spid="45"/>
                                        </p:tgtEl>
                                        <p:attrNameLst>
                                          <p:attrName>style.visibility</p:attrName>
                                        </p:attrNameLst>
                                      </p:cBhvr>
                                      <p:to>
                                        <p:strVal val="visible"/>
                                      </p:to>
                                    </p:set>
                                    <p:animEffect transition="in" filter="plus(in)">
                                      <p:cBhvr>
                                        <p:cTn id="187" dur="2000"/>
                                        <p:tgtEl>
                                          <p:spTgt spid="45"/>
                                        </p:tgtEl>
                                      </p:cBhvr>
                                    </p:animEffect>
                                  </p:childTnLst>
                                </p:cTn>
                              </p:par>
                              <p:par>
                                <p:cTn id="188" presetID="13" presetClass="entr" presetSubtype="16" fill="hold" grpId="0" nodeType="withEffect">
                                  <p:stCondLst>
                                    <p:cond delay="0"/>
                                  </p:stCondLst>
                                  <p:childTnLst>
                                    <p:set>
                                      <p:cBhvr>
                                        <p:cTn id="189" dur="1" fill="hold">
                                          <p:stCondLst>
                                            <p:cond delay="0"/>
                                          </p:stCondLst>
                                        </p:cTn>
                                        <p:tgtEl>
                                          <p:spTgt spid="46"/>
                                        </p:tgtEl>
                                        <p:attrNameLst>
                                          <p:attrName>style.visibility</p:attrName>
                                        </p:attrNameLst>
                                      </p:cBhvr>
                                      <p:to>
                                        <p:strVal val="visible"/>
                                      </p:to>
                                    </p:set>
                                    <p:animEffect transition="in" filter="plus(in)">
                                      <p:cBhvr>
                                        <p:cTn id="190" dur="2000"/>
                                        <p:tgtEl>
                                          <p:spTgt spid="46"/>
                                        </p:tgtEl>
                                      </p:cBhvr>
                                    </p:animEffect>
                                  </p:childTnLst>
                                </p:cTn>
                              </p:par>
                              <p:par>
                                <p:cTn id="191" presetID="13" presetClass="entr" presetSubtype="16" fill="hold" grpId="0" nodeType="withEffect">
                                  <p:stCondLst>
                                    <p:cond delay="0"/>
                                  </p:stCondLst>
                                  <p:childTnLst>
                                    <p:set>
                                      <p:cBhvr>
                                        <p:cTn id="192" dur="1" fill="hold">
                                          <p:stCondLst>
                                            <p:cond delay="0"/>
                                          </p:stCondLst>
                                        </p:cTn>
                                        <p:tgtEl>
                                          <p:spTgt spid="47"/>
                                        </p:tgtEl>
                                        <p:attrNameLst>
                                          <p:attrName>style.visibility</p:attrName>
                                        </p:attrNameLst>
                                      </p:cBhvr>
                                      <p:to>
                                        <p:strVal val="visible"/>
                                      </p:to>
                                    </p:set>
                                    <p:animEffect transition="in" filter="plus(in)">
                                      <p:cBhvr>
                                        <p:cTn id="193" dur="2000"/>
                                        <p:tgtEl>
                                          <p:spTgt spid="47"/>
                                        </p:tgtEl>
                                      </p:cBhvr>
                                    </p:animEffect>
                                  </p:childTnLst>
                                </p:cTn>
                              </p:par>
                              <p:par>
                                <p:cTn id="194" presetID="13" presetClass="entr" presetSubtype="16" fill="hold" grpId="0" nodeType="withEffect">
                                  <p:stCondLst>
                                    <p:cond delay="0"/>
                                  </p:stCondLst>
                                  <p:childTnLst>
                                    <p:set>
                                      <p:cBhvr>
                                        <p:cTn id="195" dur="1" fill="hold">
                                          <p:stCondLst>
                                            <p:cond delay="0"/>
                                          </p:stCondLst>
                                        </p:cTn>
                                        <p:tgtEl>
                                          <p:spTgt spid="48"/>
                                        </p:tgtEl>
                                        <p:attrNameLst>
                                          <p:attrName>style.visibility</p:attrName>
                                        </p:attrNameLst>
                                      </p:cBhvr>
                                      <p:to>
                                        <p:strVal val="visible"/>
                                      </p:to>
                                    </p:set>
                                    <p:animEffect transition="in" filter="plus(in)">
                                      <p:cBhvr>
                                        <p:cTn id="196" dur="2000"/>
                                        <p:tgtEl>
                                          <p:spTgt spid="48"/>
                                        </p:tgtEl>
                                      </p:cBhvr>
                                    </p:animEffect>
                                  </p:childTnLst>
                                </p:cTn>
                              </p:par>
                              <p:par>
                                <p:cTn id="197" presetID="13" presetClass="entr" presetSubtype="16" fill="hold" grpId="0" nodeType="withEffect">
                                  <p:stCondLst>
                                    <p:cond delay="0"/>
                                  </p:stCondLst>
                                  <p:childTnLst>
                                    <p:set>
                                      <p:cBhvr>
                                        <p:cTn id="198" dur="1" fill="hold">
                                          <p:stCondLst>
                                            <p:cond delay="0"/>
                                          </p:stCondLst>
                                        </p:cTn>
                                        <p:tgtEl>
                                          <p:spTgt spid="49"/>
                                        </p:tgtEl>
                                        <p:attrNameLst>
                                          <p:attrName>style.visibility</p:attrName>
                                        </p:attrNameLst>
                                      </p:cBhvr>
                                      <p:to>
                                        <p:strVal val="visible"/>
                                      </p:to>
                                    </p:set>
                                    <p:animEffect transition="in" filter="plus(in)">
                                      <p:cBhvr>
                                        <p:cTn id="199" dur="2000"/>
                                        <p:tgtEl>
                                          <p:spTgt spid="49"/>
                                        </p:tgtEl>
                                      </p:cBhvr>
                                    </p:animEffect>
                                  </p:childTnLst>
                                </p:cTn>
                              </p:par>
                              <p:par>
                                <p:cTn id="200" presetID="13" presetClass="entr" presetSubtype="16" fill="hold" grpId="0" nodeType="withEffect">
                                  <p:stCondLst>
                                    <p:cond delay="0"/>
                                  </p:stCondLst>
                                  <p:childTnLst>
                                    <p:set>
                                      <p:cBhvr>
                                        <p:cTn id="201" dur="1" fill="hold">
                                          <p:stCondLst>
                                            <p:cond delay="0"/>
                                          </p:stCondLst>
                                        </p:cTn>
                                        <p:tgtEl>
                                          <p:spTgt spid="50"/>
                                        </p:tgtEl>
                                        <p:attrNameLst>
                                          <p:attrName>style.visibility</p:attrName>
                                        </p:attrNameLst>
                                      </p:cBhvr>
                                      <p:to>
                                        <p:strVal val="visible"/>
                                      </p:to>
                                    </p:set>
                                    <p:animEffect transition="in" filter="plus(in)">
                                      <p:cBhvr>
                                        <p:cTn id="202" dur="2000"/>
                                        <p:tgtEl>
                                          <p:spTgt spid="50"/>
                                        </p:tgtEl>
                                      </p:cBhvr>
                                    </p:animEffect>
                                  </p:childTnLst>
                                </p:cTn>
                              </p:par>
                              <p:par>
                                <p:cTn id="203" presetID="13" presetClass="entr" presetSubtype="16" fill="hold" grpId="0" nodeType="withEffect">
                                  <p:stCondLst>
                                    <p:cond delay="0"/>
                                  </p:stCondLst>
                                  <p:childTnLst>
                                    <p:set>
                                      <p:cBhvr>
                                        <p:cTn id="204" dur="1" fill="hold">
                                          <p:stCondLst>
                                            <p:cond delay="0"/>
                                          </p:stCondLst>
                                        </p:cTn>
                                        <p:tgtEl>
                                          <p:spTgt spid="51"/>
                                        </p:tgtEl>
                                        <p:attrNameLst>
                                          <p:attrName>style.visibility</p:attrName>
                                        </p:attrNameLst>
                                      </p:cBhvr>
                                      <p:to>
                                        <p:strVal val="visible"/>
                                      </p:to>
                                    </p:set>
                                    <p:animEffect transition="in" filter="plus(in)">
                                      <p:cBhvr>
                                        <p:cTn id="205" dur="2000"/>
                                        <p:tgtEl>
                                          <p:spTgt spid="51"/>
                                        </p:tgtEl>
                                      </p:cBhvr>
                                    </p:animEffect>
                                  </p:childTnLst>
                                </p:cTn>
                              </p:par>
                              <p:par>
                                <p:cTn id="206" presetID="13" presetClass="entr" presetSubtype="16" fill="hold" grpId="0" nodeType="withEffect">
                                  <p:stCondLst>
                                    <p:cond delay="0"/>
                                  </p:stCondLst>
                                  <p:childTnLst>
                                    <p:set>
                                      <p:cBhvr>
                                        <p:cTn id="207" dur="1" fill="hold">
                                          <p:stCondLst>
                                            <p:cond delay="0"/>
                                          </p:stCondLst>
                                        </p:cTn>
                                        <p:tgtEl>
                                          <p:spTgt spid="52"/>
                                        </p:tgtEl>
                                        <p:attrNameLst>
                                          <p:attrName>style.visibility</p:attrName>
                                        </p:attrNameLst>
                                      </p:cBhvr>
                                      <p:to>
                                        <p:strVal val="visible"/>
                                      </p:to>
                                    </p:set>
                                    <p:animEffect transition="in" filter="plus(in)">
                                      <p:cBhvr>
                                        <p:cTn id="208" dur="2000"/>
                                        <p:tgtEl>
                                          <p:spTgt spid="52"/>
                                        </p:tgtEl>
                                      </p:cBhvr>
                                    </p:animEffect>
                                  </p:childTnLst>
                                </p:cTn>
                              </p:par>
                              <p:par>
                                <p:cTn id="209" presetID="13" presetClass="entr" presetSubtype="16" fill="hold" grpId="0" nodeType="withEffect">
                                  <p:stCondLst>
                                    <p:cond delay="0"/>
                                  </p:stCondLst>
                                  <p:childTnLst>
                                    <p:set>
                                      <p:cBhvr>
                                        <p:cTn id="210" dur="1" fill="hold">
                                          <p:stCondLst>
                                            <p:cond delay="0"/>
                                          </p:stCondLst>
                                        </p:cTn>
                                        <p:tgtEl>
                                          <p:spTgt spid="53"/>
                                        </p:tgtEl>
                                        <p:attrNameLst>
                                          <p:attrName>style.visibility</p:attrName>
                                        </p:attrNameLst>
                                      </p:cBhvr>
                                      <p:to>
                                        <p:strVal val="visible"/>
                                      </p:to>
                                    </p:set>
                                    <p:animEffect transition="in" filter="plus(in)">
                                      <p:cBhvr>
                                        <p:cTn id="211" dur="2000"/>
                                        <p:tgtEl>
                                          <p:spTgt spid="53"/>
                                        </p:tgtEl>
                                      </p:cBhvr>
                                    </p:animEffect>
                                  </p:childTnLst>
                                </p:cTn>
                              </p:par>
                              <p:par>
                                <p:cTn id="212" presetID="13" presetClass="entr" presetSubtype="16" fill="hold" grpId="0" nodeType="withEffect">
                                  <p:stCondLst>
                                    <p:cond delay="0"/>
                                  </p:stCondLst>
                                  <p:childTnLst>
                                    <p:set>
                                      <p:cBhvr>
                                        <p:cTn id="213" dur="1" fill="hold">
                                          <p:stCondLst>
                                            <p:cond delay="0"/>
                                          </p:stCondLst>
                                        </p:cTn>
                                        <p:tgtEl>
                                          <p:spTgt spid="54"/>
                                        </p:tgtEl>
                                        <p:attrNameLst>
                                          <p:attrName>style.visibility</p:attrName>
                                        </p:attrNameLst>
                                      </p:cBhvr>
                                      <p:to>
                                        <p:strVal val="visible"/>
                                      </p:to>
                                    </p:set>
                                    <p:animEffect transition="in" filter="plus(in)">
                                      <p:cBhvr>
                                        <p:cTn id="214" dur="2000"/>
                                        <p:tgtEl>
                                          <p:spTgt spid="54"/>
                                        </p:tgtEl>
                                      </p:cBhvr>
                                    </p:animEffect>
                                  </p:childTnLst>
                                </p:cTn>
                              </p:par>
                              <p:par>
                                <p:cTn id="215" presetID="8" presetClass="emph" presetSubtype="0" fill="hold" grpId="1" nodeType="withEffect">
                                  <p:stCondLst>
                                    <p:cond delay="0"/>
                                  </p:stCondLst>
                                  <p:childTnLst>
                                    <p:animRot by="21600000">
                                      <p:cBhvr>
                                        <p:cTn id="216" dur="2000" fill="hold"/>
                                        <p:tgtEl>
                                          <p:spTgt spid="29"/>
                                        </p:tgtEl>
                                        <p:attrNameLst>
                                          <p:attrName>r</p:attrName>
                                        </p:attrNameLst>
                                      </p:cBhvr>
                                    </p:animRot>
                                  </p:childTnLst>
                                </p:cTn>
                              </p:par>
                              <p:par>
                                <p:cTn id="217" presetID="8" presetClass="emph" presetSubtype="0" fill="hold" grpId="1" nodeType="withEffect">
                                  <p:stCondLst>
                                    <p:cond delay="0"/>
                                  </p:stCondLst>
                                  <p:childTnLst>
                                    <p:animRot by="-21600000">
                                      <p:cBhvr>
                                        <p:cTn id="218" dur="2000" fill="hold"/>
                                        <p:tgtEl>
                                          <p:spTgt spid="30"/>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31"/>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32"/>
                                        </p:tgtEl>
                                        <p:attrNameLst>
                                          <p:attrName>r</p:attrName>
                                        </p:attrNameLst>
                                      </p:cBhvr>
                                    </p:animRot>
                                  </p:childTnLst>
                                </p:cTn>
                              </p:par>
                              <p:par>
                                <p:cTn id="223" presetID="8" presetClass="emph" presetSubtype="0" fill="hold" grpId="1" nodeType="withEffect">
                                  <p:stCondLst>
                                    <p:cond delay="0"/>
                                  </p:stCondLst>
                                  <p:childTnLst>
                                    <p:animRot by="21600000">
                                      <p:cBhvr>
                                        <p:cTn id="224" dur="2000" fill="hold"/>
                                        <p:tgtEl>
                                          <p:spTgt spid="33"/>
                                        </p:tgtEl>
                                        <p:attrNameLst>
                                          <p:attrName>r</p:attrName>
                                        </p:attrNameLst>
                                      </p:cBhvr>
                                    </p:animRot>
                                  </p:childTnLst>
                                </p:cTn>
                              </p:par>
                              <p:par>
                                <p:cTn id="225" presetID="8" presetClass="emph" presetSubtype="0" fill="hold" grpId="1" nodeType="withEffect">
                                  <p:stCondLst>
                                    <p:cond delay="0"/>
                                  </p:stCondLst>
                                  <p:childTnLst>
                                    <p:animRot by="-21600000">
                                      <p:cBhvr>
                                        <p:cTn id="226" dur="2000" fill="hold"/>
                                        <p:tgtEl>
                                          <p:spTgt spid="34"/>
                                        </p:tgtEl>
                                        <p:attrNameLst>
                                          <p:attrName>r</p:attrName>
                                        </p:attrNameLst>
                                      </p:cBhvr>
                                    </p:animRot>
                                  </p:childTnLst>
                                </p:cTn>
                              </p:par>
                              <p:par>
                                <p:cTn id="227" presetID="8" presetClass="emph" presetSubtype="0" fill="hold" grpId="1" nodeType="withEffect">
                                  <p:stCondLst>
                                    <p:cond delay="0"/>
                                  </p:stCondLst>
                                  <p:childTnLst>
                                    <p:animRot by="21600000">
                                      <p:cBhvr>
                                        <p:cTn id="228" dur="2000" fill="hold"/>
                                        <p:tgtEl>
                                          <p:spTgt spid="35"/>
                                        </p:tgtEl>
                                        <p:attrNameLst>
                                          <p:attrName>r</p:attrName>
                                        </p:attrNameLst>
                                      </p:cBhvr>
                                    </p:animRot>
                                  </p:childTnLst>
                                </p:cTn>
                              </p:par>
                              <p:par>
                                <p:cTn id="229" presetID="8" presetClass="emph" presetSubtype="0" fill="hold" grpId="1" nodeType="withEffect">
                                  <p:stCondLst>
                                    <p:cond delay="0"/>
                                  </p:stCondLst>
                                  <p:childTnLst>
                                    <p:animRot by="-21600000">
                                      <p:cBhvr>
                                        <p:cTn id="230" dur="2000" fill="hold"/>
                                        <p:tgtEl>
                                          <p:spTgt spid="36"/>
                                        </p:tgtEl>
                                        <p:attrNameLst>
                                          <p:attrName>r</p:attrName>
                                        </p:attrNameLst>
                                      </p:cBhvr>
                                    </p:animRot>
                                  </p:childTnLst>
                                </p:cTn>
                              </p:par>
                              <p:par>
                                <p:cTn id="231" presetID="8" presetClass="emph" presetSubtype="0" fill="hold" grpId="1" nodeType="withEffect">
                                  <p:stCondLst>
                                    <p:cond delay="0"/>
                                  </p:stCondLst>
                                  <p:childTnLst>
                                    <p:animRot by="21600000">
                                      <p:cBhvr>
                                        <p:cTn id="232" dur="2000" fill="hold"/>
                                        <p:tgtEl>
                                          <p:spTgt spid="37"/>
                                        </p:tgtEl>
                                        <p:attrNameLst>
                                          <p:attrName>r</p:attrName>
                                        </p:attrNameLst>
                                      </p:cBhvr>
                                    </p:animRot>
                                  </p:childTnLst>
                                </p:cTn>
                              </p:par>
                              <p:par>
                                <p:cTn id="233" presetID="8" presetClass="emph" presetSubtype="0" fill="hold" grpId="1" nodeType="withEffect">
                                  <p:stCondLst>
                                    <p:cond delay="0"/>
                                  </p:stCondLst>
                                  <p:childTnLst>
                                    <p:animRot by="-21600000">
                                      <p:cBhvr>
                                        <p:cTn id="234" dur="2000" fill="hold"/>
                                        <p:tgtEl>
                                          <p:spTgt spid="38"/>
                                        </p:tgtEl>
                                        <p:attrNameLst>
                                          <p:attrName>r</p:attrName>
                                        </p:attrNameLst>
                                      </p:cBhvr>
                                    </p:animRot>
                                  </p:childTnLst>
                                </p:cTn>
                              </p:par>
                              <p:par>
                                <p:cTn id="235" presetID="8" presetClass="emph" presetSubtype="0" fill="hold" grpId="1" nodeType="withEffect">
                                  <p:stCondLst>
                                    <p:cond delay="0"/>
                                  </p:stCondLst>
                                  <p:childTnLst>
                                    <p:animRot by="21600000">
                                      <p:cBhvr>
                                        <p:cTn id="236" dur="2000" fill="hold"/>
                                        <p:tgtEl>
                                          <p:spTgt spid="39"/>
                                        </p:tgtEl>
                                        <p:attrNameLst>
                                          <p:attrName>r</p:attrName>
                                        </p:attrNameLst>
                                      </p:cBhvr>
                                    </p:animRot>
                                  </p:childTnLst>
                                </p:cTn>
                              </p:par>
                              <p:par>
                                <p:cTn id="237" presetID="8" presetClass="emph" presetSubtype="0" fill="hold" grpId="1" nodeType="withEffect">
                                  <p:stCondLst>
                                    <p:cond delay="0"/>
                                  </p:stCondLst>
                                  <p:childTnLst>
                                    <p:animRot by="-21600000">
                                      <p:cBhvr>
                                        <p:cTn id="238" dur="2000" fill="hold"/>
                                        <p:tgtEl>
                                          <p:spTgt spid="40"/>
                                        </p:tgtEl>
                                        <p:attrNameLst>
                                          <p:attrName>r</p:attrName>
                                        </p:attrNameLst>
                                      </p:cBhvr>
                                    </p:animRot>
                                  </p:childTnLst>
                                </p:cTn>
                              </p:par>
                              <p:par>
                                <p:cTn id="239" presetID="8" presetClass="emph" presetSubtype="0" fill="hold" grpId="1" nodeType="withEffect">
                                  <p:stCondLst>
                                    <p:cond delay="0"/>
                                  </p:stCondLst>
                                  <p:childTnLst>
                                    <p:animRot by="21600000">
                                      <p:cBhvr>
                                        <p:cTn id="240" dur="2000" fill="hold"/>
                                        <p:tgtEl>
                                          <p:spTgt spid="41"/>
                                        </p:tgtEl>
                                        <p:attrNameLst>
                                          <p:attrName>r</p:attrName>
                                        </p:attrNameLst>
                                      </p:cBhvr>
                                    </p:animRot>
                                  </p:childTnLst>
                                </p:cTn>
                              </p:par>
                              <p:par>
                                <p:cTn id="241" presetID="8" presetClass="emph" presetSubtype="0" fill="hold" grpId="1" nodeType="withEffect">
                                  <p:stCondLst>
                                    <p:cond delay="0"/>
                                  </p:stCondLst>
                                  <p:childTnLst>
                                    <p:animRot by="-21600000">
                                      <p:cBhvr>
                                        <p:cTn id="242" dur="2000" fill="hold"/>
                                        <p:tgtEl>
                                          <p:spTgt spid="42"/>
                                        </p:tgtEl>
                                        <p:attrNameLst>
                                          <p:attrName>r</p:attrName>
                                        </p:attrNameLst>
                                      </p:cBhvr>
                                    </p:animRot>
                                  </p:childTnLst>
                                </p:cTn>
                              </p:par>
                              <p:par>
                                <p:cTn id="243" presetID="8" presetClass="emph" presetSubtype="0" fill="hold" grpId="1" nodeType="withEffect">
                                  <p:stCondLst>
                                    <p:cond delay="0"/>
                                  </p:stCondLst>
                                  <p:childTnLst>
                                    <p:animRot by="21600000">
                                      <p:cBhvr>
                                        <p:cTn id="244" dur="2000" fill="hold"/>
                                        <p:tgtEl>
                                          <p:spTgt spid="43"/>
                                        </p:tgtEl>
                                        <p:attrNameLst>
                                          <p:attrName>r</p:attrName>
                                        </p:attrNameLst>
                                      </p:cBhvr>
                                    </p:animRot>
                                  </p:childTnLst>
                                </p:cTn>
                              </p:par>
                              <p:par>
                                <p:cTn id="245" presetID="8" presetClass="emph" presetSubtype="0" fill="hold" grpId="1" nodeType="withEffect">
                                  <p:stCondLst>
                                    <p:cond delay="0"/>
                                  </p:stCondLst>
                                  <p:childTnLst>
                                    <p:animRot by="-21600000">
                                      <p:cBhvr>
                                        <p:cTn id="246" dur="2000" fill="hold"/>
                                        <p:tgtEl>
                                          <p:spTgt spid="44"/>
                                        </p:tgtEl>
                                        <p:attrNameLst>
                                          <p:attrName>r</p:attrName>
                                        </p:attrNameLst>
                                      </p:cBhvr>
                                    </p:animRot>
                                  </p:childTnLst>
                                </p:cTn>
                              </p:par>
                              <p:par>
                                <p:cTn id="247" presetID="8" presetClass="emph" presetSubtype="0" fill="hold" grpId="1" nodeType="withEffect">
                                  <p:stCondLst>
                                    <p:cond delay="0"/>
                                  </p:stCondLst>
                                  <p:childTnLst>
                                    <p:animRot by="21600000">
                                      <p:cBhvr>
                                        <p:cTn id="248" dur="2000" fill="hold"/>
                                        <p:tgtEl>
                                          <p:spTgt spid="45"/>
                                        </p:tgtEl>
                                        <p:attrNameLst>
                                          <p:attrName>r</p:attrName>
                                        </p:attrNameLst>
                                      </p:cBhvr>
                                    </p:animRot>
                                  </p:childTnLst>
                                </p:cTn>
                              </p:par>
                              <p:par>
                                <p:cTn id="249" presetID="8" presetClass="emph" presetSubtype="0" fill="hold" grpId="1" nodeType="withEffect">
                                  <p:stCondLst>
                                    <p:cond delay="0"/>
                                  </p:stCondLst>
                                  <p:childTnLst>
                                    <p:animRot by="-21600000">
                                      <p:cBhvr>
                                        <p:cTn id="250" dur="2000" fill="hold"/>
                                        <p:tgtEl>
                                          <p:spTgt spid="46"/>
                                        </p:tgtEl>
                                        <p:attrNameLst>
                                          <p:attrName>r</p:attrName>
                                        </p:attrNameLst>
                                      </p:cBhvr>
                                    </p:animRot>
                                  </p:childTnLst>
                                </p:cTn>
                              </p:par>
                              <p:par>
                                <p:cTn id="251" presetID="8" presetClass="emph" presetSubtype="0" fill="hold" grpId="1" nodeType="withEffect">
                                  <p:stCondLst>
                                    <p:cond delay="0"/>
                                  </p:stCondLst>
                                  <p:childTnLst>
                                    <p:animRot by="21600000">
                                      <p:cBhvr>
                                        <p:cTn id="252" dur="2000" fill="hold"/>
                                        <p:tgtEl>
                                          <p:spTgt spid="47"/>
                                        </p:tgtEl>
                                        <p:attrNameLst>
                                          <p:attrName>r</p:attrName>
                                        </p:attrNameLst>
                                      </p:cBhvr>
                                    </p:animRot>
                                  </p:childTnLst>
                                </p:cTn>
                              </p:par>
                              <p:par>
                                <p:cTn id="253" presetID="8" presetClass="emph" presetSubtype="0" fill="hold" grpId="1" nodeType="withEffect">
                                  <p:stCondLst>
                                    <p:cond delay="0"/>
                                  </p:stCondLst>
                                  <p:childTnLst>
                                    <p:animRot by="-21600000">
                                      <p:cBhvr>
                                        <p:cTn id="254" dur="2000" fill="hold"/>
                                        <p:tgtEl>
                                          <p:spTgt spid="48"/>
                                        </p:tgtEl>
                                        <p:attrNameLst>
                                          <p:attrName>r</p:attrName>
                                        </p:attrNameLst>
                                      </p:cBhvr>
                                    </p:animRot>
                                  </p:childTnLst>
                                </p:cTn>
                              </p:par>
                              <p:par>
                                <p:cTn id="255" presetID="8" presetClass="emph" presetSubtype="0" fill="hold" grpId="1" nodeType="withEffect">
                                  <p:stCondLst>
                                    <p:cond delay="0"/>
                                  </p:stCondLst>
                                  <p:childTnLst>
                                    <p:animRot by="21600000">
                                      <p:cBhvr>
                                        <p:cTn id="256" dur="2000" fill="hold"/>
                                        <p:tgtEl>
                                          <p:spTgt spid="49"/>
                                        </p:tgtEl>
                                        <p:attrNameLst>
                                          <p:attrName>r</p:attrName>
                                        </p:attrNameLst>
                                      </p:cBhvr>
                                    </p:animRot>
                                  </p:childTnLst>
                                </p:cTn>
                              </p:par>
                              <p:par>
                                <p:cTn id="257" presetID="8" presetClass="emph" presetSubtype="0" fill="hold" grpId="1" nodeType="withEffect">
                                  <p:stCondLst>
                                    <p:cond delay="0"/>
                                  </p:stCondLst>
                                  <p:childTnLst>
                                    <p:animRot by="-21600000">
                                      <p:cBhvr>
                                        <p:cTn id="258" dur="2000" fill="hold"/>
                                        <p:tgtEl>
                                          <p:spTgt spid="50"/>
                                        </p:tgtEl>
                                        <p:attrNameLst>
                                          <p:attrName>r</p:attrName>
                                        </p:attrNameLst>
                                      </p:cBhvr>
                                    </p:animRot>
                                  </p:childTnLst>
                                </p:cTn>
                              </p:par>
                              <p:par>
                                <p:cTn id="259" presetID="8" presetClass="emph" presetSubtype="0" fill="hold" grpId="1" nodeType="withEffect">
                                  <p:stCondLst>
                                    <p:cond delay="0"/>
                                  </p:stCondLst>
                                  <p:childTnLst>
                                    <p:animRot by="21600000">
                                      <p:cBhvr>
                                        <p:cTn id="260" dur="2000" fill="hold"/>
                                        <p:tgtEl>
                                          <p:spTgt spid="51"/>
                                        </p:tgtEl>
                                        <p:attrNameLst>
                                          <p:attrName>r</p:attrName>
                                        </p:attrNameLst>
                                      </p:cBhvr>
                                    </p:animRot>
                                  </p:childTnLst>
                                </p:cTn>
                              </p:par>
                              <p:par>
                                <p:cTn id="261" presetID="8" presetClass="emph" presetSubtype="0" fill="hold" grpId="1" nodeType="withEffect">
                                  <p:stCondLst>
                                    <p:cond delay="0"/>
                                  </p:stCondLst>
                                  <p:childTnLst>
                                    <p:animRot by="-21600000">
                                      <p:cBhvr>
                                        <p:cTn id="262" dur="2000" fill="hold"/>
                                        <p:tgtEl>
                                          <p:spTgt spid="52"/>
                                        </p:tgtEl>
                                        <p:attrNameLst>
                                          <p:attrName>r</p:attrName>
                                        </p:attrNameLst>
                                      </p:cBhvr>
                                    </p:animRot>
                                  </p:childTnLst>
                                </p:cTn>
                              </p:par>
                              <p:par>
                                <p:cTn id="263" presetID="8" presetClass="emph" presetSubtype="0" fill="hold" grpId="1" nodeType="withEffect">
                                  <p:stCondLst>
                                    <p:cond delay="0"/>
                                  </p:stCondLst>
                                  <p:childTnLst>
                                    <p:animRot by="21600000">
                                      <p:cBhvr>
                                        <p:cTn id="264" dur="2000" fill="hold"/>
                                        <p:tgtEl>
                                          <p:spTgt spid="53"/>
                                        </p:tgtEl>
                                        <p:attrNameLst>
                                          <p:attrName>r</p:attrName>
                                        </p:attrNameLst>
                                      </p:cBhvr>
                                    </p:animRot>
                                  </p:childTnLst>
                                </p:cTn>
                              </p:par>
                              <p:par>
                                <p:cTn id="265" presetID="8" presetClass="emph" presetSubtype="0" fill="hold" grpId="1" nodeType="withEffect">
                                  <p:stCondLst>
                                    <p:cond delay="0"/>
                                  </p:stCondLst>
                                  <p:childTnLst>
                                    <p:animRot by="-21600000">
                                      <p:cBhvr>
                                        <p:cTn id="266" dur="2000" fill="hold"/>
                                        <p:tgtEl>
                                          <p:spTgt spid="54"/>
                                        </p:tgtEl>
                                        <p:attrNameLst>
                                          <p:attrName>r</p:attrName>
                                        </p:attrNameLst>
                                      </p:cBhvr>
                                    </p:animRot>
                                  </p:childTnLst>
                                </p:cTn>
                              </p:par>
                            </p:childTnLst>
                          </p:cTn>
                        </p:par>
                        <p:par>
                          <p:cTn id="267" fill="hold">
                            <p:stCondLst>
                              <p:cond delay="2000"/>
                            </p:stCondLst>
                            <p:childTnLst>
                              <p:par>
                                <p:cTn id="268" presetID="2" presetClass="exit" presetSubtype="4" fill="hold" grpId="2" nodeType="afterEffect">
                                  <p:stCondLst>
                                    <p:cond delay="0"/>
                                  </p:stCondLst>
                                  <p:childTnLst>
                                    <p:anim calcmode="lin" valueType="num">
                                      <p:cBhvr additive="base">
                                        <p:cTn id="269" dur="2000"/>
                                        <p:tgtEl>
                                          <p:spTgt spid="3"/>
                                        </p:tgtEl>
                                        <p:attrNameLst>
                                          <p:attrName>ppt_x</p:attrName>
                                        </p:attrNameLst>
                                      </p:cBhvr>
                                      <p:tavLst>
                                        <p:tav tm="0">
                                          <p:val>
                                            <p:strVal val="ppt_x"/>
                                          </p:val>
                                        </p:tav>
                                        <p:tav tm="100000">
                                          <p:val>
                                            <p:strVal val="ppt_x"/>
                                          </p:val>
                                        </p:tav>
                                      </p:tavLst>
                                    </p:anim>
                                    <p:anim calcmode="lin" valueType="num">
                                      <p:cBhvr additive="base">
                                        <p:cTn id="270" dur="2000"/>
                                        <p:tgtEl>
                                          <p:spTgt spid="3"/>
                                        </p:tgtEl>
                                        <p:attrNameLst>
                                          <p:attrName>ppt_y</p:attrName>
                                        </p:attrNameLst>
                                      </p:cBhvr>
                                      <p:tavLst>
                                        <p:tav tm="0">
                                          <p:val>
                                            <p:strVal val="ppt_y"/>
                                          </p:val>
                                        </p:tav>
                                        <p:tav tm="100000">
                                          <p:val>
                                            <p:strVal val="1+ppt_h/2"/>
                                          </p:val>
                                        </p:tav>
                                      </p:tavLst>
                                    </p:anim>
                                    <p:set>
                                      <p:cBhvr>
                                        <p:cTn id="271" dur="1" fill="hold">
                                          <p:stCondLst>
                                            <p:cond delay="1999"/>
                                          </p:stCondLst>
                                        </p:cTn>
                                        <p:tgtEl>
                                          <p:spTgt spid="3"/>
                                        </p:tgtEl>
                                        <p:attrNameLst>
                                          <p:attrName>style.visibility</p:attrName>
                                        </p:attrNameLst>
                                      </p:cBhvr>
                                      <p:to>
                                        <p:strVal val="hidden"/>
                                      </p:to>
                                    </p:set>
                                  </p:childTnLst>
                                </p:cTn>
                              </p:par>
                              <p:par>
                                <p:cTn id="272" presetID="2" presetClass="exit" presetSubtype="4" fill="hold" grpId="2" nodeType="withEffect">
                                  <p:stCondLst>
                                    <p:cond delay="0"/>
                                  </p:stCondLst>
                                  <p:childTnLst>
                                    <p:anim calcmode="lin" valueType="num">
                                      <p:cBhvr additive="base">
                                        <p:cTn id="273" dur="2000"/>
                                        <p:tgtEl>
                                          <p:spTgt spid="4"/>
                                        </p:tgtEl>
                                        <p:attrNameLst>
                                          <p:attrName>ppt_x</p:attrName>
                                        </p:attrNameLst>
                                      </p:cBhvr>
                                      <p:tavLst>
                                        <p:tav tm="0">
                                          <p:val>
                                            <p:strVal val="ppt_x"/>
                                          </p:val>
                                        </p:tav>
                                        <p:tav tm="100000">
                                          <p:val>
                                            <p:strVal val="ppt_x"/>
                                          </p:val>
                                        </p:tav>
                                      </p:tavLst>
                                    </p:anim>
                                    <p:anim calcmode="lin" valueType="num">
                                      <p:cBhvr additive="base">
                                        <p:cTn id="274" dur="2000"/>
                                        <p:tgtEl>
                                          <p:spTgt spid="4"/>
                                        </p:tgtEl>
                                        <p:attrNameLst>
                                          <p:attrName>ppt_y</p:attrName>
                                        </p:attrNameLst>
                                      </p:cBhvr>
                                      <p:tavLst>
                                        <p:tav tm="0">
                                          <p:val>
                                            <p:strVal val="ppt_y"/>
                                          </p:val>
                                        </p:tav>
                                        <p:tav tm="100000">
                                          <p:val>
                                            <p:strVal val="1+ppt_h/2"/>
                                          </p:val>
                                        </p:tav>
                                      </p:tavLst>
                                    </p:anim>
                                    <p:set>
                                      <p:cBhvr>
                                        <p:cTn id="275" dur="1" fill="hold">
                                          <p:stCondLst>
                                            <p:cond delay="1999"/>
                                          </p:stCondLst>
                                        </p:cTn>
                                        <p:tgtEl>
                                          <p:spTgt spid="4"/>
                                        </p:tgtEl>
                                        <p:attrNameLst>
                                          <p:attrName>style.visibility</p:attrName>
                                        </p:attrNameLst>
                                      </p:cBhvr>
                                      <p:to>
                                        <p:strVal val="hidden"/>
                                      </p:to>
                                    </p:set>
                                  </p:childTnLst>
                                </p:cTn>
                              </p:par>
                              <p:par>
                                <p:cTn id="276" presetID="2" presetClass="exit" presetSubtype="4" fill="hold" grpId="2" nodeType="withEffect">
                                  <p:stCondLst>
                                    <p:cond delay="0"/>
                                  </p:stCondLst>
                                  <p:childTnLst>
                                    <p:anim calcmode="lin" valueType="num">
                                      <p:cBhvr additive="base">
                                        <p:cTn id="277" dur="2000"/>
                                        <p:tgtEl>
                                          <p:spTgt spid="5"/>
                                        </p:tgtEl>
                                        <p:attrNameLst>
                                          <p:attrName>ppt_x</p:attrName>
                                        </p:attrNameLst>
                                      </p:cBhvr>
                                      <p:tavLst>
                                        <p:tav tm="0">
                                          <p:val>
                                            <p:strVal val="ppt_x"/>
                                          </p:val>
                                        </p:tav>
                                        <p:tav tm="100000">
                                          <p:val>
                                            <p:strVal val="ppt_x"/>
                                          </p:val>
                                        </p:tav>
                                      </p:tavLst>
                                    </p:anim>
                                    <p:anim calcmode="lin" valueType="num">
                                      <p:cBhvr additive="base">
                                        <p:cTn id="278" dur="2000"/>
                                        <p:tgtEl>
                                          <p:spTgt spid="5"/>
                                        </p:tgtEl>
                                        <p:attrNameLst>
                                          <p:attrName>ppt_y</p:attrName>
                                        </p:attrNameLst>
                                      </p:cBhvr>
                                      <p:tavLst>
                                        <p:tav tm="0">
                                          <p:val>
                                            <p:strVal val="ppt_y"/>
                                          </p:val>
                                        </p:tav>
                                        <p:tav tm="100000">
                                          <p:val>
                                            <p:strVal val="1+ppt_h/2"/>
                                          </p:val>
                                        </p:tav>
                                      </p:tavLst>
                                    </p:anim>
                                    <p:set>
                                      <p:cBhvr>
                                        <p:cTn id="279" dur="1" fill="hold">
                                          <p:stCondLst>
                                            <p:cond delay="1999"/>
                                          </p:stCondLst>
                                        </p:cTn>
                                        <p:tgtEl>
                                          <p:spTgt spid="5"/>
                                        </p:tgtEl>
                                        <p:attrNameLst>
                                          <p:attrName>style.visibility</p:attrName>
                                        </p:attrNameLst>
                                      </p:cBhvr>
                                      <p:to>
                                        <p:strVal val="hidden"/>
                                      </p:to>
                                    </p:set>
                                  </p:childTnLst>
                                </p:cTn>
                              </p:par>
                              <p:par>
                                <p:cTn id="280" presetID="2" presetClass="exit" presetSubtype="4" fill="hold" grpId="2" nodeType="withEffect">
                                  <p:stCondLst>
                                    <p:cond delay="0"/>
                                  </p:stCondLst>
                                  <p:childTnLst>
                                    <p:anim calcmode="lin" valueType="num">
                                      <p:cBhvr additive="base">
                                        <p:cTn id="281" dur="2000"/>
                                        <p:tgtEl>
                                          <p:spTgt spid="6"/>
                                        </p:tgtEl>
                                        <p:attrNameLst>
                                          <p:attrName>ppt_x</p:attrName>
                                        </p:attrNameLst>
                                      </p:cBhvr>
                                      <p:tavLst>
                                        <p:tav tm="0">
                                          <p:val>
                                            <p:strVal val="ppt_x"/>
                                          </p:val>
                                        </p:tav>
                                        <p:tav tm="100000">
                                          <p:val>
                                            <p:strVal val="ppt_x"/>
                                          </p:val>
                                        </p:tav>
                                      </p:tavLst>
                                    </p:anim>
                                    <p:anim calcmode="lin" valueType="num">
                                      <p:cBhvr additive="base">
                                        <p:cTn id="282" dur="2000"/>
                                        <p:tgtEl>
                                          <p:spTgt spid="6"/>
                                        </p:tgtEl>
                                        <p:attrNameLst>
                                          <p:attrName>ppt_y</p:attrName>
                                        </p:attrNameLst>
                                      </p:cBhvr>
                                      <p:tavLst>
                                        <p:tav tm="0">
                                          <p:val>
                                            <p:strVal val="ppt_y"/>
                                          </p:val>
                                        </p:tav>
                                        <p:tav tm="100000">
                                          <p:val>
                                            <p:strVal val="1+ppt_h/2"/>
                                          </p:val>
                                        </p:tav>
                                      </p:tavLst>
                                    </p:anim>
                                    <p:set>
                                      <p:cBhvr>
                                        <p:cTn id="283" dur="1" fill="hold">
                                          <p:stCondLst>
                                            <p:cond delay="1999"/>
                                          </p:stCondLst>
                                        </p:cTn>
                                        <p:tgtEl>
                                          <p:spTgt spid="6"/>
                                        </p:tgtEl>
                                        <p:attrNameLst>
                                          <p:attrName>style.visibility</p:attrName>
                                        </p:attrNameLst>
                                      </p:cBhvr>
                                      <p:to>
                                        <p:strVal val="hidden"/>
                                      </p:to>
                                    </p:set>
                                  </p:childTnLst>
                                </p:cTn>
                              </p:par>
                              <p:par>
                                <p:cTn id="284" presetID="2" presetClass="exit" presetSubtype="4" fill="hold" grpId="2" nodeType="withEffect">
                                  <p:stCondLst>
                                    <p:cond delay="0"/>
                                  </p:stCondLst>
                                  <p:childTnLst>
                                    <p:anim calcmode="lin" valueType="num">
                                      <p:cBhvr additive="base">
                                        <p:cTn id="285" dur="2000"/>
                                        <p:tgtEl>
                                          <p:spTgt spid="7"/>
                                        </p:tgtEl>
                                        <p:attrNameLst>
                                          <p:attrName>ppt_x</p:attrName>
                                        </p:attrNameLst>
                                      </p:cBhvr>
                                      <p:tavLst>
                                        <p:tav tm="0">
                                          <p:val>
                                            <p:strVal val="ppt_x"/>
                                          </p:val>
                                        </p:tav>
                                        <p:tav tm="100000">
                                          <p:val>
                                            <p:strVal val="ppt_x"/>
                                          </p:val>
                                        </p:tav>
                                      </p:tavLst>
                                    </p:anim>
                                    <p:anim calcmode="lin" valueType="num">
                                      <p:cBhvr additive="base">
                                        <p:cTn id="286" dur="2000"/>
                                        <p:tgtEl>
                                          <p:spTgt spid="7"/>
                                        </p:tgtEl>
                                        <p:attrNameLst>
                                          <p:attrName>ppt_y</p:attrName>
                                        </p:attrNameLst>
                                      </p:cBhvr>
                                      <p:tavLst>
                                        <p:tav tm="0">
                                          <p:val>
                                            <p:strVal val="ppt_y"/>
                                          </p:val>
                                        </p:tav>
                                        <p:tav tm="100000">
                                          <p:val>
                                            <p:strVal val="1+ppt_h/2"/>
                                          </p:val>
                                        </p:tav>
                                      </p:tavLst>
                                    </p:anim>
                                    <p:set>
                                      <p:cBhvr>
                                        <p:cTn id="287" dur="1" fill="hold">
                                          <p:stCondLst>
                                            <p:cond delay="1999"/>
                                          </p:stCondLst>
                                        </p:cTn>
                                        <p:tgtEl>
                                          <p:spTgt spid="7"/>
                                        </p:tgtEl>
                                        <p:attrNameLst>
                                          <p:attrName>style.visibility</p:attrName>
                                        </p:attrNameLst>
                                      </p:cBhvr>
                                      <p:to>
                                        <p:strVal val="hidden"/>
                                      </p:to>
                                    </p:set>
                                  </p:childTnLst>
                                </p:cTn>
                              </p:par>
                              <p:par>
                                <p:cTn id="288" presetID="2" presetClass="exit" presetSubtype="4" fill="hold" grpId="2" nodeType="withEffect">
                                  <p:stCondLst>
                                    <p:cond delay="0"/>
                                  </p:stCondLst>
                                  <p:childTnLst>
                                    <p:anim calcmode="lin" valueType="num">
                                      <p:cBhvr additive="base">
                                        <p:cTn id="289" dur="2000"/>
                                        <p:tgtEl>
                                          <p:spTgt spid="8"/>
                                        </p:tgtEl>
                                        <p:attrNameLst>
                                          <p:attrName>ppt_x</p:attrName>
                                        </p:attrNameLst>
                                      </p:cBhvr>
                                      <p:tavLst>
                                        <p:tav tm="0">
                                          <p:val>
                                            <p:strVal val="ppt_x"/>
                                          </p:val>
                                        </p:tav>
                                        <p:tav tm="100000">
                                          <p:val>
                                            <p:strVal val="ppt_x"/>
                                          </p:val>
                                        </p:tav>
                                      </p:tavLst>
                                    </p:anim>
                                    <p:anim calcmode="lin" valueType="num">
                                      <p:cBhvr additive="base">
                                        <p:cTn id="290" dur="2000"/>
                                        <p:tgtEl>
                                          <p:spTgt spid="8"/>
                                        </p:tgtEl>
                                        <p:attrNameLst>
                                          <p:attrName>ppt_y</p:attrName>
                                        </p:attrNameLst>
                                      </p:cBhvr>
                                      <p:tavLst>
                                        <p:tav tm="0">
                                          <p:val>
                                            <p:strVal val="ppt_y"/>
                                          </p:val>
                                        </p:tav>
                                        <p:tav tm="100000">
                                          <p:val>
                                            <p:strVal val="1+ppt_h/2"/>
                                          </p:val>
                                        </p:tav>
                                      </p:tavLst>
                                    </p:anim>
                                    <p:set>
                                      <p:cBhvr>
                                        <p:cTn id="291" dur="1" fill="hold">
                                          <p:stCondLst>
                                            <p:cond delay="1999"/>
                                          </p:stCondLst>
                                        </p:cTn>
                                        <p:tgtEl>
                                          <p:spTgt spid="8"/>
                                        </p:tgtEl>
                                        <p:attrNameLst>
                                          <p:attrName>style.visibility</p:attrName>
                                        </p:attrNameLst>
                                      </p:cBhvr>
                                      <p:to>
                                        <p:strVal val="hidden"/>
                                      </p:to>
                                    </p:set>
                                  </p:childTnLst>
                                </p:cTn>
                              </p:par>
                              <p:par>
                                <p:cTn id="292" presetID="2" presetClass="exit" presetSubtype="4" fill="hold" grpId="2" nodeType="withEffect">
                                  <p:stCondLst>
                                    <p:cond delay="0"/>
                                  </p:stCondLst>
                                  <p:childTnLst>
                                    <p:anim calcmode="lin" valueType="num">
                                      <p:cBhvr additive="base">
                                        <p:cTn id="293" dur="2000"/>
                                        <p:tgtEl>
                                          <p:spTgt spid="9"/>
                                        </p:tgtEl>
                                        <p:attrNameLst>
                                          <p:attrName>ppt_x</p:attrName>
                                        </p:attrNameLst>
                                      </p:cBhvr>
                                      <p:tavLst>
                                        <p:tav tm="0">
                                          <p:val>
                                            <p:strVal val="ppt_x"/>
                                          </p:val>
                                        </p:tav>
                                        <p:tav tm="100000">
                                          <p:val>
                                            <p:strVal val="ppt_x"/>
                                          </p:val>
                                        </p:tav>
                                      </p:tavLst>
                                    </p:anim>
                                    <p:anim calcmode="lin" valueType="num">
                                      <p:cBhvr additive="base">
                                        <p:cTn id="294" dur="2000"/>
                                        <p:tgtEl>
                                          <p:spTgt spid="9"/>
                                        </p:tgtEl>
                                        <p:attrNameLst>
                                          <p:attrName>ppt_y</p:attrName>
                                        </p:attrNameLst>
                                      </p:cBhvr>
                                      <p:tavLst>
                                        <p:tav tm="0">
                                          <p:val>
                                            <p:strVal val="ppt_y"/>
                                          </p:val>
                                        </p:tav>
                                        <p:tav tm="100000">
                                          <p:val>
                                            <p:strVal val="1+ppt_h/2"/>
                                          </p:val>
                                        </p:tav>
                                      </p:tavLst>
                                    </p:anim>
                                    <p:set>
                                      <p:cBhvr>
                                        <p:cTn id="295" dur="1" fill="hold">
                                          <p:stCondLst>
                                            <p:cond delay="1999"/>
                                          </p:stCondLst>
                                        </p:cTn>
                                        <p:tgtEl>
                                          <p:spTgt spid="9"/>
                                        </p:tgtEl>
                                        <p:attrNameLst>
                                          <p:attrName>style.visibility</p:attrName>
                                        </p:attrNameLst>
                                      </p:cBhvr>
                                      <p:to>
                                        <p:strVal val="hidden"/>
                                      </p:to>
                                    </p:set>
                                  </p:childTnLst>
                                </p:cTn>
                              </p:par>
                              <p:par>
                                <p:cTn id="296" presetID="2" presetClass="exit" presetSubtype="4" fill="hold" grpId="2" nodeType="withEffect">
                                  <p:stCondLst>
                                    <p:cond delay="0"/>
                                  </p:stCondLst>
                                  <p:childTnLst>
                                    <p:anim calcmode="lin" valueType="num">
                                      <p:cBhvr additive="base">
                                        <p:cTn id="297" dur="2000"/>
                                        <p:tgtEl>
                                          <p:spTgt spid="10"/>
                                        </p:tgtEl>
                                        <p:attrNameLst>
                                          <p:attrName>ppt_x</p:attrName>
                                        </p:attrNameLst>
                                      </p:cBhvr>
                                      <p:tavLst>
                                        <p:tav tm="0">
                                          <p:val>
                                            <p:strVal val="ppt_x"/>
                                          </p:val>
                                        </p:tav>
                                        <p:tav tm="100000">
                                          <p:val>
                                            <p:strVal val="ppt_x"/>
                                          </p:val>
                                        </p:tav>
                                      </p:tavLst>
                                    </p:anim>
                                    <p:anim calcmode="lin" valueType="num">
                                      <p:cBhvr additive="base">
                                        <p:cTn id="298" dur="2000"/>
                                        <p:tgtEl>
                                          <p:spTgt spid="10"/>
                                        </p:tgtEl>
                                        <p:attrNameLst>
                                          <p:attrName>ppt_y</p:attrName>
                                        </p:attrNameLst>
                                      </p:cBhvr>
                                      <p:tavLst>
                                        <p:tav tm="0">
                                          <p:val>
                                            <p:strVal val="ppt_y"/>
                                          </p:val>
                                        </p:tav>
                                        <p:tav tm="100000">
                                          <p:val>
                                            <p:strVal val="1+ppt_h/2"/>
                                          </p:val>
                                        </p:tav>
                                      </p:tavLst>
                                    </p:anim>
                                    <p:set>
                                      <p:cBhvr>
                                        <p:cTn id="299" dur="1" fill="hold">
                                          <p:stCondLst>
                                            <p:cond delay="1999"/>
                                          </p:stCondLst>
                                        </p:cTn>
                                        <p:tgtEl>
                                          <p:spTgt spid="10"/>
                                        </p:tgtEl>
                                        <p:attrNameLst>
                                          <p:attrName>style.visibility</p:attrName>
                                        </p:attrNameLst>
                                      </p:cBhvr>
                                      <p:to>
                                        <p:strVal val="hidden"/>
                                      </p:to>
                                    </p:set>
                                  </p:childTnLst>
                                </p:cTn>
                              </p:par>
                              <p:par>
                                <p:cTn id="300" presetID="2" presetClass="exit" presetSubtype="4" fill="hold" grpId="2" nodeType="withEffect">
                                  <p:stCondLst>
                                    <p:cond delay="0"/>
                                  </p:stCondLst>
                                  <p:childTnLst>
                                    <p:anim calcmode="lin" valueType="num">
                                      <p:cBhvr additive="base">
                                        <p:cTn id="301" dur="2000"/>
                                        <p:tgtEl>
                                          <p:spTgt spid="11"/>
                                        </p:tgtEl>
                                        <p:attrNameLst>
                                          <p:attrName>ppt_x</p:attrName>
                                        </p:attrNameLst>
                                      </p:cBhvr>
                                      <p:tavLst>
                                        <p:tav tm="0">
                                          <p:val>
                                            <p:strVal val="ppt_x"/>
                                          </p:val>
                                        </p:tav>
                                        <p:tav tm="100000">
                                          <p:val>
                                            <p:strVal val="ppt_x"/>
                                          </p:val>
                                        </p:tav>
                                      </p:tavLst>
                                    </p:anim>
                                    <p:anim calcmode="lin" valueType="num">
                                      <p:cBhvr additive="base">
                                        <p:cTn id="302" dur="2000"/>
                                        <p:tgtEl>
                                          <p:spTgt spid="11"/>
                                        </p:tgtEl>
                                        <p:attrNameLst>
                                          <p:attrName>ppt_y</p:attrName>
                                        </p:attrNameLst>
                                      </p:cBhvr>
                                      <p:tavLst>
                                        <p:tav tm="0">
                                          <p:val>
                                            <p:strVal val="ppt_y"/>
                                          </p:val>
                                        </p:tav>
                                        <p:tav tm="100000">
                                          <p:val>
                                            <p:strVal val="1+ppt_h/2"/>
                                          </p:val>
                                        </p:tav>
                                      </p:tavLst>
                                    </p:anim>
                                    <p:set>
                                      <p:cBhvr>
                                        <p:cTn id="303" dur="1" fill="hold">
                                          <p:stCondLst>
                                            <p:cond delay="1999"/>
                                          </p:stCondLst>
                                        </p:cTn>
                                        <p:tgtEl>
                                          <p:spTgt spid="11"/>
                                        </p:tgtEl>
                                        <p:attrNameLst>
                                          <p:attrName>style.visibility</p:attrName>
                                        </p:attrNameLst>
                                      </p:cBhvr>
                                      <p:to>
                                        <p:strVal val="hidden"/>
                                      </p:to>
                                    </p:set>
                                  </p:childTnLst>
                                </p:cTn>
                              </p:par>
                              <p:par>
                                <p:cTn id="304" presetID="2" presetClass="exit" presetSubtype="4" fill="hold" grpId="2" nodeType="withEffect">
                                  <p:stCondLst>
                                    <p:cond delay="0"/>
                                  </p:stCondLst>
                                  <p:childTnLst>
                                    <p:anim calcmode="lin" valueType="num">
                                      <p:cBhvr additive="base">
                                        <p:cTn id="305" dur="2000"/>
                                        <p:tgtEl>
                                          <p:spTgt spid="12"/>
                                        </p:tgtEl>
                                        <p:attrNameLst>
                                          <p:attrName>ppt_x</p:attrName>
                                        </p:attrNameLst>
                                      </p:cBhvr>
                                      <p:tavLst>
                                        <p:tav tm="0">
                                          <p:val>
                                            <p:strVal val="ppt_x"/>
                                          </p:val>
                                        </p:tav>
                                        <p:tav tm="100000">
                                          <p:val>
                                            <p:strVal val="ppt_x"/>
                                          </p:val>
                                        </p:tav>
                                      </p:tavLst>
                                    </p:anim>
                                    <p:anim calcmode="lin" valueType="num">
                                      <p:cBhvr additive="base">
                                        <p:cTn id="306" dur="2000"/>
                                        <p:tgtEl>
                                          <p:spTgt spid="12"/>
                                        </p:tgtEl>
                                        <p:attrNameLst>
                                          <p:attrName>ppt_y</p:attrName>
                                        </p:attrNameLst>
                                      </p:cBhvr>
                                      <p:tavLst>
                                        <p:tav tm="0">
                                          <p:val>
                                            <p:strVal val="ppt_y"/>
                                          </p:val>
                                        </p:tav>
                                        <p:tav tm="100000">
                                          <p:val>
                                            <p:strVal val="1+ppt_h/2"/>
                                          </p:val>
                                        </p:tav>
                                      </p:tavLst>
                                    </p:anim>
                                    <p:set>
                                      <p:cBhvr>
                                        <p:cTn id="307" dur="1" fill="hold">
                                          <p:stCondLst>
                                            <p:cond delay="1999"/>
                                          </p:stCondLst>
                                        </p:cTn>
                                        <p:tgtEl>
                                          <p:spTgt spid="12"/>
                                        </p:tgtEl>
                                        <p:attrNameLst>
                                          <p:attrName>style.visibility</p:attrName>
                                        </p:attrNameLst>
                                      </p:cBhvr>
                                      <p:to>
                                        <p:strVal val="hidden"/>
                                      </p:to>
                                    </p:set>
                                  </p:childTnLst>
                                </p:cTn>
                              </p:par>
                              <p:par>
                                <p:cTn id="308" presetID="2" presetClass="exit" presetSubtype="4" fill="hold" grpId="2" nodeType="withEffect">
                                  <p:stCondLst>
                                    <p:cond delay="0"/>
                                  </p:stCondLst>
                                  <p:childTnLst>
                                    <p:anim calcmode="lin" valueType="num">
                                      <p:cBhvr additive="base">
                                        <p:cTn id="309" dur="2000"/>
                                        <p:tgtEl>
                                          <p:spTgt spid="13"/>
                                        </p:tgtEl>
                                        <p:attrNameLst>
                                          <p:attrName>ppt_x</p:attrName>
                                        </p:attrNameLst>
                                      </p:cBhvr>
                                      <p:tavLst>
                                        <p:tav tm="0">
                                          <p:val>
                                            <p:strVal val="ppt_x"/>
                                          </p:val>
                                        </p:tav>
                                        <p:tav tm="100000">
                                          <p:val>
                                            <p:strVal val="ppt_x"/>
                                          </p:val>
                                        </p:tav>
                                      </p:tavLst>
                                    </p:anim>
                                    <p:anim calcmode="lin" valueType="num">
                                      <p:cBhvr additive="base">
                                        <p:cTn id="310" dur="2000"/>
                                        <p:tgtEl>
                                          <p:spTgt spid="13"/>
                                        </p:tgtEl>
                                        <p:attrNameLst>
                                          <p:attrName>ppt_y</p:attrName>
                                        </p:attrNameLst>
                                      </p:cBhvr>
                                      <p:tavLst>
                                        <p:tav tm="0">
                                          <p:val>
                                            <p:strVal val="ppt_y"/>
                                          </p:val>
                                        </p:tav>
                                        <p:tav tm="100000">
                                          <p:val>
                                            <p:strVal val="1+ppt_h/2"/>
                                          </p:val>
                                        </p:tav>
                                      </p:tavLst>
                                    </p:anim>
                                    <p:set>
                                      <p:cBhvr>
                                        <p:cTn id="311" dur="1" fill="hold">
                                          <p:stCondLst>
                                            <p:cond delay="1999"/>
                                          </p:stCondLst>
                                        </p:cTn>
                                        <p:tgtEl>
                                          <p:spTgt spid="13"/>
                                        </p:tgtEl>
                                        <p:attrNameLst>
                                          <p:attrName>style.visibility</p:attrName>
                                        </p:attrNameLst>
                                      </p:cBhvr>
                                      <p:to>
                                        <p:strVal val="hidden"/>
                                      </p:to>
                                    </p:set>
                                  </p:childTnLst>
                                </p:cTn>
                              </p:par>
                              <p:par>
                                <p:cTn id="312" presetID="2" presetClass="exit" presetSubtype="4" fill="hold" grpId="2" nodeType="withEffect">
                                  <p:stCondLst>
                                    <p:cond delay="0"/>
                                  </p:stCondLst>
                                  <p:childTnLst>
                                    <p:anim calcmode="lin" valueType="num">
                                      <p:cBhvr additive="base">
                                        <p:cTn id="313" dur="2000"/>
                                        <p:tgtEl>
                                          <p:spTgt spid="14"/>
                                        </p:tgtEl>
                                        <p:attrNameLst>
                                          <p:attrName>ppt_x</p:attrName>
                                        </p:attrNameLst>
                                      </p:cBhvr>
                                      <p:tavLst>
                                        <p:tav tm="0">
                                          <p:val>
                                            <p:strVal val="ppt_x"/>
                                          </p:val>
                                        </p:tav>
                                        <p:tav tm="100000">
                                          <p:val>
                                            <p:strVal val="ppt_x"/>
                                          </p:val>
                                        </p:tav>
                                      </p:tavLst>
                                    </p:anim>
                                    <p:anim calcmode="lin" valueType="num">
                                      <p:cBhvr additive="base">
                                        <p:cTn id="314" dur="2000"/>
                                        <p:tgtEl>
                                          <p:spTgt spid="14"/>
                                        </p:tgtEl>
                                        <p:attrNameLst>
                                          <p:attrName>ppt_y</p:attrName>
                                        </p:attrNameLst>
                                      </p:cBhvr>
                                      <p:tavLst>
                                        <p:tav tm="0">
                                          <p:val>
                                            <p:strVal val="ppt_y"/>
                                          </p:val>
                                        </p:tav>
                                        <p:tav tm="100000">
                                          <p:val>
                                            <p:strVal val="1+ppt_h/2"/>
                                          </p:val>
                                        </p:tav>
                                      </p:tavLst>
                                    </p:anim>
                                    <p:set>
                                      <p:cBhvr>
                                        <p:cTn id="315" dur="1" fill="hold">
                                          <p:stCondLst>
                                            <p:cond delay="1999"/>
                                          </p:stCondLst>
                                        </p:cTn>
                                        <p:tgtEl>
                                          <p:spTgt spid="14"/>
                                        </p:tgtEl>
                                        <p:attrNameLst>
                                          <p:attrName>style.visibility</p:attrName>
                                        </p:attrNameLst>
                                      </p:cBhvr>
                                      <p:to>
                                        <p:strVal val="hidden"/>
                                      </p:to>
                                    </p:set>
                                  </p:childTnLst>
                                </p:cTn>
                              </p:par>
                              <p:par>
                                <p:cTn id="316" presetID="2" presetClass="exit" presetSubtype="4" fill="hold" grpId="2" nodeType="withEffect">
                                  <p:stCondLst>
                                    <p:cond delay="0"/>
                                  </p:stCondLst>
                                  <p:childTnLst>
                                    <p:anim calcmode="lin" valueType="num">
                                      <p:cBhvr additive="base">
                                        <p:cTn id="317" dur="2000"/>
                                        <p:tgtEl>
                                          <p:spTgt spid="15"/>
                                        </p:tgtEl>
                                        <p:attrNameLst>
                                          <p:attrName>ppt_x</p:attrName>
                                        </p:attrNameLst>
                                      </p:cBhvr>
                                      <p:tavLst>
                                        <p:tav tm="0">
                                          <p:val>
                                            <p:strVal val="ppt_x"/>
                                          </p:val>
                                        </p:tav>
                                        <p:tav tm="100000">
                                          <p:val>
                                            <p:strVal val="ppt_x"/>
                                          </p:val>
                                        </p:tav>
                                      </p:tavLst>
                                    </p:anim>
                                    <p:anim calcmode="lin" valueType="num">
                                      <p:cBhvr additive="base">
                                        <p:cTn id="318" dur="2000"/>
                                        <p:tgtEl>
                                          <p:spTgt spid="15"/>
                                        </p:tgtEl>
                                        <p:attrNameLst>
                                          <p:attrName>ppt_y</p:attrName>
                                        </p:attrNameLst>
                                      </p:cBhvr>
                                      <p:tavLst>
                                        <p:tav tm="0">
                                          <p:val>
                                            <p:strVal val="ppt_y"/>
                                          </p:val>
                                        </p:tav>
                                        <p:tav tm="100000">
                                          <p:val>
                                            <p:strVal val="1+ppt_h/2"/>
                                          </p:val>
                                        </p:tav>
                                      </p:tavLst>
                                    </p:anim>
                                    <p:set>
                                      <p:cBhvr>
                                        <p:cTn id="319" dur="1" fill="hold">
                                          <p:stCondLst>
                                            <p:cond delay="1999"/>
                                          </p:stCondLst>
                                        </p:cTn>
                                        <p:tgtEl>
                                          <p:spTgt spid="15"/>
                                        </p:tgtEl>
                                        <p:attrNameLst>
                                          <p:attrName>style.visibility</p:attrName>
                                        </p:attrNameLst>
                                      </p:cBhvr>
                                      <p:to>
                                        <p:strVal val="hidden"/>
                                      </p:to>
                                    </p:set>
                                  </p:childTnLst>
                                </p:cTn>
                              </p:par>
                              <p:par>
                                <p:cTn id="320" presetID="2" presetClass="exit" presetSubtype="4" fill="hold" grpId="2" nodeType="withEffect">
                                  <p:stCondLst>
                                    <p:cond delay="0"/>
                                  </p:stCondLst>
                                  <p:childTnLst>
                                    <p:anim calcmode="lin" valueType="num">
                                      <p:cBhvr additive="base">
                                        <p:cTn id="321" dur="2000"/>
                                        <p:tgtEl>
                                          <p:spTgt spid="16"/>
                                        </p:tgtEl>
                                        <p:attrNameLst>
                                          <p:attrName>ppt_x</p:attrName>
                                        </p:attrNameLst>
                                      </p:cBhvr>
                                      <p:tavLst>
                                        <p:tav tm="0">
                                          <p:val>
                                            <p:strVal val="ppt_x"/>
                                          </p:val>
                                        </p:tav>
                                        <p:tav tm="100000">
                                          <p:val>
                                            <p:strVal val="ppt_x"/>
                                          </p:val>
                                        </p:tav>
                                      </p:tavLst>
                                    </p:anim>
                                    <p:anim calcmode="lin" valueType="num">
                                      <p:cBhvr additive="base">
                                        <p:cTn id="322" dur="2000"/>
                                        <p:tgtEl>
                                          <p:spTgt spid="16"/>
                                        </p:tgtEl>
                                        <p:attrNameLst>
                                          <p:attrName>ppt_y</p:attrName>
                                        </p:attrNameLst>
                                      </p:cBhvr>
                                      <p:tavLst>
                                        <p:tav tm="0">
                                          <p:val>
                                            <p:strVal val="ppt_y"/>
                                          </p:val>
                                        </p:tav>
                                        <p:tav tm="100000">
                                          <p:val>
                                            <p:strVal val="1+ppt_h/2"/>
                                          </p:val>
                                        </p:tav>
                                      </p:tavLst>
                                    </p:anim>
                                    <p:set>
                                      <p:cBhvr>
                                        <p:cTn id="323" dur="1" fill="hold">
                                          <p:stCondLst>
                                            <p:cond delay="1999"/>
                                          </p:stCondLst>
                                        </p:cTn>
                                        <p:tgtEl>
                                          <p:spTgt spid="16"/>
                                        </p:tgtEl>
                                        <p:attrNameLst>
                                          <p:attrName>style.visibility</p:attrName>
                                        </p:attrNameLst>
                                      </p:cBhvr>
                                      <p:to>
                                        <p:strVal val="hidden"/>
                                      </p:to>
                                    </p:set>
                                  </p:childTnLst>
                                </p:cTn>
                              </p:par>
                              <p:par>
                                <p:cTn id="324" presetID="2" presetClass="exit" presetSubtype="4" fill="hold" grpId="2" nodeType="withEffect">
                                  <p:stCondLst>
                                    <p:cond delay="0"/>
                                  </p:stCondLst>
                                  <p:childTnLst>
                                    <p:anim calcmode="lin" valueType="num">
                                      <p:cBhvr additive="base">
                                        <p:cTn id="325" dur="2000"/>
                                        <p:tgtEl>
                                          <p:spTgt spid="17"/>
                                        </p:tgtEl>
                                        <p:attrNameLst>
                                          <p:attrName>ppt_x</p:attrName>
                                        </p:attrNameLst>
                                      </p:cBhvr>
                                      <p:tavLst>
                                        <p:tav tm="0">
                                          <p:val>
                                            <p:strVal val="ppt_x"/>
                                          </p:val>
                                        </p:tav>
                                        <p:tav tm="100000">
                                          <p:val>
                                            <p:strVal val="ppt_x"/>
                                          </p:val>
                                        </p:tav>
                                      </p:tavLst>
                                    </p:anim>
                                    <p:anim calcmode="lin" valueType="num">
                                      <p:cBhvr additive="base">
                                        <p:cTn id="326" dur="2000"/>
                                        <p:tgtEl>
                                          <p:spTgt spid="17"/>
                                        </p:tgtEl>
                                        <p:attrNameLst>
                                          <p:attrName>ppt_y</p:attrName>
                                        </p:attrNameLst>
                                      </p:cBhvr>
                                      <p:tavLst>
                                        <p:tav tm="0">
                                          <p:val>
                                            <p:strVal val="ppt_y"/>
                                          </p:val>
                                        </p:tav>
                                        <p:tav tm="100000">
                                          <p:val>
                                            <p:strVal val="1+ppt_h/2"/>
                                          </p:val>
                                        </p:tav>
                                      </p:tavLst>
                                    </p:anim>
                                    <p:set>
                                      <p:cBhvr>
                                        <p:cTn id="327" dur="1" fill="hold">
                                          <p:stCondLst>
                                            <p:cond delay="1999"/>
                                          </p:stCondLst>
                                        </p:cTn>
                                        <p:tgtEl>
                                          <p:spTgt spid="17"/>
                                        </p:tgtEl>
                                        <p:attrNameLst>
                                          <p:attrName>style.visibility</p:attrName>
                                        </p:attrNameLst>
                                      </p:cBhvr>
                                      <p:to>
                                        <p:strVal val="hidden"/>
                                      </p:to>
                                    </p:set>
                                  </p:childTnLst>
                                </p:cTn>
                              </p:par>
                              <p:par>
                                <p:cTn id="328" presetID="2" presetClass="exit" presetSubtype="4" fill="hold" grpId="2" nodeType="withEffect">
                                  <p:stCondLst>
                                    <p:cond delay="0"/>
                                  </p:stCondLst>
                                  <p:childTnLst>
                                    <p:anim calcmode="lin" valueType="num">
                                      <p:cBhvr additive="base">
                                        <p:cTn id="329" dur="2000"/>
                                        <p:tgtEl>
                                          <p:spTgt spid="18"/>
                                        </p:tgtEl>
                                        <p:attrNameLst>
                                          <p:attrName>ppt_x</p:attrName>
                                        </p:attrNameLst>
                                      </p:cBhvr>
                                      <p:tavLst>
                                        <p:tav tm="0">
                                          <p:val>
                                            <p:strVal val="ppt_x"/>
                                          </p:val>
                                        </p:tav>
                                        <p:tav tm="100000">
                                          <p:val>
                                            <p:strVal val="ppt_x"/>
                                          </p:val>
                                        </p:tav>
                                      </p:tavLst>
                                    </p:anim>
                                    <p:anim calcmode="lin" valueType="num">
                                      <p:cBhvr additive="base">
                                        <p:cTn id="330" dur="2000"/>
                                        <p:tgtEl>
                                          <p:spTgt spid="18"/>
                                        </p:tgtEl>
                                        <p:attrNameLst>
                                          <p:attrName>ppt_y</p:attrName>
                                        </p:attrNameLst>
                                      </p:cBhvr>
                                      <p:tavLst>
                                        <p:tav tm="0">
                                          <p:val>
                                            <p:strVal val="ppt_y"/>
                                          </p:val>
                                        </p:tav>
                                        <p:tav tm="100000">
                                          <p:val>
                                            <p:strVal val="1+ppt_h/2"/>
                                          </p:val>
                                        </p:tav>
                                      </p:tavLst>
                                    </p:anim>
                                    <p:set>
                                      <p:cBhvr>
                                        <p:cTn id="331" dur="1" fill="hold">
                                          <p:stCondLst>
                                            <p:cond delay="1999"/>
                                          </p:stCondLst>
                                        </p:cTn>
                                        <p:tgtEl>
                                          <p:spTgt spid="18"/>
                                        </p:tgtEl>
                                        <p:attrNameLst>
                                          <p:attrName>style.visibility</p:attrName>
                                        </p:attrNameLst>
                                      </p:cBhvr>
                                      <p:to>
                                        <p:strVal val="hidden"/>
                                      </p:to>
                                    </p:set>
                                  </p:childTnLst>
                                </p:cTn>
                              </p:par>
                              <p:par>
                                <p:cTn id="332" presetID="2" presetClass="exit" presetSubtype="4" fill="hold" grpId="2" nodeType="withEffect">
                                  <p:stCondLst>
                                    <p:cond delay="0"/>
                                  </p:stCondLst>
                                  <p:childTnLst>
                                    <p:anim calcmode="lin" valueType="num">
                                      <p:cBhvr additive="base">
                                        <p:cTn id="333" dur="2000"/>
                                        <p:tgtEl>
                                          <p:spTgt spid="19"/>
                                        </p:tgtEl>
                                        <p:attrNameLst>
                                          <p:attrName>ppt_x</p:attrName>
                                        </p:attrNameLst>
                                      </p:cBhvr>
                                      <p:tavLst>
                                        <p:tav tm="0">
                                          <p:val>
                                            <p:strVal val="ppt_x"/>
                                          </p:val>
                                        </p:tav>
                                        <p:tav tm="100000">
                                          <p:val>
                                            <p:strVal val="ppt_x"/>
                                          </p:val>
                                        </p:tav>
                                      </p:tavLst>
                                    </p:anim>
                                    <p:anim calcmode="lin" valueType="num">
                                      <p:cBhvr additive="base">
                                        <p:cTn id="334" dur="2000"/>
                                        <p:tgtEl>
                                          <p:spTgt spid="19"/>
                                        </p:tgtEl>
                                        <p:attrNameLst>
                                          <p:attrName>ppt_y</p:attrName>
                                        </p:attrNameLst>
                                      </p:cBhvr>
                                      <p:tavLst>
                                        <p:tav tm="0">
                                          <p:val>
                                            <p:strVal val="ppt_y"/>
                                          </p:val>
                                        </p:tav>
                                        <p:tav tm="100000">
                                          <p:val>
                                            <p:strVal val="1+ppt_h/2"/>
                                          </p:val>
                                        </p:tav>
                                      </p:tavLst>
                                    </p:anim>
                                    <p:set>
                                      <p:cBhvr>
                                        <p:cTn id="335" dur="1" fill="hold">
                                          <p:stCondLst>
                                            <p:cond delay="1999"/>
                                          </p:stCondLst>
                                        </p:cTn>
                                        <p:tgtEl>
                                          <p:spTgt spid="19"/>
                                        </p:tgtEl>
                                        <p:attrNameLst>
                                          <p:attrName>style.visibility</p:attrName>
                                        </p:attrNameLst>
                                      </p:cBhvr>
                                      <p:to>
                                        <p:strVal val="hidden"/>
                                      </p:to>
                                    </p:set>
                                  </p:childTnLst>
                                </p:cTn>
                              </p:par>
                              <p:par>
                                <p:cTn id="336" presetID="2" presetClass="exit" presetSubtype="4" fill="hold" grpId="2" nodeType="withEffect">
                                  <p:stCondLst>
                                    <p:cond delay="0"/>
                                  </p:stCondLst>
                                  <p:childTnLst>
                                    <p:anim calcmode="lin" valueType="num">
                                      <p:cBhvr additive="base">
                                        <p:cTn id="337" dur="2000"/>
                                        <p:tgtEl>
                                          <p:spTgt spid="20"/>
                                        </p:tgtEl>
                                        <p:attrNameLst>
                                          <p:attrName>ppt_x</p:attrName>
                                        </p:attrNameLst>
                                      </p:cBhvr>
                                      <p:tavLst>
                                        <p:tav tm="0">
                                          <p:val>
                                            <p:strVal val="ppt_x"/>
                                          </p:val>
                                        </p:tav>
                                        <p:tav tm="100000">
                                          <p:val>
                                            <p:strVal val="ppt_x"/>
                                          </p:val>
                                        </p:tav>
                                      </p:tavLst>
                                    </p:anim>
                                    <p:anim calcmode="lin" valueType="num">
                                      <p:cBhvr additive="base">
                                        <p:cTn id="338" dur="2000"/>
                                        <p:tgtEl>
                                          <p:spTgt spid="20"/>
                                        </p:tgtEl>
                                        <p:attrNameLst>
                                          <p:attrName>ppt_y</p:attrName>
                                        </p:attrNameLst>
                                      </p:cBhvr>
                                      <p:tavLst>
                                        <p:tav tm="0">
                                          <p:val>
                                            <p:strVal val="ppt_y"/>
                                          </p:val>
                                        </p:tav>
                                        <p:tav tm="100000">
                                          <p:val>
                                            <p:strVal val="1+ppt_h/2"/>
                                          </p:val>
                                        </p:tav>
                                      </p:tavLst>
                                    </p:anim>
                                    <p:set>
                                      <p:cBhvr>
                                        <p:cTn id="339" dur="1" fill="hold">
                                          <p:stCondLst>
                                            <p:cond delay="1999"/>
                                          </p:stCondLst>
                                        </p:cTn>
                                        <p:tgtEl>
                                          <p:spTgt spid="20"/>
                                        </p:tgtEl>
                                        <p:attrNameLst>
                                          <p:attrName>style.visibility</p:attrName>
                                        </p:attrNameLst>
                                      </p:cBhvr>
                                      <p:to>
                                        <p:strVal val="hidden"/>
                                      </p:to>
                                    </p:set>
                                  </p:childTnLst>
                                </p:cTn>
                              </p:par>
                              <p:par>
                                <p:cTn id="340" presetID="2" presetClass="exit" presetSubtype="4" fill="hold" grpId="2" nodeType="withEffect">
                                  <p:stCondLst>
                                    <p:cond delay="0"/>
                                  </p:stCondLst>
                                  <p:childTnLst>
                                    <p:anim calcmode="lin" valueType="num">
                                      <p:cBhvr additive="base">
                                        <p:cTn id="341" dur="2000"/>
                                        <p:tgtEl>
                                          <p:spTgt spid="21"/>
                                        </p:tgtEl>
                                        <p:attrNameLst>
                                          <p:attrName>ppt_x</p:attrName>
                                        </p:attrNameLst>
                                      </p:cBhvr>
                                      <p:tavLst>
                                        <p:tav tm="0">
                                          <p:val>
                                            <p:strVal val="ppt_x"/>
                                          </p:val>
                                        </p:tav>
                                        <p:tav tm="100000">
                                          <p:val>
                                            <p:strVal val="ppt_x"/>
                                          </p:val>
                                        </p:tav>
                                      </p:tavLst>
                                    </p:anim>
                                    <p:anim calcmode="lin" valueType="num">
                                      <p:cBhvr additive="base">
                                        <p:cTn id="342" dur="2000"/>
                                        <p:tgtEl>
                                          <p:spTgt spid="21"/>
                                        </p:tgtEl>
                                        <p:attrNameLst>
                                          <p:attrName>ppt_y</p:attrName>
                                        </p:attrNameLst>
                                      </p:cBhvr>
                                      <p:tavLst>
                                        <p:tav tm="0">
                                          <p:val>
                                            <p:strVal val="ppt_y"/>
                                          </p:val>
                                        </p:tav>
                                        <p:tav tm="100000">
                                          <p:val>
                                            <p:strVal val="1+ppt_h/2"/>
                                          </p:val>
                                        </p:tav>
                                      </p:tavLst>
                                    </p:anim>
                                    <p:set>
                                      <p:cBhvr>
                                        <p:cTn id="343" dur="1" fill="hold">
                                          <p:stCondLst>
                                            <p:cond delay="1999"/>
                                          </p:stCondLst>
                                        </p:cTn>
                                        <p:tgtEl>
                                          <p:spTgt spid="21"/>
                                        </p:tgtEl>
                                        <p:attrNameLst>
                                          <p:attrName>style.visibility</p:attrName>
                                        </p:attrNameLst>
                                      </p:cBhvr>
                                      <p:to>
                                        <p:strVal val="hidden"/>
                                      </p:to>
                                    </p:set>
                                  </p:childTnLst>
                                </p:cTn>
                              </p:par>
                              <p:par>
                                <p:cTn id="344" presetID="2" presetClass="exit" presetSubtype="4" fill="hold" grpId="2" nodeType="withEffect">
                                  <p:stCondLst>
                                    <p:cond delay="0"/>
                                  </p:stCondLst>
                                  <p:childTnLst>
                                    <p:anim calcmode="lin" valueType="num">
                                      <p:cBhvr additive="base">
                                        <p:cTn id="345" dur="2000"/>
                                        <p:tgtEl>
                                          <p:spTgt spid="22"/>
                                        </p:tgtEl>
                                        <p:attrNameLst>
                                          <p:attrName>ppt_x</p:attrName>
                                        </p:attrNameLst>
                                      </p:cBhvr>
                                      <p:tavLst>
                                        <p:tav tm="0">
                                          <p:val>
                                            <p:strVal val="ppt_x"/>
                                          </p:val>
                                        </p:tav>
                                        <p:tav tm="100000">
                                          <p:val>
                                            <p:strVal val="ppt_x"/>
                                          </p:val>
                                        </p:tav>
                                      </p:tavLst>
                                    </p:anim>
                                    <p:anim calcmode="lin" valueType="num">
                                      <p:cBhvr additive="base">
                                        <p:cTn id="346" dur="2000"/>
                                        <p:tgtEl>
                                          <p:spTgt spid="22"/>
                                        </p:tgtEl>
                                        <p:attrNameLst>
                                          <p:attrName>ppt_y</p:attrName>
                                        </p:attrNameLst>
                                      </p:cBhvr>
                                      <p:tavLst>
                                        <p:tav tm="0">
                                          <p:val>
                                            <p:strVal val="ppt_y"/>
                                          </p:val>
                                        </p:tav>
                                        <p:tav tm="100000">
                                          <p:val>
                                            <p:strVal val="1+ppt_h/2"/>
                                          </p:val>
                                        </p:tav>
                                      </p:tavLst>
                                    </p:anim>
                                    <p:set>
                                      <p:cBhvr>
                                        <p:cTn id="347" dur="1" fill="hold">
                                          <p:stCondLst>
                                            <p:cond delay="1999"/>
                                          </p:stCondLst>
                                        </p:cTn>
                                        <p:tgtEl>
                                          <p:spTgt spid="22"/>
                                        </p:tgtEl>
                                        <p:attrNameLst>
                                          <p:attrName>style.visibility</p:attrName>
                                        </p:attrNameLst>
                                      </p:cBhvr>
                                      <p:to>
                                        <p:strVal val="hidden"/>
                                      </p:to>
                                    </p:set>
                                  </p:childTnLst>
                                </p:cTn>
                              </p:par>
                              <p:par>
                                <p:cTn id="348" presetID="2" presetClass="exit" presetSubtype="4" fill="hold" grpId="2" nodeType="withEffect">
                                  <p:stCondLst>
                                    <p:cond delay="0"/>
                                  </p:stCondLst>
                                  <p:childTnLst>
                                    <p:anim calcmode="lin" valueType="num">
                                      <p:cBhvr additive="base">
                                        <p:cTn id="349" dur="2000"/>
                                        <p:tgtEl>
                                          <p:spTgt spid="23"/>
                                        </p:tgtEl>
                                        <p:attrNameLst>
                                          <p:attrName>ppt_x</p:attrName>
                                        </p:attrNameLst>
                                      </p:cBhvr>
                                      <p:tavLst>
                                        <p:tav tm="0">
                                          <p:val>
                                            <p:strVal val="ppt_x"/>
                                          </p:val>
                                        </p:tav>
                                        <p:tav tm="100000">
                                          <p:val>
                                            <p:strVal val="ppt_x"/>
                                          </p:val>
                                        </p:tav>
                                      </p:tavLst>
                                    </p:anim>
                                    <p:anim calcmode="lin" valueType="num">
                                      <p:cBhvr additive="base">
                                        <p:cTn id="350" dur="2000"/>
                                        <p:tgtEl>
                                          <p:spTgt spid="23"/>
                                        </p:tgtEl>
                                        <p:attrNameLst>
                                          <p:attrName>ppt_y</p:attrName>
                                        </p:attrNameLst>
                                      </p:cBhvr>
                                      <p:tavLst>
                                        <p:tav tm="0">
                                          <p:val>
                                            <p:strVal val="ppt_y"/>
                                          </p:val>
                                        </p:tav>
                                        <p:tav tm="100000">
                                          <p:val>
                                            <p:strVal val="1+ppt_h/2"/>
                                          </p:val>
                                        </p:tav>
                                      </p:tavLst>
                                    </p:anim>
                                    <p:set>
                                      <p:cBhvr>
                                        <p:cTn id="351" dur="1" fill="hold">
                                          <p:stCondLst>
                                            <p:cond delay="1999"/>
                                          </p:stCondLst>
                                        </p:cTn>
                                        <p:tgtEl>
                                          <p:spTgt spid="23"/>
                                        </p:tgtEl>
                                        <p:attrNameLst>
                                          <p:attrName>style.visibility</p:attrName>
                                        </p:attrNameLst>
                                      </p:cBhvr>
                                      <p:to>
                                        <p:strVal val="hidden"/>
                                      </p:to>
                                    </p:set>
                                  </p:childTnLst>
                                </p:cTn>
                              </p:par>
                              <p:par>
                                <p:cTn id="352" presetID="2" presetClass="exit" presetSubtype="4" fill="hold" grpId="2" nodeType="withEffect">
                                  <p:stCondLst>
                                    <p:cond delay="0"/>
                                  </p:stCondLst>
                                  <p:childTnLst>
                                    <p:anim calcmode="lin" valueType="num">
                                      <p:cBhvr additive="base">
                                        <p:cTn id="353" dur="2000"/>
                                        <p:tgtEl>
                                          <p:spTgt spid="24"/>
                                        </p:tgtEl>
                                        <p:attrNameLst>
                                          <p:attrName>ppt_x</p:attrName>
                                        </p:attrNameLst>
                                      </p:cBhvr>
                                      <p:tavLst>
                                        <p:tav tm="0">
                                          <p:val>
                                            <p:strVal val="ppt_x"/>
                                          </p:val>
                                        </p:tav>
                                        <p:tav tm="100000">
                                          <p:val>
                                            <p:strVal val="ppt_x"/>
                                          </p:val>
                                        </p:tav>
                                      </p:tavLst>
                                    </p:anim>
                                    <p:anim calcmode="lin" valueType="num">
                                      <p:cBhvr additive="base">
                                        <p:cTn id="354" dur="2000"/>
                                        <p:tgtEl>
                                          <p:spTgt spid="24"/>
                                        </p:tgtEl>
                                        <p:attrNameLst>
                                          <p:attrName>ppt_y</p:attrName>
                                        </p:attrNameLst>
                                      </p:cBhvr>
                                      <p:tavLst>
                                        <p:tav tm="0">
                                          <p:val>
                                            <p:strVal val="ppt_y"/>
                                          </p:val>
                                        </p:tav>
                                        <p:tav tm="100000">
                                          <p:val>
                                            <p:strVal val="1+ppt_h/2"/>
                                          </p:val>
                                        </p:tav>
                                      </p:tavLst>
                                    </p:anim>
                                    <p:set>
                                      <p:cBhvr>
                                        <p:cTn id="355" dur="1" fill="hold">
                                          <p:stCondLst>
                                            <p:cond delay="1999"/>
                                          </p:stCondLst>
                                        </p:cTn>
                                        <p:tgtEl>
                                          <p:spTgt spid="24"/>
                                        </p:tgtEl>
                                        <p:attrNameLst>
                                          <p:attrName>style.visibility</p:attrName>
                                        </p:attrNameLst>
                                      </p:cBhvr>
                                      <p:to>
                                        <p:strVal val="hidden"/>
                                      </p:to>
                                    </p:set>
                                  </p:childTnLst>
                                </p:cTn>
                              </p:par>
                              <p:par>
                                <p:cTn id="356" presetID="2" presetClass="exit" presetSubtype="4" fill="hold" grpId="2" nodeType="withEffect">
                                  <p:stCondLst>
                                    <p:cond delay="0"/>
                                  </p:stCondLst>
                                  <p:childTnLst>
                                    <p:anim calcmode="lin" valueType="num">
                                      <p:cBhvr additive="base">
                                        <p:cTn id="357" dur="2000"/>
                                        <p:tgtEl>
                                          <p:spTgt spid="25"/>
                                        </p:tgtEl>
                                        <p:attrNameLst>
                                          <p:attrName>ppt_x</p:attrName>
                                        </p:attrNameLst>
                                      </p:cBhvr>
                                      <p:tavLst>
                                        <p:tav tm="0">
                                          <p:val>
                                            <p:strVal val="ppt_x"/>
                                          </p:val>
                                        </p:tav>
                                        <p:tav tm="100000">
                                          <p:val>
                                            <p:strVal val="ppt_x"/>
                                          </p:val>
                                        </p:tav>
                                      </p:tavLst>
                                    </p:anim>
                                    <p:anim calcmode="lin" valueType="num">
                                      <p:cBhvr additive="base">
                                        <p:cTn id="358" dur="2000"/>
                                        <p:tgtEl>
                                          <p:spTgt spid="25"/>
                                        </p:tgtEl>
                                        <p:attrNameLst>
                                          <p:attrName>ppt_y</p:attrName>
                                        </p:attrNameLst>
                                      </p:cBhvr>
                                      <p:tavLst>
                                        <p:tav tm="0">
                                          <p:val>
                                            <p:strVal val="ppt_y"/>
                                          </p:val>
                                        </p:tav>
                                        <p:tav tm="100000">
                                          <p:val>
                                            <p:strVal val="1+ppt_h/2"/>
                                          </p:val>
                                        </p:tav>
                                      </p:tavLst>
                                    </p:anim>
                                    <p:set>
                                      <p:cBhvr>
                                        <p:cTn id="359" dur="1" fill="hold">
                                          <p:stCondLst>
                                            <p:cond delay="1999"/>
                                          </p:stCondLst>
                                        </p:cTn>
                                        <p:tgtEl>
                                          <p:spTgt spid="25"/>
                                        </p:tgtEl>
                                        <p:attrNameLst>
                                          <p:attrName>style.visibility</p:attrName>
                                        </p:attrNameLst>
                                      </p:cBhvr>
                                      <p:to>
                                        <p:strVal val="hidden"/>
                                      </p:to>
                                    </p:set>
                                  </p:childTnLst>
                                </p:cTn>
                              </p:par>
                              <p:par>
                                <p:cTn id="360" presetID="2" presetClass="exit" presetSubtype="4" fill="hold" grpId="2" nodeType="withEffect">
                                  <p:stCondLst>
                                    <p:cond delay="0"/>
                                  </p:stCondLst>
                                  <p:childTnLst>
                                    <p:anim calcmode="lin" valueType="num">
                                      <p:cBhvr additive="base">
                                        <p:cTn id="361" dur="2000"/>
                                        <p:tgtEl>
                                          <p:spTgt spid="26"/>
                                        </p:tgtEl>
                                        <p:attrNameLst>
                                          <p:attrName>ppt_x</p:attrName>
                                        </p:attrNameLst>
                                      </p:cBhvr>
                                      <p:tavLst>
                                        <p:tav tm="0">
                                          <p:val>
                                            <p:strVal val="ppt_x"/>
                                          </p:val>
                                        </p:tav>
                                        <p:tav tm="100000">
                                          <p:val>
                                            <p:strVal val="ppt_x"/>
                                          </p:val>
                                        </p:tav>
                                      </p:tavLst>
                                    </p:anim>
                                    <p:anim calcmode="lin" valueType="num">
                                      <p:cBhvr additive="base">
                                        <p:cTn id="362" dur="2000"/>
                                        <p:tgtEl>
                                          <p:spTgt spid="26"/>
                                        </p:tgtEl>
                                        <p:attrNameLst>
                                          <p:attrName>ppt_y</p:attrName>
                                        </p:attrNameLst>
                                      </p:cBhvr>
                                      <p:tavLst>
                                        <p:tav tm="0">
                                          <p:val>
                                            <p:strVal val="ppt_y"/>
                                          </p:val>
                                        </p:tav>
                                        <p:tav tm="100000">
                                          <p:val>
                                            <p:strVal val="1+ppt_h/2"/>
                                          </p:val>
                                        </p:tav>
                                      </p:tavLst>
                                    </p:anim>
                                    <p:set>
                                      <p:cBhvr>
                                        <p:cTn id="363" dur="1" fill="hold">
                                          <p:stCondLst>
                                            <p:cond delay="1999"/>
                                          </p:stCondLst>
                                        </p:cTn>
                                        <p:tgtEl>
                                          <p:spTgt spid="26"/>
                                        </p:tgtEl>
                                        <p:attrNameLst>
                                          <p:attrName>style.visibility</p:attrName>
                                        </p:attrNameLst>
                                      </p:cBhvr>
                                      <p:to>
                                        <p:strVal val="hidden"/>
                                      </p:to>
                                    </p:set>
                                  </p:childTnLst>
                                </p:cTn>
                              </p:par>
                              <p:par>
                                <p:cTn id="364" presetID="2" presetClass="exit" presetSubtype="4" fill="hold" grpId="2" nodeType="withEffect">
                                  <p:stCondLst>
                                    <p:cond delay="0"/>
                                  </p:stCondLst>
                                  <p:childTnLst>
                                    <p:anim calcmode="lin" valueType="num">
                                      <p:cBhvr additive="base">
                                        <p:cTn id="365" dur="2000"/>
                                        <p:tgtEl>
                                          <p:spTgt spid="27"/>
                                        </p:tgtEl>
                                        <p:attrNameLst>
                                          <p:attrName>ppt_x</p:attrName>
                                        </p:attrNameLst>
                                      </p:cBhvr>
                                      <p:tavLst>
                                        <p:tav tm="0">
                                          <p:val>
                                            <p:strVal val="ppt_x"/>
                                          </p:val>
                                        </p:tav>
                                        <p:tav tm="100000">
                                          <p:val>
                                            <p:strVal val="ppt_x"/>
                                          </p:val>
                                        </p:tav>
                                      </p:tavLst>
                                    </p:anim>
                                    <p:anim calcmode="lin" valueType="num">
                                      <p:cBhvr additive="base">
                                        <p:cTn id="366" dur="2000"/>
                                        <p:tgtEl>
                                          <p:spTgt spid="27"/>
                                        </p:tgtEl>
                                        <p:attrNameLst>
                                          <p:attrName>ppt_y</p:attrName>
                                        </p:attrNameLst>
                                      </p:cBhvr>
                                      <p:tavLst>
                                        <p:tav tm="0">
                                          <p:val>
                                            <p:strVal val="ppt_y"/>
                                          </p:val>
                                        </p:tav>
                                        <p:tav tm="100000">
                                          <p:val>
                                            <p:strVal val="1+ppt_h/2"/>
                                          </p:val>
                                        </p:tav>
                                      </p:tavLst>
                                    </p:anim>
                                    <p:set>
                                      <p:cBhvr>
                                        <p:cTn id="367" dur="1" fill="hold">
                                          <p:stCondLst>
                                            <p:cond delay="1999"/>
                                          </p:stCondLst>
                                        </p:cTn>
                                        <p:tgtEl>
                                          <p:spTgt spid="27"/>
                                        </p:tgtEl>
                                        <p:attrNameLst>
                                          <p:attrName>style.visibility</p:attrName>
                                        </p:attrNameLst>
                                      </p:cBhvr>
                                      <p:to>
                                        <p:strVal val="hidden"/>
                                      </p:to>
                                    </p:set>
                                  </p:childTnLst>
                                </p:cTn>
                              </p:par>
                              <p:par>
                                <p:cTn id="368" presetID="2" presetClass="exit" presetSubtype="4" fill="hold" grpId="2" nodeType="withEffect">
                                  <p:stCondLst>
                                    <p:cond delay="0"/>
                                  </p:stCondLst>
                                  <p:childTnLst>
                                    <p:anim calcmode="lin" valueType="num">
                                      <p:cBhvr additive="base">
                                        <p:cTn id="369" dur="2000"/>
                                        <p:tgtEl>
                                          <p:spTgt spid="28"/>
                                        </p:tgtEl>
                                        <p:attrNameLst>
                                          <p:attrName>ppt_x</p:attrName>
                                        </p:attrNameLst>
                                      </p:cBhvr>
                                      <p:tavLst>
                                        <p:tav tm="0">
                                          <p:val>
                                            <p:strVal val="ppt_x"/>
                                          </p:val>
                                        </p:tav>
                                        <p:tav tm="100000">
                                          <p:val>
                                            <p:strVal val="ppt_x"/>
                                          </p:val>
                                        </p:tav>
                                      </p:tavLst>
                                    </p:anim>
                                    <p:anim calcmode="lin" valueType="num">
                                      <p:cBhvr additive="base">
                                        <p:cTn id="370" dur="2000"/>
                                        <p:tgtEl>
                                          <p:spTgt spid="28"/>
                                        </p:tgtEl>
                                        <p:attrNameLst>
                                          <p:attrName>ppt_y</p:attrName>
                                        </p:attrNameLst>
                                      </p:cBhvr>
                                      <p:tavLst>
                                        <p:tav tm="0">
                                          <p:val>
                                            <p:strVal val="ppt_y"/>
                                          </p:val>
                                        </p:tav>
                                        <p:tav tm="100000">
                                          <p:val>
                                            <p:strVal val="1+ppt_h/2"/>
                                          </p:val>
                                        </p:tav>
                                      </p:tavLst>
                                    </p:anim>
                                    <p:set>
                                      <p:cBhvr>
                                        <p:cTn id="371" dur="1" fill="hold">
                                          <p:stCondLst>
                                            <p:cond delay="1999"/>
                                          </p:stCondLst>
                                        </p:cTn>
                                        <p:tgtEl>
                                          <p:spTgt spid="28"/>
                                        </p:tgtEl>
                                        <p:attrNameLst>
                                          <p:attrName>style.visibility</p:attrName>
                                        </p:attrNameLst>
                                      </p:cBhvr>
                                      <p:to>
                                        <p:strVal val="hidden"/>
                                      </p:to>
                                    </p:set>
                                  </p:childTnLst>
                                </p:cTn>
                              </p:par>
                              <p:par>
                                <p:cTn id="372" presetID="19" presetClass="exit" presetSubtype="10" fill="hold" grpId="3" nodeType="withEffect">
                                  <p:stCondLst>
                                    <p:cond delay="0"/>
                                  </p:stCondLst>
                                  <p:childTnLst>
                                    <p:anim calcmode="lin" valueType="num">
                                      <p:cBhvr>
                                        <p:cTn id="373" dur="2000"/>
                                        <p:tgtEl>
                                          <p:spTgt spid="3"/>
                                        </p:tgtEl>
                                        <p:attrNameLst>
                                          <p:attrName>ppt_h</p:attrName>
                                        </p:attrNameLst>
                                      </p:cBhvr>
                                      <p:tavLst>
                                        <p:tav tm="0">
                                          <p:val>
                                            <p:strVal val="ppt_h"/>
                                          </p:val>
                                        </p:tav>
                                        <p:tav tm="100000">
                                          <p:val>
                                            <p:strVal val="ppt_h"/>
                                          </p:val>
                                        </p:tav>
                                      </p:tavLst>
                                    </p:anim>
                                    <p:anim calcmode="lin" valueType="num">
                                      <p:cBhvr>
                                        <p:cTn id="374"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5" dur="1" fill="hold">
                                          <p:stCondLst>
                                            <p:cond delay="1999"/>
                                          </p:stCondLst>
                                        </p:cTn>
                                        <p:tgtEl>
                                          <p:spTgt spid="3"/>
                                        </p:tgtEl>
                                        <p:attrNameLst>
                                          <p:attrName>style.visibility</p:attrName>
                                        </p:attrNameLst>
                                      </p:cBhvr>
                                      <p:to>
                                        <p:strVal val="hidden"/>
                                      </p:to>
                                    </p:set>
                                  </p:childTnLst>
                                </p:cTn>
                              </p:par>
                              <p:par>
                                <p:cTn id="376" presetID="19" presetClass="exit" presetSubtype="5" fill="hold" grpId="3" nodeType="withEffect">
                                  <p:stCondLst>
                                    <p:cond delay="0"/>
                                  </p:stCondLst>
                                  <p:childTnLst>
                                    <p:anim calcmode="lin" valueType="num">
                                      <p:cBhvr>
                                        <p:cTn id="377" dur="2000"/>
                                        <p:tgtEl>
                                          <p:spTgt spid="4"/>
                                        </p:tgtEl>
                                        <p:attrNameLst>
                                          <p:attrName>ppt_w</p:attrName>
                                        </p:attrNameLst>
                                      </p:cBhvr>
                                      <p:tavLst>
                                        <p:tav tm="0">
                                          <p:val>
                                            <p:strVal val="ppt_w"/>
                                          </p:val>
                                        </p:tav>
                                        <p:tav tm="100000">
                                          <p:val>
                                            <p:strVal val="ppt_w"/>
                                          </p:val>
                                        </p:tav>
                                      </p:tavLst>
                                    </p:anim>
                                    <p:anim calcmode="lin" valueType="num">
                                      <p:cBhvr>
                                        <p:cTn id="378"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9" dur="1" fill="hold">
                                          <p:stCondLst>
                                            <p:cond delay="1999"/>
                                          </p:stCondLst>
                                        </p:cTn>
                                        <p:tgtEl>
                                          <p:spTgt spid="4"/>
                                        </p:tgtEl>
                                        <p:attrNameLst>
                                          <p:attrName>style.visibility</p:attrName>
                                        </p:attrNameLst>
                                      </p:cBhvr>
                                      <p:to>
                                        <p:strVal val="hidden"/>
                                      </p:to>
                                    </p:set>
                                  </p:childTnLst>
                                </p:cTn>
                              </p:par>
                              <p:par>
                                <p:cTn id="380" presetID="19" presetClass="exit" presetSubtype="10" fill="hold" grpId="3" nodeType="withEffect">
                                  <p:stCondLst>
                                    <p:cond delay="0"/>
                                  </p:stCondLst>
                                  <p:childTnLst>
                                    <p:anim calcmode="lin" valueType="num">
                                      <p:cBhvr>
                                        <p:cTn id="381" dur="2000"/>
                                        <p:tgtEl>
                                          <p:spTgt spid="5"/>
                                        </p:tgtEl>
                                        <p:attrNameLst>
                                          <p:attrName>ppt_h</p:attrName>
                                        </p:attrNameLst>
                                      </p:cBhvr>
                                      <p:tavLst>
                                        <p:tav tm="0">
                                          <p:val>
                                            <p:strVal val="ppt_h"/>
                                          </p:val>
                                        </p:tav>
                                        <p:tav tm="100000">
                                          <p:val>
                                            <p:strVal val="ppt_h"/>
                                          </p:val>
                                        </p:tav>
                                      </p:tavLst>
                                    </p:anim>
                                    <p:anim calcmode="lin" valueType="num">
                                      <p:cBhvr>
                                        <p:cTn id="382"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3" dur="1" fill="hold">
                                          <p:stCondLst>
                                            <p:cond delay="1999"/>
                                          </p:stCondLst>
                                        </p:cTn>
                                        <p:tgtEl>
                                          <p:spTgt spid="5"/>
                                        </p:tgtEl>
                                        <p:attrNameLst>
                                          <p:attrName>style.visibility</p:attrName>
                                        </p:attrNameLst>
                                      </p:cBhvr>
                                      <p:to>
                                        <p:strVal val="hidden"/>
                                      </p:to>
                                    </p:set>
                                  </p:childTnLst>
                                </p:cTn>
                              </p:par>
                              <p:par>
                                <p:cTn id="384" presetID="19" presetClass="exit" presetSubtype="5" fill="hold" grpId="3" nodeType="withEffect">
                                  <p:stCondLst>
                                    <p:cond delay="0"/>
                                  </p:stCondLst>
                                  <p:childTnLst>
                                    <p:anim calcmode="lin" valueType="num">
                                      <p:cBhvr>
                                        <p:cTn id="385" dur="2000"/>
                                        <p:tgtEl>
                                          <p:spTgt spid="6"/>
                                        </p:tgtEl>
                                        <p:attrNameLst>
                                          <p:attrName>ppt_w</p:attrName>
                                        </p:attrNameLst>
                                      </p:cBhvr>
                                      <p:tavLst>
                                        <p:tav tm="0">
                                          <p:val>
                                            <p:strVal val="ppt_w"/>
                                          </p:val>
                                        </p:tav>
                                        <p:tav tm="100000">
                                          <p:val>
                                            <p:strVal val="ppt_w"/>
                                          </p:val>
                                        </p:tav>
                                      </p:tavLst>
                                    </p:anim>
                                    <p:anim calcmode="lin" valueType="num">
                                      <p:cBhvr>
                                        <p:cTn id="386"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7" dur="1" fill="hold">
                                          <p:stCondLst>
                                            <p:cond delay="1999"/>
                                          </p:stCondLst>
                                        </p:cTn>
                                        <p:tgtEl>
                                          <p:spTgt spid="6"/>
                                        </p:tgtEl>
                                        <p:attrNameLst>
                                          <p:attrName>style.visibility</p:attrName>
                                        </p:attrNameLst>
                                      </p:cBhvr>
                                      <p:to>
                                        <p:strVal val="hidden"/>
                                      </p:to>
                                    </p:set>
                                  </p:childTnLst>
                                </p:cTn>
                              </p:par>
                              <p:par>
                                <p:cTn id="388" presetID="19" presetClass="exit" presetSubtype="10" fill="hold" grpId="3" nodeType="withEffect">
                                  <p:stCondLst>
                                    <p:cond delay="0"/>
                                  </p:stCondLst>
                                  <p:childTnLst>
                                    <p:anim calcmode="lin" valueType="num">
                                      <p:cBhvr>
                                        <p:cTn id="389" dur="2000"/>
                                        <p:tgtEl>
                                          <p:spTgt spid="7"/>
                                        </p:tgtEl>
                                        <p:attrNameLst>
                                          <p:attrName>ppt_h</p:attrName>
                                        </p:attrNameLst>
                                      </p:cBhvr>
                                      <p:tavLst>
                                        <p:tav tm="0">
                                          <p:val>
                                            <p:strVal val="ppt_h"/>
                                          </p:val>
                                        </p:tav>
                                        <p:tav tm="100000">
                                          <p:val>
                                            <p:strVal val="ppt_h"/>
                                          </p:val>
                                        </p:tav>
                                      </p:tavLst>
                                    </p:anim>
                                    <p:anim calcmode="lin" valueType="num">
                                      <p:cBhvr>
                                        <p:cTn id="390"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1" dur="1" fill="hold">
                                          <p:stCondLst>
                                            <p:cond delay="1999"/>
                                          </p:stCondLst>
                                        </p:cTn>
                                        <p:tgtEl>
                                          <p:spTgt spid="7"/>
                                        </p:tgtEl>
                                        <p:attrNameLst>
                                          <p:attrName>style.visibility</p:attrName>
                                        </p:attrNameLst>
                                      </p:cBhvr>
                                      <p:to>
                                        <p:strVal val="hidden"/>
                                      </p:to>
                                    </p:set>
                                  </p:childTnLst>
                                </p:cTn>
                              </p:par>
                              <p:par>
                                <p:cTn id="392" presetID="19" presetClass="exit" presetSubtype="5" fill="hold" grpId="3" nodeType="withEffect">
                                  <p:stCondLst>
                                    <p:cond delay="0"/>
                                  </p:stCondLst>
                                  <p:childTnLst>
                                    <p:anim calcmode="lin" valueType="num">
                                      <p:cBhvr>
                                        <p:cTn id="393" dur="2000"/>
                                        <p:tgtEl>
                                          <p:spTgt spid="8"/>
                                        </p:tgtEl>
                                        <p:attrNameLst>
                                          <p:attrName>ppt_w</p:attrName>
                                        </p:attrNameLst>
                                      </p:cBhvr>
                                      <p:tavLst>
                                        <p:tav tm="0">
                                          <p:val>
                                            <p:strVal val="ppt_w"/>
                                          </p:val>
                                        </p:tav>
                                        <p:tav tm="100000">
                                          <p:val>
                                            <p:strVal val="ppt_w"/>
                                          </p:val>
                                        </p:tav>
                                      </p:tavLst>
                                    </p:anim>
                                    <p:anim calcmode="lin" valueType="num">
                                      <p:cBhvr>
                                        <p:cTn id="394"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5" dur="1" fill="hold">
                                          <p:stCondLst>
                                            <p:cond delay="1999"/>
                                          </p:stCondLst>
                                        </p:cTn>
                                        <p:tgtEl>
                                          <p:spTgt spid="8"/>
                                        </p:tgtEl>
                                        <p:attrNameLst>
                                          <p:attrName>style.visibility</p:attrName>
                                        </p:attrNameLst>
                                      </p:cBhvr>
                                      <p:to>
                                        <p:strVal val="hidden"/>
                                      </p:to>
                                    </p:set>
                                  </p:childTnLst>
                                </p:cTn>
                              </p:par>
                              <p:par>
                                <p:cTn id="396" presetID="19" presetClass="exit" presetSubtype="10" fill="hold" grpId="3" nodeType="withEffect">
                                  <p:stCondLst>
                                    <p:cond delay="0"/>
                                  </p:stCondLst>
                                  <p:childTnLst>
                                    <p:anim calcmode="lin" valueType="num">
                                      <p:cBhvr>
                                        <p:cTn id="397" dur="2000"/>
                                        <p:tgtEl>
                                          <p:spTgt spid="9"/>
                                        </p:tgtEl>
                                        <p:attrNameLst>
                                          <p:attrName>ppt_h</p:attrName>
                                        </p:attrNameLst>
                                      </p:cBhvr>
                                      <p:tavLst>
                                        <p:tav tm="0">
                                          <p:val>
                                            <p:strVal val="ppt_h"/>
                                          </p:val>
                                        </p:tav>
                                        <p:tav tm="100000">
                                          <p:val>
                                            <p:strVal val="ppt_h"/>
                                          </p:val>
                                        </p:tav>
                                      </p:tavLst>
                                    </p:anim>
                                    <p:anim calcmode="lin" valueType="num">
                                      <p:cBhvr>
                                        <p:cTn id="398"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9" dur="1" fill="hold">
                                          <p:stCondLst>
                                            <p:cond delay="1999"/>
                                          </p:stCondLst>
                                        </p:cTn>
                                        <p:tgtEl>
                                          <p:spTgt spid="9"/>
                                        </p:tgtEl>
                                        <p:attrNameLst>
                                          <p:attrName>style.visibility</p:attrName>
                                        </p:attrNameLst>
                                      </p:cBhvr>
                                      <p:to>
                                        <p:strVal val="hidden"/>
                                      </p:to>
                                    </p:set>
                                  </p:childTnLst>
                                </p:cTn>
                              </p:par>
                              <p:par>
                                <p:cTn id="400" presetID="19" presetClass="exit" presetSubtype="5" fill="hold" grpId="3" nodeType="withEffect">
                                  <p:stCondLst>
                                    <p:cond delay="0"/>
                                  </p:stCondLst>
                                  <p:childTnLst>
                                    <p:anim calcmode="lin" valueType="num">
                                      <p:cBhvr>
                                        <p:cTn id="401" dur="2000"/>
                                        <p:tgtEl>
                                          <p:spTgt spid="10"/>
                                        </p:tgtEl>
                                        <p:attrNameLst>
                                          <p:attrName>ppt_w</p:attrName>
                                        </p:attrNameLst>
                                      </p:cBhvr>
                                      <p:tavLst>
                                        <p:tav tm="0">
                                          <p:val>
                                            <p:strVal val="ppt_w"/>
                                          </p:val>
                                        </p:tav>
                                        <p:tav tm="100000">
                                          <p:val>
                                            <p:strVal val="ppt_w"/>
                                          </p:val>
                                        </p:tav>
                                      </p:tavLst>
                                    </p:anim>
                                    <p:anim calcmode="lin" valueType="num">
                                      <p:cBhvr>
                                        <p:cTn id="402"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3" dur="1" fill="hold">
                                          <p:stCondLst>
                                            <p:cond delay="1999"/>
                                          </p:stCondLst>
                                        </p:cTn>
                                        <p:tgtEl>
                                          <p:spTgt spid="10"/>
                                        </p:tgtEl>
                                        <p:attrNameLst>
                                          <p:attrName>style.visibility</p:attrName>
                                        </p:attrNameLst>
                                      </p:cBhvr>
                                      <p:to>
                                        <p:strVal val="hidden"/>
                                      </p:to>
                                    </p:set>
                                  </p:childTnLst>
                                </p:cTn>
                              </p:par>
                              <p:par>
                                <p:cTn id="404" presetID="19" presetClass="exit" presetSubtype="10" fill="hold" grpId="3" nodeType="withEffect">
                                  <p:stCondLst>
                                    <p:cond delay="0"/>
                                  </p:stCondLst>
                                  <p:childTnLst>
                                    <p:anim calcmode="lin" valueType="num">
                                      <p:cBhvr>
                                        <p:cTn id="405" dur="2000"/>
                                        <p:tgtEl>
                                          <p:spTgt spid="11"/>
                                        </p:tgtEl>
                                        <p:attrNameLst>
                                          <p:attrName>ppt_h</p:attrName>
                                        </p:attrNameLst>
                                      </p:cBhvr>
                                      <p:tavLst>
                                        <p:tav tm="0">
                                          <p:val>
                                            <p:strVal val="ppt_h"/>
                                          </p:val>
                                        </p:tav>
                                        <p:tav tm="100000">
                                          <p:val>
                                            <p:strVal val="ppt_h"/>
                                          </p:val>
                                        </p:tav>
                                      </p:tavLst>
                                    </p:anim>
                                    <p:anim calcmode="lin" valueType="num">
                                      <p:cBhvr>
                                        <p:cTn id="406"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7" dur="1" fill="hold">
                                          <p:stCondLst>
                                            <p:cond delay="1999"/>
                                          </p:stCondLst>
                                        </p:cTn>
                                        <p:tgtEl>
                                          <p:spTgt spid="11"/>
                                        </p:tgtEl>
                                        <p:attrNameLst>
                                          <p:attrName>style.visibility</p:attrName>
                                        </p:attrNameLst>
                                      </p:cBhvr>
                                      <p:to>
                                        <p:strVal val="hidden"/>
                                      </p:to>
                                    </p:set>
                                  </p:childTnLst>
                                </p:cTn>
                              </p:par>
                              <p:par>
                                <p:cTn id="408" presetID="19" presetClass="exit" presetSubtype="5" fill="hold" grpId="3" nodeType="withEffect">
                                  <p:stCondLst>
                                    <p:cond delay="0"/>
                                  </p:stCondLst>
                                  <p:childTnLst>
                                    <p:anim calcmode="lin" valueType="num">
                                      <p:cBhvr>
                                        <p:cTn id="409" dur="2000"/>
                                        <p:tgtEl>
                                          <p:spTgt spid="12"/>
                                        </p:tgtEl>
                                        <p:attrNameLst>
                                          <p:attrName>ppt_w</p:attrName>
                                        </p:attrNameLst>
                                      </p:cBhvr>
                                      <p:tavLst>
                                        <p:tav tm="0">
                                          <p:val>
                                            <p:strVal val="ppt_w"/>
                                          </p:val>
                                        </p:tav>
                                        <p:tav tm="100000">
                                          <p:val>
                                            <p:strVal val="ppt_w"/>
                                          </p:val>
                                        </p:tav>
                                      </p:tavLst>
                                    </p:anim>
                                    <p:anim calcmode="lin" valueType="num">
                                      <p:cBhvr>
                                        <p:cTn id="410"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1" dur="1" fill="hold">
                                          <p:stCondLst>
                                            <p:cond delay="1999"/>
                                          </p:stCondLst>
                                        </p:cTn>
                                        <p:tgtEl>
                                          <p:spTgt spid="12"/>
                                        </p:tgtEl>
                                        <p:attrNameLst>
                                          <p:attrName>style.visibility</p:attrName>
                                        </p:attrNameLst>
                                      </p:cBhvr>
                                      <p:to>
                                        <p:strVal val="hidden"/>
                                      </p:to>
                                    </p:set>
                                  </p:childTnLst>
                                </p:cTn>
                              </p:par>
                              <p:par>
                                <p:cTn id="412" presetID="19" presetClass="exit" presetSubtype="10" fill="hold" grpId="3" nodeType="withEffect">
                                  <p:stCondLst>
                                    <p:cond delay="0"/>
                                  </p:stCondLst>
                                  <p:childTnLst>
                                    <p:anim calcmode="lin" valueType="num">
                                      <p:cBhvr>
                                        <p:cTn id="413" dur="2000"/>
                                        <p:tgtEl>
                                          <p:spTgt spid="13"/>
                                        </p:tgtEl>
                                        <p:attrNameLst>
                                          <p:attrName>ppt_h</p:attrName>
                                        </p:attrNameLst>
                                      </p:cBhvr>
                                      <p:tavLst>
                                        <p:tav tm="0">
                                          <p:val>
                                            <p:strVal val="ppt_h"/>
                                          </p:val>
                                        </p:tav>
                                        <p:tav tm="100000">
                                          <p:val>
                                            <p:strVal val="ppt_h"/>
                                          </p:val>
                                        </p:tav>
                                      </p:tavLst>
                                    </p:anim>
                                    <p:anim calcmode="lin" valueType="num">
                                      <p:cBhvr>
                                        <p:cTn id="414"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15" dur="1" fill="hold">
                                          <p:stCondLst>
                                            <p:cond delay="1999"/>
                                          </p:stCondLst>
                                        </p:cTn>
                                        <p:tgtEl>
                                          <p:spTgt spid="13"/>
                                        </p:tgtEl>
                                        <p:attrNameLst>
                                          <p:attrName>style.visibility</p:attrName>
                                        </p:attrNameLst>
                                      </p:cBhvr>
                                      <p:to>
                                        <p:strVal val="hidden"/>
                                      </p:to>
                                    </p:set>
                                  </p:childTnLst>
                                </p:cTn>
                              </p:par>
                              <p:par>
                                <p:cTn id="416" presetID="19" presetClass="exit" presetSubtype="5" fill="hold" grpId="3" nodeType="withEffect">
                                  <p:stCondLst>
                                    <p:cond delay="0"/>
                                  </p:stCondLst>
                                  <p:childTnLst>
                                    <p:anim calcmode="lin" valueType="num">
                                      <p:cBhvr>
                                        <p:cTn id="417" dur="2000"/>
                                        <p:tgtEl>
                                          <p:spTgt spid="14"/>
                                        </p:tgtEl>
                                        <p:attrNameLst>
                                          <p:attrName>ppt_w</p:attrName>
                                        </p:attrNameLst>
                                      </p:cBhvr>
                                      <p:tavLst>
                                        <p:tav tm="0">
                                          <p:val>
                                            <p:strVal val="ppt_w"/>
                                          </p:val>
                                        </p:tav>
                                        <p:tav tm="100000">
                                          <p:val>
                                            <p:strVal val="ppt_w"/>
                                          </p:val>
                                        </p:tav>
                                      </p:tavLst>
                                    </p:anim>
                                    <p:anim calcmode="lin" valueType="num">
                                      <p:cBhvr>
                                        <p:cTn id="418"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9" dur="1" fill="hold">
                                          <p:stCondLst>
                                            <p:cond delay="1999"/>
                                          </p:stCondLst>
                                        </p:cTn>
                                        <p:tgtEl>
                                          <p:spTgt spid="14"/>
                                        </p:tgtEl>
                                        <p:attrNameLst>
                                          <p:attrName>style.visibility</p:attrName>
                                        </p:attrNameLst>
                                      </p:cBhvr>
                                      <p:to>
                                        <p:strVal val="hidden"/>
                                      </p:to>
                                    </p:set>
                                  </p:childTnLst>
                                </p:cTn>
                              </p:par>
                              <p:par>
                                <p:cTn id="420" presetID="19" presetClass="exit" presetSubtype="10" fill="hold" grpId="3" nodeType="withEffect">
                                  <p:stCondLst>
                                    <p:cond delay="0"/>
                                  </p:stCondLst>
                                  <p:childTnLst>
                                    <p:anim calcmode="lin" valueType="num">
                                      <p:cBhvr>
                                        <p:cTn id="421" dur="2000"/>
                                        <p:tgtEl>
                                          <p:spTgt spid="15"/>
                                        </p:tgtEl>
                                        <p:attrNameLst>
                                          <p:attrName>ppt_h</p:attrName>
                                        </p:attrNameLst>
                                      </p:cBhvr>
                                      <p:tavLst>
                                        <p:tav tm="0">
                                          <p:val>
                                            <p:strVal val="ppt_h"/>
                                          </p:val>
                                        </p:tav>
                                        <p:tav tm="100000">
                                          <p:val>
                                            <p:strVal val="ppt_h"/>
                                          </p:val>
                                        </p:tav>
                                      </p:tavLst>
                                    </p:anim>
                                    <p:anim calcmode="lin" valueType="num">
                                      <p:cBhvr>
                                        <p:cTn id="422"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23" dur="1" fill="hold">
                                          <p:stCondLst>
                                            <p:cond delay="1999"/>
                                          </p:stCondLst>
                                        </p:cTn>
                                        <p:tgtEl>
                                          <p:spTgt spid="15"/>
                                        </p:tgtEl>
                                        <p:attrNameLst>
                                          <p:attrName>style.visibility</p:attrName>
                                        </p:attrNameLst>
                                      </p:cBhvr>
                                      <p:to>
                                        <p:strVal val="hidden"/>
                                      </p:to>
                                    </p:set>
                                  </p:childTnLst>
                                </p:cTn>
                              </p:par>
                              <p:par>
                                <p:cTn id="424" presetID="19" presetClass="exit" presetSubtype="5" fill="hold" grpId="3" nodeType="withEffect">
                                  <p:stCondLst>
                                    <p:cond delay="0"/>
                                  </p:stCondLst>
                                  <p:childTnLst>
                                    <p:anim calcmode="lin" valueType="num">
                                      <p:cBhvr>
                                        <p:cTn id="425" dur="2000"/>
                                        <p:tgtEl>
                                          <p:spTgt spid="16"/>
                                        </p:tgtEl>
                                        <p:attrNameLst>
                                          <p:attrName>ppt_w</p:attrName>
                                        </p:attrNameLst>
                                      </p:cBhvr>
                                      <p:tavLst>
                                        <p:tav tm="0">
                                          <p:val>
                                            <p:strVal val="ppt_w"/>
                                          </p:val>
                                        </p:tav>
                                        <p:tav tm="100000">
                                          <p:val>
                                            <p:strVal val="ppt_w"/>
                                          </p:val>
                                        </p:tav>
                                      </p:tavLst>
                                    </p:anim>
                                    <p:anim calcmode="lin" valueType="num">
                                      <p:cBhvr>
                                        <p:cTn id="426"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7" dur="1" fill="hold">
                                          <p:stCondLst>
                                            <p:cond delay="1999"/>
                                          </p:stCondLst>
                                        </p:cTn>
                                        <p:tgtEl>
                                          <p:spTgt spid="16"/>
                                        </p:tgtEl>
                                        <p:attrNameLst>
                                          <p:attrName>style.visibility</p:attrName>
                                        </p:attrNameLst>
                                      </p:cBhvr>
                                      <p:to>
                                        <p:strVal val="hidden"/>
                                      </p:to>
                                    </p:set>
                                  </p:childTnLst>
                                </p:cTn>
                              </p:par>
                              <p:par>
                                <p:cTn id="428" presetID="19" presetClass="exit" presetSubtype="10" fill="hold" grpId="3" nodeType="withEffect">
                                  <p:stCondLst>
                                    <p:cond delay="0"/>
                                  </p:stCondLst>
                                  <p:childTnLst>
                                    <p:anim calcmode="lin" valueType="num">
                                      <p:cBhvr>
                                        <p:cTn id="429" dur="2000"/>
                                        <p:tgtEl>
                                          <p:spTgt spid="17"/>
                                        </p:tgtEl>
                                        <p:attrNameLst>
                                          <p:attrName>ppt_h</p:attrName>
                                        </p:attrNameLst>
                                      </p:cBhvr>
                                      <p:tavLst>
                                        <p:tav tm="0">
                                          <p:val>
                                            <p:strVal val="ppt_h"/>
                                          </p:val>
                                        </p:tav>
                                        <p:tav tm="100000">
                                          <p:val>
                                            <p:strVal val="ppt_h"/>
                                          </p:val>
                                        </p:tav>
                                      </p:tavLst>
                                    </p:anim>
                                    <p:anim calcmode="lin" valueType="num">
                                      <p:cBhvr>
                                        <p:cTn id="430"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31" dur="1" fill="hold">
                                          <p:stCondLst>
                                            <p:cond delay="1999"/>
                                          </p:stCondLst>
                                        </p:cTn>
                                        <p:tgtEl>
                                          <p:spTgt spid="17"/>
                                        </p:tgtEl>
                                        <p:attrNameLst>
                                          <p:attrName>style.visibility</p:attrName>
                                        </p:attrNameLst>
                                      </p:cBhvr>
                                      <p:to>
                                        <p:strVal val="hidden"/>
                                      </p:to>
                                    </p:set>
                                  </p:childTnLst>
                                </p:cTn>
                              </p:par>
                              <p:par>
                                <p:cTn id="432" presetID="19" presetClass="exit" presetSubtype="5" fill="hold" grpId="3" nodeType="withEffect">
                                  <p:stCondLst>
                                    <p:cond delay="0"/>
                                  </p:stCondLst>
                                  <p:childTnLst>
                                    <p:anim calcmode="lin" valueType="num">
                                      <p:cBhvr>
                                        <p:cTn id="433" dur="2000"/>
                                        <p:tgtEl>
                                          <p:spTgt spid="18"/>
                                        </p:tgtEl>
                                        <p:attrNameLst>
                                          <p:attrName>ppt_w</p:attrName>
                                        </p:attrNameLst>
                                      </p:cBhvr>
                                      <p:tavLst>
                                        <p:tav tm="0">
                                          <p:val>
                                            <p:strVal val="ppt_w"/>
                                          </p:val>
                                        </p:tav>
                                        <p:tav tm="100000">
                                          <p:val>
                                            <p:strVal val="ppt_w"/>
                                          </p:val>
                                        </p:tav>
                                      </p:tavLst>
                                    </p:anim>
                                    <p:anim calcmode="lin" valueType="num">
                                      <p:cBhvr>
                                        <p:cTn id="434" dur="2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5" dur="1" fill="hold">
                                          <p:stCondLst>
                                            <p:cond delay="1999"/>
                                          </p:stCondLst>
                                        </p:cTn>
                                        <p:tgtEl>
                                          <p:spTgt spid="18"/>
                                        </p:tgtEl>
                                        <p:attrNameLst>
                                          <p:attrName>style.visibility</p:attrName>
                                        </p:attrNameLst>
                                      </p:cBhvr>
                                      <p:to>
                                        <p:strVal val="hidden"/>
                                      </p:to>
                                    </p:set>
                                  </p:childTnLst>
                                </p:cTn>
                              </p:par>
                              <p:par>
                                <p:cTn id="436" presetID="19" presetClass="exit" presetSubtype="10" fill="hold" grpId="3" nodeType="withEffect">
                                  <p:stCondLst>
                                    <p:cond delay="0"/>
                                  </p:stCondLst>
                                  <p:childTnLst>
                                    <p:anim calcmode="lin" valueType="num">
                                      <p:cBhvr>
                                        <p:cTn id="437" dur="2000"/>
                                        <p:tgtEl>
                                          <p:spTgt spid="19"/>
                                        </p:tgtEl>
                                        <p:attrNameLst>
                                          <p:attrName>ppt_h</p:attrName>
                                        </p:attrNameLst>
                                      </p:cBhvr>
                                      <p:tavLst>
                                        <p:tav tm="0">
                                          <p:val>
                                            <p:strVal val="ppt_h"/>
                                          </p:val>
                                        </p:tav>
                                        <p:tav tm="100000">
                                          <p:val>
                                            <p:strVal val="ppt_h"/>
                                          </p:val>
                                        </p:tav>
                                      </p:tavLst>
                                    </p:anim>
                                    <p:anim calcmode="lin" valueType="num">
                                      <p:cBhvr>
                                        <p:cTn id="438"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39" dur="1" fill="hold">
                                          <p:stCondLst>
                                            <p:cond delay="1999"/>
                                          </p:stCondLst>
                                        </p:cTn>
                                        <p:tgtEl>
                                          <p:spTgt spid="19"/>
                                        </p:tgtEl>
                                        <p:attrNameLst>
                                          <p:attrName>style.visibility</p:attrName>
                                        </p:attrNameLst>
                                      </p:cBhvr>
                                      <p:to>
                                        <p:strVal val="hidden"/>
                                      </p:to>
                                    </p:set>
                                  </p:childTnLst>
                                </p:cTn>
                              </p:par>
                              <p:par>
                                <p:cTn id="440" presetID="19" presetClass="exit" presetSubtype="5" fill="hold" grpId="3" nodeType="withEffect">
                                  <p:stCondLst>
                                    <p:cond delay="0"/>
                                  </p:stCondLst>
                                  <p:childTnLst>
                                    <p:anim calcmode="lin" valueType="num">
                                      <p:cBhvr>
                                        <p:cTn id="441" dur="2000"/>
                                        <p:tgtEl>
                                          <p:spTgt spid="20"/>
                                        </p:tgtEl>
                                        <p:attrNameLst>
                                          <p:attrName>ppt_w</p:attrName>
                                        </p:attrNameLst>
                                      </p:cBhvr>
                                      <p:tavLst>
                                        <p:tav tm="0">
                                          <p:val>
                                            <p:strVal val="ppt_w"/>
                                          </p:val>
                                        </p:tav>
                                        <p:tav tm="100000">
                                          <p:val>
                                            <p:strVal val="ppt_w"/>
                                          </p:val>
                                        </p:tav>
                                      </p:tavLst>
                                    </p:anim>
                                    <p:anim calcmode="lin" valueType="num">
                                      <p:cBhvr>
                                        <p:cTn id="442" dur="2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3" dur="1" fill="hold">
                                          <p:stCondLst>
                                            <p:cond delay="1999"/>
                                          </p:stCondLst>
                                        </p:cTn>
                                        <p:tgtEl>
                                          <p:spTgt spid="20"/>
                                        </p:tgtEl>
                                        <p:attrNameLst>
                                          <p:attrName>style.visibility</p:attrName>
                                        </p:attrNameLst>
                                      </p:cBhvr>
                                      <p:to>
                                        <p:strVal val="hidden"/>
                                      </p:to>
                                    </p:set>
                                  </p:childTnLst>
                                </p:cTn>
                              </p:par>
                              <p:par>
                                <p:cTn id="444" presetID="19" presetClass="exit" presetSubtype="10" fill="hold" grpId="3" nodeType="withEffect">
                                  <p:stCondLst>
                                    <p:cond delay="0"/>
                                  </p:stCondLst>
                                  <p:childTnLst>
                                    <p:anim calcmode="lin" valueType="num">
                                      <p:cBhvr>
                                        <p:cTn id="445" dur="2000"/>
                                        <p:tgtEl>
                                          <p:spTgt spid="21"/>
                                        </p:tgtEl>
                                        <p:attrNameLst>
                                          <p:attrName>ppt_h</p:attrName>
                                        </p:attrNameLst>
                                      </p:cBhvr>
                                      <p:tavLst>
                                        <p:tav tm="0">
                                          <p:val>
                                            <p:strVal val="ppt_h"/>
                                          </p:val>
                                        </p:tav>
                                        <p:tav tm="100000">
                                          <p:val>
                                            <p:strVal val="ppt_h"/>
                                          </p:val>
                                        </p:tav>
                                      </p:tavLst>
                                    </p:anim>
                                    <p:anim calcmode="lin" valueType="num">
                                      <p:cBhvr>
                                        <p:cTn id="446" dur="2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47" dur="1" fill="hold">
                                          <p:stCondLst>
                                            <p:cond delay="1999"/>
                                          </p:stCondLst>
                                        </p:cTn>
                                        <p:tgtEl>
                                          <p:spTgt spid="21"/>
                                        </p:tgtEl>
                                        <p:attrNameLst>
                                          <p:attrName>style.visibility</p:attrName>
                                        </p:attrNameLst>
                                      </p:cBhvr>
                                      <p:to>
                                        <p:strVal val="hidden"/>
                                      </p:to>
                                    </p:set>
                                  </p:childTnLst>
                                </p:cTn>
                              </p:par>
                              <p:par>
                                <p:cTn id="448" presetID="19" presetClass="exit" presetSubtype="5" fill="hold" grpId="3" nodeType="withEffect">
                                  <p:stCondLst>
                                    <p:cond delay="0"/>
                                  </p:stCondLst>
                                  <p:childTnLst>
                                    <p:anim calcmode="lin" valueType="num">
                                      <p:cBhvr>
                                        <p:cTn id="449" dur="2000"/>
                                        <p:tgtEl>
                                          <p:spTgt spid="22"/>
                                        </p:tgtEl>
                                        <p:attrNameLst>
                                          <p:attrName>ppt_w</p:attrName>
                                        </p:attrNameLst>
                                      </p:cBhvr>
                                      <p:tavLst>
                                        <p:tav tm="0">
                                          <p:val>
                                            <p:strVal val="ppt_w"/>
                                          </p:val>
                                        </p:tav>
                                        <p:tav tm="100000">
                                          <p:val>
                                            <p:strVal val="ppt_w"/>
                                          </p:val>
                                        </p:tav>
                                      </p:tavLst>
                                    </p:anim>
                                    <p:anim calcmode="lin" valueType="num">
                                      <p:cBhvr>
                                        <p:cTn id="450" dur="2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51" dur="1" fill="hold">
                                          <p:stCondLst>
                                            <p:cond delay="1999"/>
                                          </p:stCondLst>
                                        </p:cTn>
                                        <p:tgtEl>
                                          <p:spTgt spid="22"/>
                                        </p:tgtEl>
                                        <p:attrNameLst>
                                          <p:attrName>style.visibility</p:attrName>
                                        </p:attrNameLst>
                                      </p:cBhvr>
                                      <p:to>
                                        <p:strVal val="hidden"/>
                                      </p:to>
                                    </p:set>
                                  </p:childTnLst>
                                </p:cTn>
                              </p:par>
                              <p:par>
                                <p:cTn id="452" presetID="19" presetClass="exit" presetSubtype="10" fill="hold" grpId="3" nodeType="withEffect">
                                  <p:stCondLst>
                                    <p:cond delay="0"/>
                                  </p:stCondLst>
                                  <p:childTnLst>
                                    <p:anim calcmode="lin" valueType="num">
                                      <p:cBhvr>
                                        <p:cTn id="453" dur="2000"/>
                                        <p:tgtEl>
                                          <p:spTgt spid="23"/>
                                        </p:tgtEl>
                                        <p:attrNameLst>
                                          <p:attrName>ppt_h</p:attrName>
                                        </p:attrNameLst>
                                      </p:cBhvr>
                                      <p:tavLst>
                                        <p:tav tm="0">
                                          <p:val>
                                            <p:strVal val="ppt_h"/>
                                          </p:val>
                                        </p:tav>
                                        <p:tav tm="100000">
                                          <p:val>
                                            <p:strVal val="ppt_h"/>
                                          </p:val>
                                        </p:tav>
                                      </p:tavLst>
                                    </p:anim>
                                    <p:anim calcmode="lin" valueType="num">
                                      <p:cBhvr>
                                        <p:cTn id="454" dur="2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55" dur="1" fill="hold">
                                          <p:stCondLst>
                                            <p:cond delay="1999"/>
                                          </p:stCondLst>
                                        </p:cTn>
                                        <p:tgtEl>
                                          <p:spTgt spid="23"/>
                                        </p:tgtEl>
                                        <p:attrNameLst>
                                          <p:attrName>style.visibility</p:attrName>
                                        </p:attrNameLst>
                                      </p:cBhvr>
                                      <p:to>
                                        <p:strVal val="hidden"/>
                                      </p:to>
                                    </p:set>
                                  </p:childTnLst>
                                </p:cTn>
                              </p:par>
                              <p:par>
                                <p:cTn id="456" presetID="19" presetClass="exit" presetSubtype="5" fill="hold" grpId="3" nodeType="withEffect">
                                  <p:stCondLst>
                                    <p:cond delay="0"/>
                                  </p:stCondLst>
                                  <p:childTnLst>
                                    <p:anim calcmode="lin" valueType="num">
                                      <p:cBhvr>
                                        <p:cTn id="457" dur="2000"/>
                                        <p:tgtEl>
                                          <p:spTgt spid="24"/>
                                        </p:tgtEl>
                                        <p:attrNameLst>
                                          <p:attrName>ppt_w</p:attrName>
                                        </p:attrNameLst>
                                      </p:cBhvr>
                                      <p:tavLst>
                                        <p:tav tm="0">
                                          <p:val>
                                            <p:strVal val="ppt_w"/>
                                          </p:val>
                                        </p:tav>
                                        <p:tav tm="100000">
                                          <p:val>
                                            <p:strVal val="ppt_w"/>
                                          </p:val>
                                        </p:tav>
                                      </p:tavLst>
                                    </p:anim>
                                    <p:anim calcmode="lin" valueType="num">
                                      <p:cBhvr>
                                        <p:cTn id="458" dur="2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59" dur="1" fill="hold">
                                          <p:stCondLst>
                                            <p:cond delay="1999"/>
                                          </p:stCondLst>
                                        </p:cTn>
                                        <p:tgtEl>
                                          <p:spTgt spid="24"/>
                                        </p:tgtEl>
                                        <p:attrNameLst>
                                          <p:attrName>style.visibility</p:attrName>
                                        </p:attrNameLst>
                                      </p:cBhvr>
                                      <p:to>
                                        <p:strVal val="hidden"/>
                                      </p:to>
                                    </p:set>
                                  </p:childTnLst>
                                </p:cTn>
                              </p:par>
                              <p:par>
                                <p:cTn id="460" presetID="19" presetClass="exit" presetSubtype="10" fill="hold" grpId="3" nodeType="withEffect">
                                  <p:stCondLst>
                                    <p:cond delay="0"/>
                                  </p:stCondLst>
                                  <p:childTnLst>
                                    <p:anim calcmode="lin" valueType="num">
                                      <p:cBhvr>
                                        <p:cTn id="461" dur="2000"/>
                                        <p:tgtEl>
                                          <p:spTgt spid="25"/>
                                        </p:tgtEl>
                                        <p:attrNameLst>
                                          <p:attrName>ppt_h</p:attrName>
                                        </p:attrNameLst>
                                      </p:cBhvr>
                                      <p:tavLst>
                                        <p:tav tm="0">
                                          <p:val>
                                            <p:strVal val="ppt_h"/>
                                          </p:val>
                                        </p:tav>
                                        <p:tav tm="100000">
                                          <p:val>
                                            <p:strVal val="ppt_h"/>
                                          </p:val>
                                        </p:tav>
                                      </p:tavLst>
                                    </p:anim>
                                    <p:anim calcmode="lin" valueType="num">
                                      <p:cBhvr>
                                        <p:cTn id="462" dur="2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63" dur="1" fill="hold">
                                          <p:stCondLst>
                                            <p:cond delay="1999"/>
                                          </p:stCondLst>
                                        </p:cTn>
                                        <p:tgtEl>
                                          <p:spTgt spid="25"/>
                                        </p:tgtEl>
                                        <p:attrNameLst>
                                          <p:attrName>style.visibility</p:attrName>
                                        </p:attrNameLst>
                                      </p:cBhvr>
                                      <p:to>
                                        <p:strVal val="hidden"/>
                                      </p:to>
                                    </p:set>
                                  </p:childTnLst>
                                </p:cTn>
                              </p:par>
                              <p:par>
                                <p:cTn id="464" presetID="19" presetClass="exit" presetSubtype="5" fill="hold" grpId="3" nodeType="withEffect">
                                  <p:stCondLst>
                                    <p:cond delay="0"/>
                                  </p:stCondLst>
                                  <p:childTnLst>
                                    <p:anim calcmode="lin" valueType="num">
                                      <p:cBhvr>
                                        <p:cTn id="465" dur="2000"/>
                                        <p:tgtEl>
                                          <p:spTgt spid="26"/>
                                        </p:tgtEl>
                                        <p:attrNameLst>
                                          <p:attrName>ppt_w</p:attrName>
                                        </p:attrNameLst>
                                      </p:cBhvr>
                                      <p:tavLst>
                                        <p:tav tm="0">
                                          <p:val>
                                            <p:strVal val="ppt_w"/>
                                          </p:val>
                                        </p:tav>
                                        <p:tav tm="100000">
                                          <p:val>
                                            <p:strVal val="ppt_w"/>
                                          </p:val>
                                        </p:tav>
                                      </p:tavLst>
                                    </p:anim>
                                    <p:anim calcmode="lin" valueType="num">
                                      <p:cBhvr>
                                        <p:cTn id="466" dur="2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67" dur="1" fill="hold">
                                          <p:stCondLst>
                                            <p:cond delay="1999"/>
                                          </p:stCondLst>
                                        </p:cTn>
                                        <p:tgtEl>
                                          <p:spTgt spid="26"/>
                                        </p:tgtEl>
                                        <p:attrNameLst>
                                          <p:attrName>style.visibility</p:attrName>
                                        </p:attrNameLst>
                                      </p:cBhvr>
                                      <p:to>
                                        <p:strVal val="hidden"/>
                                      </p:to>
                                    </p:set>
                                  </p:childTnLst>
                                </p:cTn>
                              </p:par>
                              <p:par>
                                <p:cTn id="468" presetID="19" presetClass="exit" presetSubtype="10" fill="hold" grpId="3" nodeType="withEffect">
                                  <p:stCondLst>
                                    <p:cond delay="0"/>
                                  </p:stCondLst>
                                  <p:childTnLst>
                                    <p:anim calcmode="lin" valueType="num">
                                      <p:cBhvr>
                                        <p:cTn id="469" dur="2000"/>
                                        <p:tgtEl>
                                          <p:spTgt spid="27"/>
                                        </p:tgtEl>
                                        <p:attrNameLst>
                                          <p:attrName>ppt_h</p:attrName>
                                        </p:attrNameLst>
                                      </p:cBhvr>
                                      <p:tavLst>
                                        <p:tav tm="0">
                                          <p:val>
                                            <p:strVal val="ppt_h"/>
                                          </p:val>
                                        </p:tav>
                                        <p:tav tm="100000">
                                          <p:val>
                                            <p:strVal val="ppt_h"/>
                                          </p:val>
                                        </p:tav>
                                      </p:tavLst>
                                    </p:anim>
                                    <p:anim calcmode="lin" valueType="num">
                                      <p:cBhvr>
                                        <p:cTn id="470" dur="2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71" dur="1" fill="hold">
                                          <p:stCondLst>
                                            <p:cond delay="1999"/>
                                          </p:stCondLst>
                                        </p:cTn>
                                        <p:tgtEl>
                                          <p:spTgt spid="27"/>
                                        </p:tgtEl>
                                        <p:attrNameLst>
                                          <p:attrName>style.visibility</p:attrName>
                                        </p:attrNameLst>
                                      </p:cBhvr>
                                      <p:to>
                                        <p:strVal val="hidden"/>
                                      </p:to>
                                    </p:set>
                                  </p:childTnLst>
                                </p:cTn>
                              </p:par>
                              <p:par>
                                <p:cTn id="472" presetID="19" presetClass="exit" presetSubtype="5" fill="hold" grpId="3" nodeType="withEffect">
                                  <p:stCondLst>
                                    <p:cond delay="0"/>
                                  </p:stCondLst>
                                  <p:childTnLst>
                                    <p:anim calcmode="lin" valueType="num">
                                      <p:cBhvr>
                                        <p:cTn id="473" dur="2000"/>
                                        <p:tgtEl>
                                          <p:spTgt spid="28"/>
                                        </p:tgtEl>
                                        <p:attrNameLst>
                                          <p:attrName>ppt_w</p:attrName>
                                        </p:attrNameLst>
                                      </p:cBhvr>
                                      <p:tavLst>
                                        <p:tav tm="0">
                                          <p:val>
                                            <p:strVal val="ppt_w"/>
                                          </p:val>
                                        </p:tav>
                                        <p:tav tm="100000">
                                          <p:val>
                                            <p:strVal val="ppt_w"/>
                                          </p:val>
                                        </p:tav>
                                      </p:tavLst>
                                    </p:anim>
                                    <p:anim calcmode="lin" valueType="num">
                                      <p:cBhvr>
                                        <p:cTn id="474" dur="2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75" dur="1" fill="hold">
                                          <p:stCondLst>
                                            <p:cond delay="1999"/>
                                          </p:stCondLst>
                                        </p:cTn>
                                        <p:tgtEl>
                                          <p:spTgt spid="28"/>
                                        </p:tgtEl>
                                        <p:attrNameLst>
                                          <p:attrName>style.visibility</p:attrName>
                                        </p:attrNameLst>
                                      </p:cBhvr>
                                      <p:to>
                                        <p:strVal val="hidden"/>
                                      </p:to>
                                    </p:set>
                                  </p:childTnLst>
                                </p:cTn>
                              </p:par>
                              <p:par>
                                <p:cTn id="476" presetID="2" presetClass="exit" presetSubtype="1" fill="hold" grpId="2" nodeType="withEffect">
                                  <p:stCondLst>
                                    <p:cond delay="0"/>
                                  </p:stCondLst>
                                  <p:childTnLst>
                                    <p:anim calcmode="lin" valueType="num">
                                      <p:cBhvr additive="base">
                                        <p:cTn id="477" dur="2000"/>
                                        <p:tgtEl>
                                          <p:spTgt spid="29"/>
                                        </p:tgtEl>
                                        <p:attrNameLst>
                                          <p:attrName>ppt_x</p:attrName>
                                        </p:attrNameLst>
                                      </p:cBhvr>
                                      <p:tavLst>
                                        <p:tav tm="0">
                                          <p:val>
                                            <p:strVal val="ppt_x"/>
                                          </p:val>
                                        </p:tav>
                                        <p:tav tm="100000">
                                          <p:val>
                                            <p:strVal val="ppt_x"/>
                                          </p:val>
                                        </p:tav>
                                      </p:tavLst>
                                    </p:anim>
                                    <p:anim calcmode="lin" valueType="num">
                                      <p:cBhvr additive="base">
                                        <p:cTn id="478" dur="2000"/>
                                        <p:tgtEl>
                                          <p:spTgt spid="29"/>
                                        </p:tgtEl>
                                        <p:attrNameLst>
                                          <p:attrName>ppt_y</p:attrName>
                                        </p:attrNameLst>
                                      </p:cBhvr>
                                      <p:tavLst>
                                        <p:tav tm="0">
                                          <p:val>
                                            <p:strVal val="ppt_y"/>
                                          </p:val>
                                        </p:tav>
                                        <p:tav tm="100000">
                                          <p:val>
                                            <p:strVal val="0-ppt_h/2"/>
                                          </p:val>
                                        </p:tav>
                                      </p:tavLst>
                                    </p:anim>
                                    <p:set>
                                      <p:cBhvr>
                                        <p:cTn id="479" dur="1" fill="hold">
                                          <p:stCondLst>
                                            <p:cond delay="1999"/>
                                          </p:stCondLst>
                                        </p:cTn>
                                        <p:tgtEl>
                                          <p:spTgt spid="29"/>
                                        </p:tgtEl>
                                        <p:attrNameLst>
                                          <p:attrName>style.visibility</p:attrName>
                                        </p:attrNameLst>
                                      </p:cBhvr>
                                      <p:to>
                                        <p:strVal val="hidden"/>
                                      </p:to>
                                    </p:set>
                                  </p:childTnLst>
                                </p:cTn>
                              </p:par>
                              <p:par>
                                <p:cTn id="480" presetID="2" presetClass="exit" presetSubtype="1" fill="hold" grpId="2" nodeType="withEffect">
                                  <p:stCondLst>
                                    <p:cond delay="0"/>
                                  </p:stCondLst>
                                  <p:childTnLst>
                                    <p:anim calcmode="lin" valueType="num">
                                      <p:cBhvr additive="base">
                                        <p:cTn id="481" dur="2000"/>
                                        <p:tgtEl>
                                          <p:spTgt spid="30"/>
                                        </p:tgtEl>
                                        <p:attrNameLst>
                                          <p:attrName>ppt_x</p:attrName>
                                        </p:attrNameLst>
                                      </p:cBhvr>
                                      <p:tavLst>
                                        <p:tav tm="0">
                                          <p:val>
                                            <p:strVal val="ppt_x"/>
                                          </p:val>
                                        </p:tav>
                                        <p:tav tm="100000">
                                          <p:val>
                                            <p:strVal val="ppt_x"/>
                                          </p:val>
                                        </p:tav>
                                      </p:tavLst>
                                    </p:anim>
                                    <p:anim calcmode="lin" valueType="num">
                                      <p:cBhvr additive="base">
                                        <p:cTn id="482" dur="2000"/>
                                        <p:tgtEl>
                                          <p:spTgt spid="30"/>
                                        </p:tgtEl>
                                        <p:attrNameLst>
                                          <p:attrName>ppt_y</p:attrName>
                                        </p:attrNameLst>
                                      </p:cBhvr>
                                      <p:tavLst>
                                        <p:tav tm="0">
                                          <p:val>
                                            <p:strVal val="ppt_y"/>
                                          </p:val>
                                        </p:tav>
                                        <p:tav tm="100000">
                                          <p:val>
                                            <p:strVal val="0-ppt_h/2"/>
                                          </p:val>
                                        </p:tav>
                                      </p:tavLst>
                                    </p:anim>
                                    <p:set>
                                      <p:cBhvr>
                                        <p:cTn id="483" dur="1" fill="hold">
                                          <p:stCondLst>
                                            <p:cond delay="1999"/>
                                          </p:stCondLst>
                                        </p:cTn>
                                        <p:tgtEl>
                                          <p:spTgt spid="30"/>
                                        </p:tgtEl>
                                        <p:attrNameLst>
                                          <p:attrName>style.visibility</p:attrName>
                                        </p:attrNameLst>
                                      </p:cBhvr>
                                      <p:to>
                                        <p:strVal val="hidden"/>
                                      </p:to>
                                    </p:set>
                                  </p:childTnLst>
                                </p:cTn>
                              </p:par>
                              <p:par>
                                <p:cTn id="484" presetID="2" presetClass="exit" presetSubtype="1" fill="hold" grpId="2" nodeType="withEffect">
                                  <p:stCondLst>
                                    <p:cond delay="0"/>
                                  </p:stCondLst>
                                  <p:childTnLst>
                                    <p:anim calcmode="lin" valueType="num">
                                      <p:cBhvr additive="base">
                                        <p:cTn id="485" dur="2000"/>
                                        <p:tgtEl>
                                          <p:spTgt spid="31"/>
                                        </p:tgtEl>
                                        <p:attrNameLst>
                                          <p:attrName>ppt_x</p:attrName>
                                        </p:attrNameLst>
                                      </p:cBhvr>
                                      <p:tavLst>
                                        <p:tav tm="0">
                                          <p:val>
                                            <p:strVal val="ppt_x"/>
                                          </p:val>
                                        </p:tav>
                                        <p:tav tm="100000">
                                          <p:val>
                                            <p:strVal val="ppt_x"/>
                                          </p:val>
                                        </p:tav>
                                      </p:tavLst>
                                    </p:anim>
                                    <p:anim calcmode="lin" valueType="num">
                                      <p:cBhvr additive="base">
                                        <p:cTn id="486" dur="2000"/>
                                        <p:tgtEl>
                                          <p:spTgt spid="31"/>
                                        </p:tgtEl>
                                        <p:attrNameLst>
                                          <p:attrName>ppt_y</p:attrName>
                                        </p:attrNameLst>
                                      </p:cBhvr>
                                      <p:tavLst>
                                        <p:tav tm="0">
                                          <p:val>
                                            <p:strVal val="ppt_y"/>
                                          </p:val>
                                        </p:tav>
                                        <p:tav tm="100000">
                                          <p:val>
                                            <p:strVal val="0-ppt_h/2"/>
                                          </p:val>
                                        </p:tav>
                                      </p:tavLst>
                                    </p:anim>
                                    <p:set>
                                      <p:cBhvr>
                                        <p:cTn id="487" dur="1" fill="hold">
                                          <p:stCondLst>
                                            <p:cond delay="1999"/>
                                          </p:stCondLst>
                                        </p:cTn>
                                        <p:tgtEl>
                                          <p:spTgt spid="31"/>
                                        </p:tgtEl>
                                        <p:attrNameLst>
                                          <p:attrName>style.visibility</p:attrName>
                                        </p:attrNameLst>
                                      </p:cBhvr>
                                      <p:to>
                                        <p:strVal val="hidden"/>
                                      </p:to>
                                    </p:set>
                                  </p:childTnLst>
                                </p:cTn>
                              </p:par>
                              <p:par>
                                <p:cTn id="488" presetID="2" presetClass="exit" presetSubtype="1" fill="hold" grpId="2" nodeType="withEffect">
                                  <p:stCondLst>
                                    <p:cond delay="0"/>
                                  </p:stCondLst>
                                  <p:childTnLst>
                                    <p:anim calcmode="lin" valueType="num">
                                      <p:cBhvr additive="base">
                                        <p:cTn id="489" dur="2000"/>
                                        <p:tgtEl>
                                          <p:spTgt spid="32"/>
                                        </p:tgtEl>
                                        <p:attrNameLst>
                                          <p:attrName>ppt_x</p:attrName>
                                        </p:attrNameLst>
                                      </p:cBhvr>
                                      <p:tavLst>
                                        <p:tav tm="0">
                                          <p:val>
                                            <p:strVal val="ppt_x"/>
                                          </p:val>
                                        </p:tav>
                                        <p:tav tm="100000">
                                          <p:val>
                                            <p:strVal val="ppt_x"/>
                                          </p:val>
                                        </p:tav>
                                      </p:tavLst>
                                    </p:anim>
                                    <p:anim calcmode="lin" valueType="num">
                                      <p:cBhvr additive="base">
                                        <p:cTn id="490" dur="2000"/>
                                        <p:tgtEl>
                                          <p:spTgt spid="32"/>
                                        </p:tgtEl>
                                        <p:attrNameLst>
                                          <p:attrName>ppt_y</p:attrName>
                                        </p:attrNameLst>
                                      </p:cBhvr>
                                      <p:tavLst>
                                        <p:tav tm="0">
                                          <p:val>
                                            <p:strVal val="ppt_y"/>
                                          </p:val>
                                        </p:tav>
                                        <p:tav tm="100000">
                                          <p:val>
                                            <p:strVal val="0-ppt_h/2"/>
                                          </p:val>
                                        </p:tav>
                                      </p:tavLst>
                                    </p:anim>
                                    <p:set>
                                      <p:cBhvr>
                                        <p:cTn id="491" dur="1" fill="hold">
                                          <p:stCondLst>
                                            <p:cond delay="1999"/>
                                          </p:stCondLst>
                                        </p:cTn>
                                        <p:tgtEl>
                                          <p:spTgt spid="32"/>
                                        </p:tgtEl>
                                        <p:attrNameLst>
                                          <p:attrName>style.visibility</p:attrName>
                                        </p:attrNameLst>
                                      </p:cBhvr>
                                      <p:to>
                                        <p:strVal val="hidden"/>
                                      </p:to>
                                    </p:set>
                                  </p:childTnLst>
                                </p:cTn>
                              </p:par>
                              <p:par>
                                <p:cTn id="492" presetID="2" presetClass="exit" presetSubtype="1" fill="hold" grpId="2" nodeType="withEffect">
                                  <p:stCondLst>
                                    <p:cond delay="0"/>
                                  </p:stCondLst>
                                  <p:childTnLst>
                                    <p:anim calcmode="lin" valueType="num">
                                      <p:cBhvr additive="base">
                                        <p:cTn id="493" dur="2000"/>
                                        <p:tgtEl>
                                          <p:spTgt spid="33"/>
                                        </p:tgtEl>
                                        <p:attrNameLst>
                                          <p:attrName>ppt_x</p:attrName>
                                        </p:attrNameLst>
                                      </p:cBhvr>
                                      <p:tavLst>
                                        <p:tav tm="0">
                                          <p:val>
                                            <p:strVal val="ppt_x"/>
                                          </p:val>
                                        </p:tav>
                                        <p:tav tm="100000">
                                          <p:val>
                                            <p:strVal val="ppt_x"/>
                                          </p:val>
                                        </p:tav>
                                      </p:tavLst>
                                    </p:anim>
                                    <p:anim calcmode="lin" valueType="num">
                                      <p:cBhvr additive="base">
                                        <p:cTn id="494" dur="2000"/>
                                        <p:tgtEl>
                                          <p:spTgt spid="33"/>
                                        </p:tgtEl>
                                        <p:attrNameLst>
                                          <p:attrName>ppt_y</p:attrName>
                                        </p:attrNameLst>
                                      </p:cBhvr>
                                      <p:tavLst>
                                        <p:tav tm="0">
                                          <p:val>
                                            <p:strVal val="ppt_y"/>
                                          </p:val>
                                        </p:tav>
                                        <p:tav tm="100000">
                                          <p:val>
                                            <p:strVal val="0-ppt_h/2"/>
                                          </p:val>
                                        </p:tav>
                                      </p:tavLst>
                                    </p:anim>
                                    <p:set>
                                      <p:cBhvr>
                                        <p:cTn id="495" dur="1" fill="hold">
                                          <p:stCondLst>
                                            <p:cond delay="1999"/>
                                          </p:stCondLst>
                                        </p:cTn>
                                        <p:tgtEl>
                                          <p:spTgt spid="33"/>
                                        </p:tgtEl>
                                        <p:attrNameLst>
                                          <p:attrName>style.visibility</p:attrName>
                                        </p:attrNameLst>
                                      </p:cBhvr>
                                      <p:to>
                                        <p:strVal val="hidden"/>
                                      </p:to>
                                    </p:set>
                                  </p:childTnLst>
                                </p:cTn>
                              </p:par>
                              <p:par>
                                <p:cTn id="496" presetID="2" presetClass="exit" presetSubtype="1" fill="hold" grpId="2" nodeType="withEffect">
                                  <p:stCondLst>
                                    <p:cond delay="0"/>
                                  </p:stCondLst>
                                  <p:childTnLst>
                                    <p:anim calcmode="lin" valueType="num">
                                      <p:cBhvr additive="base">
                                        <p:cTn id="497" dur="2000"/>
                                        <p:tgtEl>
                                          <p:spTgt spid="34"/>
                                        </p:tgtEl>
                                        <p:attrNameLst>
                                          <p:attrName>ppt_x</p:attrName>
                                        </p:attrNameLst>
                                      </p:cBhvr>
                                      <p:tavLst>
                                        <p:tav tm="0">
                                          <p:val>
                                            <p:strVal val="ppt_x"/>
                                          </p:val>
                                        </p:tav>
                                        <p:tav tm="100000">
                                          <p:val>
                                            <p:strVal val="ppt_x"/>
                                          </p:val>
                                        </p:tav>
                                      </p:tavLst>
                                    </p:anim>
                                    <p:anim calcmode="lin" valueType="num">
                                      <p:cBhvr additive="base">
                                        <p:cTn id="498" dur="2000"/>
                                        <p:tgtEl>
                                          <p:spTgt spid="34"/>
                                        </p:tgtEl>
                                        <p:attrNameLst>
                                          <p:attrName>ppt_y</p:attrName>
                                        </p:attrNameLst>
                                      </p:cBhvr>
                                      <p:tavLst>
                                        <p:tav tm="0">
                                          <p:val>
                                            <p:strVal val="ppt_y"/>
                                          </p:val>
                                        </p:tav>
                                        <p:tav tm="100000">
                                          <p:val>
                                            <p:strVal val="0-ppt_h/2"/>
                                          </p:val>
                                        </p:tav>
                                      </p:tavLst>
                                    </p:anim>
                                    <p:set>
                                      <p:cBhvr>
                                        <p:cTn id="499" dur="1" fill="hold">
                                          <p:stCondLst>
                                            <p:cond delay="1999"/>
                                          </p:stCondLst>
                                        </p:cTn>
                                        <p:tgtEl>
                                          <p:spTgt spid="34"/>
                                        </p:tgtEl>
                                        <p:attrNameLst>
                                          <p:attrName>style.visibility</p:attrName>
                                        </p:attrNameLst>
                                      </p:cBhvr>
                                      <p:to>
                                        <p:strVal val="hidden"/>
                                      </p:to>
                                    </p:set>
                                  </p:childTnLst>
                                </p:cTn>
                              </p:par>
                              <p:par>
                                <p:cTn id="500" presetID="2" presetClass="exit" presetSubtype="1" fill="hold" grpId="2" nodeType="withEffect">
                                  <p:stCondLst>
                                    <p:cond delay="0"/>
                                  </p:stCondLst>
                                  <p:childTnLst>
                                    <p:anim calcmode="lin" valueType="num">
                                      <p:cBhvr additive="base">
                                        <p:cTn id="501" dur="2000"/>
                                        <p:tgtEl>
                                          <p:spTgt spid="35"/>
                                        </p:tgtEl>
                                        <p:attrNameLst>
                                          <p:attrName>ppt_x</p:attrName>
                                        </p:attrNameLst>
                                      </p:cBhvr>
                                      <p:tavLst>
                                        <p:tav tm="0">
                                          <p:val>
                                            <p:strVal val="ppt_x"/>
                                          </p:val>
                                        </p:tav>
                                        <p:tav tm="100000">
                                          <p:val>
                                            <p:strVal val="ppt_x"/>
                                          </p:val>
                                        </p:tav>
                                      </p:tavLst>
                                    </p:anim>
                                    <p:anim calcmode="lin" valueType="num">
                                      <p:cBhvr additive="base">
                                        <p:cTn id="502" dur="2000"/>
                                        <p:tgtEl>
                                          <p:spTgt spid="35"/>
                                        </p:tgtEl>
                                        <p:attrNameLst>
                                          <p:attrName>ppt_y</p:attrName>
                                        </p:attrNameLst>
                                      </p:cBhvr>
                                      <p:tavLst>
                                        <p:tav tm="0">
                                          <p:val>
                                            <p:strVal val="ppt_y"/>
                                          </p:val>
                                        </p:tav>
                                        <p:tav tm="100000">
                                          <p:val>
                                            <p:strVal val="0-ppt_h/2"/>
                                          </p:val>
                                        </p:tav>
                                      </p:tavLst>
                                    </p:anim>
                                    <p:set>
                                      <p:cBhvr>
                                        <p:cTn id="503" dur="1" fill="hold">
                                          <p:stCondLst>
                                            <p:cond delay="1999"/>
                                          </p:stCondLst>
                                        </p:cTn>
                                        <p:tgtEl>
                                          <p:spTgt spid="35"/>
                                        </p:tgtEl>
                                        <p:attrNameLst>
                                          <p:attrName>style.visibility</p:attrName>
                                        </p:attrNameLst>
                                      </p:cBhvr>
                                      <p:to>
                                        <p:strVal val="hidden"/>
                                      </p:to>
                                    </p:set>
                                  </p:childTnLst>
                                </p:cTn>
                              </p:par>
                              <p:par>
                                <p:cTn id="504" presetID="2" presetClass="exit" presetSubtype="1" fill="hold" grpId="2" nodeType="withEffect">
                                  <p:stCondLst>
                                    <p:cond delay="0"/>
                                  </p:stCondLst>
                                  <p:childTnLst>
                                    <p:anim calcmode="lin" valueType="num">
                                      <p:cBhvr additive="base">
                                        <p:cTn id="505" dur="2000"/>
                                        <p:tgtEl>
                                          <p:spTgt spid="36"/>
                                        </p:tgtEl>
                                        <p:attrNameLst>
                                          <p:attrName>ppt_x</p:attrName>
                                        </p:attrNameLst>
                                      </p:cBhvr>
                                      <p:tavLst>
                                        <p:tav tm="0">
                                          <p:val>
                                            <p:strVal val="ppt_x"/>
                                          </p:val>
                                        </p:tav>
                                        <p:tav tm="100000">
                                          <p:val>
                                            <p:strVal val="ppt_x"/>
                                          </p:val>
                                        </p:tav>
                                      </p:tavLst>
                                    </p:anim>
                                    <p:anim calcmode="lin" valueType="num">
                                      <p:cBhvr additive="base">
                                        <p:cTn id="506" dur="2000"/>
                                        <p:tgtEl>
                                          <p:spTgt spid="36"/>
                                        </p:tgtEl>
                                        <p:attrNameLst>
                                          <p:attrName>ppt_y</p:attrName>
                                        </p:attrNameLst>
                                      </p:cBhvr>
                                      <p:tavLst>
                                        <p:tav tm="0">
                                          <p:val>
                                            <p:strVal val="ppt_y"/>
                                          </p:val>
                                        </p:tav>
                                        <p:tav tm="100000">
                                          <p:val>
                                            <p:strVal val="0-ppt_h/2"/>
                                          </p:val>
                                        </p:tav>
                                      </p:tavLst>
                                    </p:anim>
                                    <p:set>
                                      <p:cBhvr>
                                        <p:cTn id="507" dur="1" fill="hold">
                                          <p:stCondLst>
                                            <p:cond delay="1999"/>
                                          </p:stCondLst>
                                        </p:cTn>
                                        <p:tgtEl>
                                          <p:spTgt spid="36"/>
                                        </p:tgtEl>
                                        <p:attrNameLst>
                                          <p:attrName>style.visibility</p:attrName>
                                        </p:attrNameLst>
                                      </p:cBhvr>
                                      <p:to>
                                        <p:strVal val="hidden"/>
                                      </p:to>
                                    </p:set>
                                  </p:childTnLst>
                                </p:cTn>
                              </p:par>
                              <p:par>
                                <p:cTn id="508" presetID="2" presetClass="exit" presetSubtype="1" fill="hold" grpId="2" nodeType="withEffect">
                                  <p:stCondLst>
                                    <p:cond delay="0"/>
                                  </p:stCondLst>
                                  <p:childTnLst>
                                    <p:anim calcmode="lin" valueType="num">
                                      <p:cBhvr additive="base">
                                        <p:cTn id="509" dur="2000"/>
                                        <p:tgtEl>
                                          <p:spTgt spid="37"/>
                                        </p:tgtEl>
                                        <p:attrNameLst>
                                          <p:attrName>ppt_x</p:attrName>
                                        </p:attrNameLst>
                                      </p:cBhvr>
                                      <p:tavLst>
                                        <p:tav tm="0">
                                          <p:val>
                                            <p:strVal val="ppt_x"/>
                                          </p:val>
                                        </p:tav>
                                        <p:tav tm="100000">
                                          <p:val>
                                            <p:strVal val="ppt_x"/>
                                          </p:val>
                                        </p:tav>
                                      </p:tavLst>
                                    </p:anim>
                                    <p:anim calcmode="lin" valueType="num">
                                      <p:cBhvr additive="base">
                                        <p:cTn id="510" dur="2000"/>
                                        <p:tgtEl>
                                          <p:spTgt spid="37"/>
                                        </p:tgtEl>
                                        <p:attrNameLst>
                                          <p:attrName>ppt_y</p:attrName>
                                        </p:attrNameLst>
                                      </p:cBhvr>
                                      <p:tavLst>
                                        <p:tav tm="0">
                                          <p:val>
                                            <p:strVal val="ppt_y"/>
                                          </p:val>
                                        </p:tav>
                                        <p:tav tm="100000">
                                          <p:val>
                                            <p:strVal val="0-ppt_h/2"/>
                                          </p:val>
                                        </p:tav>
                                      </p:tavLst>
                                    </p:anim>
                                    <p:set>
                                      <p:cBhvr>
                                        <p:cTn id="511" dur="1" fill="hold">
                                          <p:stCondLst>
                                            <p:cond delay="1999"/>
                                          </p:stCondLst>
                                        </p:cTn>
                                        <p:tgtEl>
                                          <p:spTgt spid="37"/>
                                        </p:tgtEl>
                                        <p:attrNameLst>
                                          <p:attrName>style.visibility</p:attrName>
                                        </p:attrNameLst>
                                      </p:cBhvr>
                                      <p:to>
                                        <p:strVal val="hidden"/>
                                      </p:to>
                                    </p:set>
                                  </p:childTnLst>
                                </p:cTn>
                              </p:par>
                              <p:par>
                                <p:cTn id="512" presetID="2" presetClass="exit" presetSubtype="1" fill="hold" grpId="2" nodeType="withEffect">
                                  <p:stCondLst>
                                    <p:cond delay="0"/>
                                  </p:stCondLst>
                                  <p:childTnLst>
                                    <p:anim calcmode="lin" valueType="num">
                                      <p:cBhvr additive="base">
                                        <p:cTn id="513" dur="2000"/>
                                        <p:tgtEl>
                                          <p:spTgt spid="38"/>
                                        </p:tgtEl>
                                        <p:attrNameLst>
                                          <p:attrName>ppt_x</p:attrName>
                                        </p:attrNameLst>
                                      </p:cBhvr>
                                      <p:tavLst>
                                        <p:tav tm="0">
                                          <p:val>
                                            <p:strVal val="ppt_x"/>
                                          </p:val>
                                        </p:tav>
                                        <p:tav tm="100000">
                                          <p:val>
                                            <p:strVal val="ppt_x"/>
                                          </p:val>
                                        </p:tav>
                                      </p:tavLst>
                                    </p:anim>
                                    <p:anim calcmode="lin" valueType="num">
                                      <p:cBhvr additive="base">
                                        <p:cTn id="514" dur="2000"/>
                                        <p:tgtEl>
                                          <p:spTgt spid="38"/>
                                        </p:tgtEl>
                                        <p:attrNameLst>
                                          <p:attrName>ppt_y</p:attrName>
                                        </p:attrNameLst>
                                      </p:cBhvr>
                                      <p:tavLst>
                                        <p:tav tm="0">
                                          <p:val>
                                            <p:strVal val="ppt_y"/>
                                          </p:val>
                                        </p:tav>
                                        <p:tav tm="100000">
                                          <p:val>
                                            <p:strVal val="0-ppt_h/2"/>
                                          </p:val>
                                        </p:tav>
                                      </p:tavLst>
                                    </p:anim>
                                    <p:set>
                                      <p:cBhvr>
                                        <p:cTn id="515" dur="1" fill="hold">
                                          <p:stCondLst>
                                            <p:cond delay="1999"/>
                                          </p:stCondLst>
                                        </p:cTn>
                                        <p:tgtEl>
                                          <p:spTgt spid="38"/>
                                        </p:tgtEl>
                                        <p:attrNameLst>
                                          <p:attrName>style.visibility</p:attrName>
                                        </p:attrNameLst>
                                      </p:cBhvr>
                                      <p:to>
                                        <p:strVal val="hidden"/>
                                      </p:to>
                                    </p:set>
                                  </p:childTnLst>
                                </p:cTn>
                              </p:par>
                              <p:par>
                                <p:cTn id="516" presetID="2" presetClass="exit" presetSubtype="1" fill="hold" grpId="2" nodeType="withEffect">
                                  <p:stCondLst>
                                    <p:cond delay="0"/>
                                  </p:stCondLst>
                                  <p:childTnLst>
                                    <p:anim calcmode="lin" valueType="num">
                                      <p:cBhvr additive="base">
                                        <p:cTn id="517" dur="2000"/>
                                        <p:tgtEl>
                                          <p:spTgt spid="39"/>
                                        </p:tgtEl>
                                        <p:attrNameLst>
                                          <p:attrName>ppt_x</p:attrName>
                                        </p:attrNameLst>
                                      </p:cBhvr>
                                      <p:tavLst>
                                        <p:tav tm="0">
                                          <p:val>
                                            <p:strVal val="ppt_x"/>
                                          </p:val>
                                        </p:tav>
                                        <p:tav tm="100000">
                                          <p:val>
                                            <p:strVal val="ppt_x"/>
                                          </p:val>
                                        </p:tav>
                                      </p:tavLst>
                                    </p:anim>
                                    <p:anim calcmode="lin" valueType="num">
                                      <p:cBhvr additive="base">
                                        <p:cTn id="518" dur="2000"/>
                                        <p:tgtEl>
                                          <p:spTgt spid="39"/>
                                        </p:tgtEl>
                                        <p:attrNameLst>
                                          <p:attrName>ppt_y</p:attrName>
                                        </p:attrNameLst>
                                      </p:cBhvr>
                                      <p:tavLst>
                                        <p:tav tm="0">
                                          <p:val>
                                            <p:strVal val="ppt_y"/>
                                          </p:val>
                                        </p:tav>
                                        <p:tav tm="100000">
                                          <p:val>
                                            <p:strVal val="0-ppt_h/2"/>
                                          </p:val>
                                        </p:tav>
                                      </p:tavLst>
                                    </p:anim>
                                    <p:set>
                                      <p:cBhvr>
                                        <p:cTn id="519" dur="1" fill="hold">
                                          <p:stCondLst>
                                            <p:cond delay="1999"/>
                                          </p:stCondLst>
                                        </p:cTn>
                                        <p:tgtEl>
                                          <p:spTgt spid="39"/>
                                        </p:tgtEl>
                                        <p:attrNameLst>
                                          <p:attrName>style.visibility</p:attrName>
                                        </p:attrNameLst>
                                      </p:cBhvr>
                                      <p:to>
                                        <p:strVal val="hidden"/>
                                      </p:to>
                                    </p:set>
                                  </p:childTnLst>
                                </p:cTn>
                              </p:par>
                              <p:par>
                                <p:cTn id="520" presetID="2" presetClass="exit" presetSubtype="1" fill="hold" grpId="2" nodeType="withEffect">
                                  <p:stCondLst>
                                    <p:cond delay="0"/>
                                  </p:stCondLst>
                                  <p:childTnLst>
                                    <p:anim calcmode="lin" valueType="num">
                                      <p:cBhvr additive="base">
                                        <p:cTn id="521" dur="2000"/>
                                        <p:tgtEl>
                                          <p:spTgt spid="40"/>
                                        </p:tgtEl>
                                        <p:attrNameLst>
                                          <p:attrName>ppt_x</p:attrName>
                                        </p:attrNameLst>
                                      </p:cBhvr>
                                      <p:tavLst>
                                        <p:tav tm="0">
                                          <p:val>
                                            <p:strVal val="ppt_x"/>
                                          </p:val>
                                        </p:tav>
                                        <p:tav tm="100000">
                                          <p:val>
                                            <p:strVal val="ppt_x"/>
                                          </p:val>
                                        </p:tav>
                                      </p:tavLst>
                                    </p:anim>
                                    <p:anim calcmode="lin" valueType="num">
                                      <p:cBhvr additive="base">
                                        <p:cTn id="522" dur="2000"/>
                                        <p:tgtEl>
                                          <p:spTgt spid="40"/>
                                        </p:tgtEl>
                                        <p:attrNameLst>
                                          <p:attrName>ppt_y</p:attrName>
                                        </p:attrNameLst>
                                      </p:cBhvr>
                                      <p:tavLst>
                                        <p:tav tm="0">
                                          <p:val>
                                            <p:strVal val="ppt_y"/>
                                          </p:val>
                                        </p:tav>
                                        <p:tav tm="100000">
                                          <p:val>
                                            <p:strVal val="0-ppt_h/2"/>
                                          </p:val>
                                        </p:tav>
                                      </p:tavLst>
                                    </p:anim>
                                    <p:set>
                                      <p:cBhvr>
                                        <p:cTn id="523" dur="1" fill="hold">
                                          <p:stCondLst>
                                            <p:cond delay="1999"/>
                                          </p:stCondLst>
                                        </p:cTn>
                                        <p:tgtEl>
                                          <p:spTgt spid="40"/>
                                        </p:tgtEl>
                                        <p:attrNameLst>
                                          <p:attrName>style.visibility</p:attrName>
                                        </p:attrNameLst>
                                      </p:cBhvr>
                                      <p:to>
                                        <p:strVal val="hidden"/>
                                      </p:to>
                                    </p:set>
                                  </p:childTnLst>
                                </p:cTn>
                              </p:par>
                              <p:par>
                                <p:cTn id="524" presetID="2" presetClass="exit" presetSubtype="1" fill="hold" grpId="2" nodeType="withEffect">
                                  <p:stCondLst>
                                    <p:cond delay="0"/>
                                  </p:stCondLst>
                                  <p:childTnLst>
                                    <p:anim calcmode="lin" valueType="num">
                                      <p:cBhvr additive="base">
                                        <p:cTn id="525" dur="2000"/>
                                        <p:tgtEl>
                                          <p:spTgt spid="41"/>
                                        </p:tgtEl>
                                        <p:attrNameLst>
                                          <p:attrName>ppt_x</p:attrName>
                                        </p:attrNameLst>
                                      </p:cBhvr>
                                      <p:tavLst>
                                        <p:tav tm="0">
                                          <p:val>
                                            <p:strVal val="ppt_x"/>
                                          </p:val>
                                        </p:tav>
                                        <p:tav tm="100000">
                                          <p:val>
                                            <p:strVal val="ppt_x"/>
                                          </p:val>
                                        </p:tav>
                                      </p:tavLst>
                                    </p:anim>
                                    <p:anim calcmode="lin" valueType="num">
                                      <p:cBhvr additive="base">
                                        <p:cTn id="526" dur="2000"/>
                                        <p:tgtEl>
                                          <p:spTgt spid="41"/>
                                        </p:tgtEl>
                                        <p:attrNameLst>
                                          <p:attrName>ppt_y</p:attrName>
                                        </p:attrNameLst>
                                      </p:cBhvr>
                                      <p:tavLst>
                                        <p:tav tm="0">
                                          <p:val>
                                            <p:strVal val="ppt_y"/>
                                          </p:val>
                                        </p:tav>
                                        <p:tav tm="100000">
                                          <p:val>
                                            <p:strVal val="0-ppt_h/2"/>
                                          </p:val>
                                        </p:tav>
                                      </p:tavLst>
                                    </p:anim>
                                    <p:set>
                                      <p:cBhvr>
                                        <p:cTn id="527" dur="1" fill="hold">
                                          <p:stCondLst>
                                            <p:cond delay="1999"/>
                                          </p:stCondLst>
                                        </p:cTn>
                                        <p:tgtEl>
                                          <p:spTgt spid="41"/>
                                        </p:tgtEl>
                                        <p:attrNameLst>
                                          <p:attrName>style.visibility</p:attrName>
                                        </p:attrNameLst>
                                      </p:cBhvr>
                                      <p:to>
                                        <p:strVal val="hidden"/>
                                      </p:to>
                                    </p:set>
                                  </p:childTnLst>
                                </p:cTn>
                              </p:par>
                              <p:par>
                                <p:cTn id="528" presetID="2" presetClass="exit" presetSubtype="1" fill="hold" grpId="2" nodeType="withEffect">
                                  <p:stCondLst>
                                    <p:cond delay="0"/>
                                  </p:stCondLst>
                                  <p:childTnLst>
                                    <p:anim calcmode="lin" valueType="num">
                                      <p:cBhvr additive="base">
                                        <p:cTn id="529" dur="2000"/>
                                        <p:tgtEl>
                                          <p:spTgt spid="42"/>
                                        </p:tgtEl>
                                        <p:attrNameLst>
                                          <p:attrName>ppt_x</p:attrName>
                                        </p:attrNameLst>
                                      </p:cBhvr>
                                      <p:tavLst>
                                        <p:tav tm="0">
                                          <p:val>
                                            <p:strVal val="ppt_x"/>
                                          </p:val>
                                        </p:tav>
                                        <p:tav tm="100000">
                                          <p:val>
                                            <p:strVal val="ppt_x"/>
                                          </p:val>
                                        </p:tav>
                                      </p:tavLst>
                                    </p:anim>
                                    <p:anim calcmode="lin" valueType="num">
                                      <p:cBhvr additive="base">
                                        <p:cTn id="530" dur="2000"/>
                                        <p:tgtEl>
                                          <p:spTgt spid="42"/>
                                        </p:tgtEl>
                                        <p:attrNameLst>
                                          <p:attrName>ppt_y</p:attrName>
                                        </p:attrNameLst>
                                      </p:cBhvr>
                                      <p:tavLst>
                                        <p:tav tm="0">
                                          <p:val>
                                            <p:strVal val="ppt_y"/>
                                          </p:val>
                                        </p:tav>
                                        <p:tav tm="100000">
                                          <p:val>
                                            <p:strVal val="0-ppt_h/2"/>
                                          </p:val>
                                        </p:tav>
                                      </p:tavLst>
                                    </p:anim>
                                    <p:set>
                                      <p:cBhvr>
                                        <p:cTn id="531" dur="1" fill="hold">
                                          <p:stCondLst>
                                            <p:cond delay="1999"/>
                                          </p:stCondLst>
                                        </p:cTn>
                                        <p:tgtEl>
                                          <p:spTgt spid="42"/>
                                        </p:tgtEl>
                                        <p:attrNameLst>
                                          <p:attrName>style.visibility</p:attrName>
                                        </p:attrNameLst>
                                      </p:cBhvr>
                                      <p:to>
                                        <p:strVal val="hidden"/>
                                      </p:to>
                                    </p:set>
                                  </p:childTnLst>
                                </p:cTn>
                              </p:par>
                              <p:par>
                                <p:cTn id="532" presetID="2" presetClass="exit" presetSubtype="1" fill="hold" grpId="2" nodeType="withEffect">
                                  <p:stCondLst>
                                    <p:cond delay="0"/>
                                  </p:stCondLst>
                                  <p:childTnLst>
                                    <p:anim calcmode="lin" valueType="num">
                                      <p:cBhvr additive="base">
                                        <p:cTn id="533" dur="2000"/>
                                        <p:tgtEl>
                                          <p:spTgt spid="43"/>
                                        </p:tgtEl>
                                        <p:attrNameLst>
                                          <p:attrName>ppt_x</p:attrName>
                                        </p:attrNameLst>
                                      </p:cBhvr>
                                      <p:tavLst>
                                        <p:tav tm="0">
                                          <p:val>
                                            <p:strVal val="ppt_x"/>
                                          </p:val>
                                        </p:tav>
                                        <p:tav tm="100000">
                                          <p:val>
                                            <p:strVal val="ppt_x"/>
                                          </p:val>
                                        </p:tav>
                                      </p:tavLst>
                                    </p:anim>
                                    <p:anim calcmode="lin" valueType="num">
                                      <p:cBhvr additive="base">
                                        <p:cTn id="534" dur="2000"/>
                                        <p:tgtEl>
                                          <p:spTgt spid="43"/>
                                        </p:tgtEl>
                                        <p:attrNameLst>
                                          <p:attrName>ppt_y</p:attrName>
                                        </p:attrNameLst>
                                      </p:cBhvr>
                                      <p:tavLst>
                                        <p:tav tm="0">
                                          <p:val>
                                            <p:strVal val="ppt_y"/>
                                          </p:val>
                                        </p:tav>
                                        <p:tav tm="100000">
                                          <p:val>
                                            <p:strVal val="0-ppt_h/2"/>
                                          </p:val>
                                        </p:tav>
                                      </p:tavLst>
                                    </p:anim>
                                    <p:set>
                                      <p:cBhvr>
                                        <p:cTn id="535" dur="1" fill="hold">
                                          <p:stCondLst>
                                            <p:cond delay="1999"/>
                                          </p:stCondLst>
                                        </p:cTn>
                                        <p:tgtEl>
                                          <p:spTgt spid="43"/>
                                        </p:tgtEl>
                                        <p:attrNameLst>
                                          <p:attrName>style.visibility</p:attrName>
                                        </p:attrNameLst>
                                      </p:cBhvr>
                                      <p:to>
                                        <p:strVal val="hidden"/>
                                      </p:to>
                                    </p:set>
                                  </p:childTnLst>
                                </p:cTn>
                              </p:par>
                              <p:par>
                                <p:cTn id="536" presetID="2" presetClass="exit" presetSubtype="1" fill="hold" grpId="2" nodeType="withEffect">
                                  <p:stCondLst>
                                    <p:cond delay="0"/>
                                  </p:stCondLst>
                                  <p:childTnLst>
                                    <p:anim calcmode="lin" valueType="num">
                                      <p:cBhvr additive="base">
                                        <p:cTn id="537" dur="2000"/>
                                        <p:tgtEl>
                                          <p:spTgt spid="44"/>
                                        </p:tgtEl>
                                        <p:attrNameLst>
                                          <p:attrName>ppt_x</p:attrName>
                                        </p:attrNameLst>
                                      </p:cBhvr>
                                      <p:tavLst>
                                        <p:tav tm="0">
                                          <p:val>
                                            <p:strVal val="ppt_x"/>
                                          </p:val>
                                        </p:tav>
                                        <p:tav tm="100000">
                                          <p:val>
                                            <p:strVal val="ppt_x"/>
                                          </p:val>
                                        </p:tav>
                                      </p:tavLst>
                                    </p:anim>
                                    <p:anim calcmode="lin" valueType="num">
                                      <p:cBhvr additive="base">
                                        <p:cTn id="538" dur="2000"/>
                                        <p:tgtEl>
                                          <p:spTgt spid="44"/>
                                        </p:tgtEl>
                                        <p:attrNameLst>
                                          <p:attrName>ppt_y</p:attrName>
                                        </p:attrNameLst>
                                      </p:cBhvr>
                                      <p:tavLst>
                                        <p:tav tm="0">
                                          <p:val>
                                            <p:strVal val="ppt_y"/>
                                          </p:val>
                                        </p:tav>
                                        <p:tav tm="100000">
                                          <p:val>
                                            <p:strVal val="0-ppt_h/2"/>
                                          </p:val>
                                        </p:tav>
                                      </p:tavLst>
                                    </p:anim>
                                    <p:set>
                                      <p:cBhvr>
                                        <p:cTn id="539" dur="1" fill="hold">
                                          <p:stCondLst>
                                            <p:cond delay="1999"/>
                                          </p:stCondLst>
                                        </p:cTn>
                                        <p:tgtEl>
                                          <p:spTgt spid="44"/>
                                        </p:tgtEl>
                                        <p:attrNameLst>
                                          <p:attrName>style.visibility</p:attrName>
                                        </p:attrNameLst>
                                      </p:cBhvr>
                                      <p:to>
                                        <p:strVal val="hidden"/>
                                      </p:to>
                                    </p:set>
                                  </p:childTnLst>
                                </p:cTn>
                              </p:par>
                              <p:par>
                                <p:cTn id="540" presetID="2" presetClass="exit" presetSubtype="1" fill="hold" grpId="2" nodeType="withEffect">
                                  <p:stCondLst>
                                    <p:cond delay="0"/>
                                  </p:stCondLst>
                                  <p:childTnLst>
                                    <p:anim calcmode="lin" valueType="num">
                                      <p:cBhvr additive="base">
                                        <p:cTn id="541" dur="2000"/>
                                        <p:tgtEl>
                                          <p:spTgt spid="45"/>
                                        </p:tgtEl>
                                        <p:attrNameLst>
                                          <p:attrName>ppt_x</p:attrName>
                                        </p:attrNameLst>
                                      </p:cBhvr>
                                      <p:tavLst>
                                        <p:tav tm="0">
                                          <p:val>
                                            <p:strVal val="ppt_x"/>
                                          </p:val>
                                        </p:tav>
                                        <p:tav tm="100000">
                                          <p:val>
                                            <p:strVal val="ppt_x"/>
                                          </p:val>
                                        </p:tav>
                                      </p:tavLst>
                                    </p:anim>
                                    <p:anim calcmode="lin" valueType="num">
                                      <p:cBhvr additive="base">
                                        <p:cTn id="542" dur="2000"/>
                                        <p:tgtEl>
                                          <p:spTgt spid="45"/>
                                        </p:tgtEl>
                                        <p:attrNameLst>
                                          <p:attrName>ppt_y</p:attrName>
                                        </p:attrNameLst>
                                      </p:cBhvr>
                                      <p:tavLst>
                                        <p:tav tm="0">
                                          <p:val>
                                            <p:strVal val="ppt_y"/>
                                          </p:val>
                                        </p:tav>
                                        <p:tav tm="100000">
                                          <p:val>
                                            <p:strVal val="0-ppt_h/2"/>
                                          </p:val>
                                        </p:tav>
                                      </p:tavLst>
                                    </p:anim>
                                    <p:set>
                                      <p:cBhvr>
                                        <p:cTn id="543" dur="1" fill="hold">
                                          <p:stCondLst>
                                            <p:cond delay="1999"/>
                                          </p:stCondLst>
                                        </p:cTn>
                                        <p:tgtEl>
                                          <p:spTgt spid="45"/>
                                        </p:tgtEl>
                                        <p:attrNameLst>
                                          <p:attrName>style.visibility</p:attrName>
                                        </p:attrNameLst>
                                      </p:cBhvr>
                                      <p:to>
                                        <p:strVal val="hidden"/>
                                      </p:to>
                                    </p:set>
                                  </p:childTnLst>
                                </p:cTn>
                              </p:par>
                              <p:par>
                                <p:cTn id="544" presetID="2" presetClass="exit" presetSubtype="1" fill="hold" grpId="2" nodeType="withEffect">
                                  <p:stCondLst>
                                    <p:cond delay="0"/>
                                  </p:stCondLst>
                                  <p:childTnLst>
                                    <p:anim calcmode="lin" valueType="num">
                                      <p:cBhvr additive="base">
                                        <p:cTn id="545" dur="2000"/>
                                        <p:tgtEl>
                                          <p:spTgt spid="46"/>
                                        </p:tgtEl>
                                        <p:attrNameLst>
                                          <p:attrName>ppt_x</p:attrName>
                                        </p:attrNameLst>
                                      </p:cBhvr>
                                      <p:tavLst>
                                        <p:tav tm="0">
                                          <p:val>
                                            <p:strVal val="ppt_x"/>
                                          </p:val>
                                        </p:tav>
                                        <p:tav tm="100000">
                                          <p:val>
                                            <p:strVal val="ppt_x"/>
                                          </p:val>
                                        </p:tav>
                                      </p:tavLst>
                                    </p:anim>
                                    <p:anim calcmode="lin" valueType="num">
                                      <p:cBhvr additive="base">
                                        <p:cTn id="546" dur="2000"/>
                                        <p:tgtEl>
                                          <p:spTgt spid="46"/>
                                        </p:tgtEl>
                                        <p:attrNameLst>
                                          <p:attrName>ppt_y</p:attrName>
                                        </p:attrNameLst>
                                      </p:cBhvr>
                                      <p:tavLst>
                                        <p:tav tm="0">
                                          <p:val>
                                            <p:strVal val="ppt_y"/>
                                          </p:val>
                                        </p:tav>
                                        <p:tav tm="100000">
                                          <p:val>
                                            <p:strVal val="0-ppt_h/2"/>
                                          </p:val>
                                        </p:tav>
                                      </p:tavLst>
                                    </p:anim>
                                    <p:set>
                                      <p:cBhvr>
                                        <p:cTn id="547" dur="1" fill="hold">
                                          <p:stCondLst>
                                            <p:cond delay="1999"/>
                                          </p:stCondLst>
                                        </p:cTn>
                                        <p:tgtEl>
                                          <p:spTgt spid="46"/>
                                        </p:tgtEl>
                                        <p:attrNameLst>
                                          <p:attrName>style.visibility</p:attrName>
                                        </p:attrNameLst>
                                      </p:cBhvr>
                                      <p:to>
                                        <p:strVal val="hidden"/>
                                      </p:to>
                                    </p:set>
                                  </p:childTnLst>
                                </p:cTn>
                              </p:par>
                              <p:par>
                                <p:cTn id="548" presetID="2" presetClass="exit" presetSubtype="1" fill="hold" grpId="2" nodeType="withEffect">
                                  <p:stCondLst>
                                    <p:cond delay="0"/>
                                  </p:stCondLst>
                                  <p:childTnLst>
                                    <p:anim calcmode="lin" valueType="num">
                                      <p:cBhvr additive="base">
                                        <p:cTn id="549" dur="2000"/>
                                        <p:tgtEl>
                                          <p:spTgt spid="47"/>
                                        </p:tgtEl>
                                        <p:attrNameLst>
                                          <p:attrName>ppt_x</p:attrName>
                                        </p:attrNameLst>
                                      </p:cBhvr>
                                      <p:tavLst>
                                        <p:tav tm="0">
                                          <p:val>
                                            <p:strVal val="ppt_x"/>
                                          </p:val>
                                        </p:tav>
                                        <p:tav tm="100000">
                                          <p:val>
                                            <p:strVal val="ppt_x"/>
                                          </p:val>
                                        </p:tav>
                                      </p:tavLst>
                                    </p:anim>
                                    <p:anim calcmode="lin" valueType="num">
                                      <p:cBhvr additive="base">
                                        <p:cTn id="550" dur="2000"/>
                                        <p:tgtEl>
                                          <p:spTgt spid="47"/>
                                        </p:tgtEl>
                                        <p:attrNameLst>
                                          <p:attrName>ppt_y</p:attrName>
                                        </p:attrNameLst>
                                      </p:cBhvr>
                                      <p:tavLst>
                                        <p:tav tm="0">
                                          <p:val>
                                            <p:strVal val="ppt_y"/>
                                          </p:val>
                                        </p:tav>
                                        <p:tav tm="100000">
                                          <p:val>
                                            <p:strVal val="0-ppt_h/2"/>
                                          </p:val>
                                        </p:tav>
                                      </p:tavLst>
                                    </p:anim>
                                    <p:set>
                                      <p:cBhvr>
                                        <p:cTn id="551" dur="1" fill="hold">
                                          <p:stCondLst>
                                            <p:cond delay="1999"/>
                                          </p:stCondLst>
                                        </p:cTn>
                                        <p:tgtEl>
                                          <p:spTgt spid="47"/>
                                        </p:tgtEl>
                                        <p:attrNameLst>
                                          <p:attrName>style.visibility</p:attrName>
                                        </p:attrNameLst>
                                      </p:cBhvr>
                                      <p:to>
                                        <p:strVal val="hidden"/>
                                      </p:to>
                                    </p:set>
                                  </p:childTnLst>
                                </p:cTn>
                              </p:par>
                              <p:par>
                                <p:cTn id="552" presetID="2" presetClass="exit" presetSubtype="1" fill="hold" grpId="2" nodeType="withEffect">
                                  <p:stCondLst>
                                    <p:cond delay="0"/>
                                  </p:stCondLst>
                                  <p:childTnLst>
                                    <p:anim calcmode="lin" valueType="num">
                                      <p:cBhvr additive="base">
                                        <p:cTn id="553" dur="2000"/>
                                        <p:tgtEl>
                                          <p:spTgt spid="48"/>
                                        </p:tgtEl>
                                        <p:attrNameLst>
                                          <p:attrName>ppt_x</p:attrName>
                                        </p:attrNameLst>
                                      </p:cBhvr>
                                      <p:tavLst>
                                        <p:tav tm="0">
                                          <p:val>
                                            <p:strVal val="ppt_x"/>
                                          </p:val>
                                        </p:tav>
                                        <p:tav tm="100000">
                                          <p:val>
                                            <p:strVal val="ppt_x"/>
                                          </p:val>
                                        </p:tav>
                                      </p:tavLst>
                                    </p:anim>
                                    <p:anim calcmode="lin" valueType="num">
                                      <p:cBhvr additive="base">
                                        <p:cTn id="554" dur="2000"/>
                                        <p:tgtEl>
                                          <p:spTgt spid="48"/>
                                        </p:tgtEl>
                                        <p:attrNameLst>
                                          <p:attrName>ppt_y</p:attrName>
                                        </p:attrNameLst>
                                      </p:cBhvr>
                                      <p:tavLst>
                                        <p:tav tm="0">
                                          <p:val>
                                            <p:strVal val="ppt_y"/>
                                          </p:val>
                                        </p:tav>
                                        <p:tav tm="100000">
                                          <p:val>
                                            <p:strVal val="0-ppt_h/2"/>
                                          </p:val>
                                        </p:tav>
                                      </p:tavLst>
                                    </p:anim>
                                    <p:set>
                                      <p:cBhvr>
                                        <p:cTn id="555" dur="1" fill="hold">
                                          <p:stCondLst>
                                            <p:cond delay="1999"/>
                                          </p:stCondLst>
                                        </p:cTn>
                                        <p:tgtEl>
                                          <p:spTgt spid="48"/>
                                        </p:tgtEl>
                                        <p:attrNameLst>
                                          <p:attrName>style.visibility</p:attrName>
                                        </p:attrNameLst>
                                      </p:cBhvr>
                                      <p:to>
                                        <p:strVal val="hidden"/>
                                      </p:to>
                                    </p:set>
                                  </p:childTnLst>
                                </p:cTn>
                              </p:par>
                              <p:par>
                                <p:cTn id="556" presetID="2" presetClass="exit" presetSubtype="1" fill="hold" grpId="2" nodeType="withEffect">
                                  <p:stCondLst>
                                    <p:cond delay="0"/>
                                  </p:stCondLst>
                                  <p:childTnLst>
                                    <p:anim calcmode="lin" valueType="num">
                                      <p:cBhvr additive="base">
                                        <p:cTn id="557" dur="2000"/>
                                        <p:tgtEl>
                                          <p:spTgt spid="49"/>
                                        </p:tgtEl>
                                        <p:attrNameLst>
                                          <p:attrName>ppt_x</p:attrName>
                                        </p:attrNameLst>
                                      </p:cBhvr>
                                      <p:tavLst>
                                        <p:tav tm="0">
                                          <p:val>
                                            <p:strVal val="ppt_x"/>
                                          </p:val>
                                        </p:tav>
                                        <p:tav tm="100000">
                                          <p:val>
                                            <p:strVal val="ppt_x"/>
                                          </p:val>
                                        </p:tav>
                                      </p:tavLst>
                                    </p:anim>
                                    <p:anim calcmode="lin" valueType="num">
                                      <p:cBhvr additive="base">
                                        <p:cTn id="558" dur="2000"/>
                                        <p:tgtEl>
                                          <p:spTgt spid="49"/>
                                        </p:tgtEl>
                                        <p:attrNameLst>
                                          <p:attrName>ppt_y</p:attrName>
                                        </p:attrNameLst>
                                      </p:cBhvr>
                                      <p:tavLst>
                                        <p:tav tm="0">
                                          <p:val>
                                            <p:strVal val="ppt_y"/>
                                          </p:val>
                                        </p:tav>
                                        <p:tav tm="100000">
                                          <p:val>
                                            <p:strVal val="0-ppt_h/2"/>
                                          </p:val>
                                        </p:tav>
                                      </p:tavLst>
                                    </p:anim>
                                    <p:set>
                                      <p:cBhvr>
                                        <p:cTn id="559" dur="1" fill="hold">
                                          <p:stCondLst>
                                            <p:cond delay="1999"/>
                                          </p:stCondLst>
                                        </p:cTn>
                                        <p:tgtEl>
                                          <p:spTgt spid="49"/>
                                        </p:tgtEl>
                                        <p:attrNameLst>
                                          <p:attrName>style.visibility</p:attrName>
                                        </p:attrNameLst>
                                      </p:cBhvr>
                                      <p:to>
                                        <p:strVal val="hidden"/>
                                      </p:to>
                                    </p:set>
                                  </p:childTnLst>
                                </p:cTn>
                              </p:par>
                              <p:par>
                                <p:cTn id="560" presetID="2" presetClass="exit" presetSubtype="1" fill="hold" grpId="2" nodeType="withEffect">
                                  <p:stCondLst>
                                    <p:cond delay="0"/>
                                  </p:stCondLst>
                                  <p:childTnLst>
                                    <p:anim calcmode="lin" valueType="num">
                                      <p:cBhvr additive="base">
                                        <p:cTn id="561" dur="2000"/>
                                        <p:tgtEl>
                                          <p:spTgt spid="50"/>
                                        </p:tgtEl>
                                        <p:attrNameLst>
                                          <p:attrName>ppt_x</p:attrName>
                                        </p:attrNameLst>
                                      </p:cBhvr>
                                      <p:tavLst>
                                        <p:tav tm="0">
                                          <p:val>
                                            <p:strVal val="ppt_x"/>
                                          </p:val>
                                        </p:tav>
                                        <p:tav tm="100000">
                                          <p:val>
                                            <p:strVal val="ppt_x"/>
                                          </p:val>
                                        </p:tav>
                                      </p:tavLst>
                                    </p:anim>
                                    <p:anim calcmode="lin" valueType="num">
                                      <p:cBhvr additive="base">
                                        <p:cTn id="562" dur="2000"/>
                                        <p:tgtEl>
                                          <p:spTgt spid="50"/>
                                        </p:tgtEl>
                                        <p:attrNameLst>
                                          <p:attrName>ppt_y</p:attrName>
                                        </p:attrNameLst>
                                      </p:cBhvr>
                                      <p:tavLst>
                                        <p:tav tm="0">
                                          <p:val>
                                            <p:strVal val="ppt_y"/>
                                          </p:val>
                                        </p:tav>
                                        <p:tav tm="100000">
                                          <p:val>
                                            <p:strVal val="0-ppt_h/2"/>
                                          </p:val>
                                        </p:tav>
                                      </p:tavLst>
                                    </p:anim>
                                    <p:set>
                                      <p:cBhvr>
                                        <p:cTn id="563" dur="1" fill="hold">
                                          <p:stCondLst>
                                            <p:cond delay="1999"/>
                                          </p:stCondLst>
                                        </p:cTn>
                                        <p:tgtEl>
                                          <p:spTgt spid="50"/>
                                        </p:tgtEl>
                                        <p:attrNameLst>
                                          <p:attrName>style.visibility</p:attrName>
                                        </p:attrNameLst>
                                      </p:cBhvr>
                                      <p:to>
                                        <p:strVal val="hidden"/>
                                      </p:to>
                                    </p:set>
                                  </p:childTnLst>
                                </p:cTn>
                              </p:par>
                              <p:par>
                                <p:cTn id="564" presetID="2" presetClass="exit" presetSubtype="1" fill="hold" grpId="2" nodeType="withEffect">
                                  <p:stCondLst>
                                    <p:cond delay="0"/>
                                  </p:stCondLst>
                                  <p:childTnLst>
                                    <p:anim calcmode="lin" valueType="num">
                                      <p:cBhvr additive="base">
                                        <p:cTn id="565" dur="2000"/>
                                        <p:tgtEl>
                                          <p:spTgt spid="51"/>
                                        </p:tgtEl>
                                        <p:attrNameLst>
                                          <p:attrName>ppt_x</p:attrName>
                                        </p:attrNameLst>
                                      </p:cBhvr>
                                      <p:tavLst>
                                        <p:tav tm="0">
                                          <p:val>
                                            <p:strVal val="ppt_x"/>
                                          </p:val>
                                        </p:tav>
                                        <p:tav tm="100000">
                                          <p:val>
                                            <p:strVal val="ppt_x"/>
                                          </p:val>
                                        </p:tav>
                                      </p:tavLst>
                                    </p:anim>
                                    <p:anim calcmode="lin" valueType="num">
                                      <p:cBhvr additive="base">
                                        <p:cTn id="566" dur="2000"/>
                                        <p:tgtEl>
                                          <p:spTgt spid="51"/>
                                        </p:tgtEl>
                                        <p:attrNameLst>
                                          <p:attrName>ppt_y</p:attrName>
                                        </p:attrNameLst>
                                      </p:cBhvr>
                                      <p:tavLst>
                                        <p:tav tm="0">
                                          <p:val>
                                            <p:strVal val="ppt_y"/>
                                          </p:val>
                                        </p:tav>
                                        <p:tav tm="100000">
                                          <p:val>
                                            <p:strVal val="0-ppt_h/2"/>
                                          </p:val>
                                        </p:tav>
                                      </p:tavLst>
                                    </p:anim>
                                    <p:set>
                                      <p:cBhvr>
                                        <p:cTn id="567" dur="1" fill="hold">
                                          <p:stCondLst>
                                            <p:cond delay="1999"/>
                                          </p:stCondLst>
                                        </p:cTn>
                                        <p:tgtEl>
                                          <p:spTgt spid="51"/>
                                        </p:tgtEl>
                                        <p:attrNameLst>
                                          <p:attrName>style.visibility</p:attrName>
                                        </p:attrNameLst>
                                      </p:cBhvr>
                                      <p:to>
                                        <p:strVal val="hidden"/>
                                      </p:to>
                                    </p:set>
                                  </p:childTnLst>
                                </p:cTn>
                              </p:par>
                              <p:par>
                                <p:cTn id="568" presetID="2" presetClass="exit" presetSubtype="1" fill="hold" grpId="2" nodeType="withEffect">
                                  <p:stCondLst>
                                    <p:cond delay="0"/>
                                  </p:stCondLst>
                                  <p:childTnLst>
                                    <p:anim calcmode="lin" valueType="num">
                                      <p:cBhvr additive="base">
                                        <p:cTn id="569" dur="2000"/>
                                        <p:tgtEl>
                                          <p:spTgt spid="52"/>
                                        </p:tgtEl>
                                        <p:attrNameLst>
                                          <p:attrName>ppt_x</p:attrName>
                                        </p:attrNameLst>
                                      </p:cBhvr>
                                      <p:tavLst>
                                        <p:tav tm="0">
                                          <p:val>
                                            <p:strVal val="ppt_x"/>
                                          </p:val>
                                        </p:tav>
                                        <p:tav tm="100000">
                                          <p:val>
                                            <p:strVal val="ppt_x"/>
                                          </p:val>
                                        </p:tav>
                                      </p:tavLst>
                                    </p:anim>
                                    <p:anim calcmode="lin" valueType="num">
                                      <p:cBhvr additive="base">
                                        <p:cTn id="570" dur="2000"/>
                                        <p:tgtEl>
                                          <p:spTgt spid="52"/>
                                        </p:tgtEl>
                                        <p:attrNameLst>
                                          <p:attrName>ppt_y</p:attrName>
                                        </p:attrNameLst>
                                      </p:cBhvr>
                                      <p:tavLst>
                                        <p:tav tm="0">
                                          <p:val>
                                            <p:strVal val="ppt_y"/>
                                          </p:val>
                                        </p:tav>
                                        <p:tav tm="100000">
                                          <p:val>
                                            <p:strVal val="0-ppt_h/2"/>
                                          </p:val>
                                        </p:tav>
                                      </p:tavLst>
                                    </p:anim>
                                    <p:set>
                                      <p:cBhvr>
                                        <p:cTn id="571" dur="1" fill="hold">
                                          <p:stCondLst>
                                            <p:cond delay="1999"/>
                                          </p:stCondLst>
                                        </p:cTn>
                                        <p:tgtEl>
                                          <p:spTgt spid="52"/>
                                        </p:tgtEl>
                                        <p:attrNameLst>
                                          <p:attrName>style.visibility</p:attrName>
                                        </p:attrNameLst>
                                      </p:cBhvr>
                                      <p:to>
                                        <p:strVal val="hidden"/>
                                      </p:to>
                                    </p:set>
                                  </p:childTnLst>
                                </p:cTn>
                              </p:par>
                              <p:par>
                                <p:cTn id="572" presetID="2" presetClass="exit" presetSubtype="1" fill="hold" grpId="2" nodeType="withEffect">
                                  <p:stCondLst>
                                    <p:cond delay="0"/>
                                  </p:stCondLst>
                                  <p:childTnLst>
                                    <p:anim calcmode="lin" valueType="num">
                                      <p:cBhvr additive="base">
                                        <p:cTn id="573" dur="2000"/>
                                        <p:tgtEl>
                                          <p:spTgt spid="53"/>
                                        </p:tgtEl>
                                        <p:attrNameLst>
                                          <p:attrName>ppt_x</p:attrName>
                                        </p:attrNameLst>
                                      </p:cBhvr>
                                      <p:tavLst>
                                        <p:tav tm="0">
                                          <p:val>
                                            <p:strVal val="ppt_x"/>
                                          </p:val>
                                        </p:tav>
                                        <p:tav tm="100000">
                                          <p:val>
                                            <p:strVal val="ppt_x"/>
                                          </p:val>
                                        </p:tav>
                                      </p:tavLst>
                                    </p:anim>
                                    <p:anim calcmode="lin" valueType="num">
                                      <p:cBhvr additive="base">
                                        <p:cTn id="574" dur="2000"/>
                                        <p:tgtEl>
                                          <p:spTgt spid="53"/>
                                        </p:tgtEl>
                                        <p:attrNameLst>
                                          <p:attrName>ppt_y</p:attrName>
                                        </p:attrNameLst>
                                      </p:cBhvr>
                                      <p:tavLst>
                                        <p:tav tm="0">
                                          <p:val>
                                            <p:strVal val="ppt_y"/>
                                          </p:val>
                                        </p:tav>
                                        <p:tav tm="100000">
                                          <p:val>
                                            <p:strVal val="0-ppt_h/2"/>
                                          </p:val>
                                        </p:tav>
                                      </p:tavLst>
                                    </p:anim>
                                    <p:set>
                                      <p:cBhvr>
                                        <p:cTn id="575" dur="1" fill="hold">
                                          <p:stCondLst>
                                            <p:cond delay="1999"/>
                                          </p:stCondLst>
                                        </p:cTn>
                                        <p:tgtEl>
                                          <p:spTgt spid="53"/>
                                        </p:tgtEl>
                                        <p:attrNameLst>
                                          <p:attrName>style.visibility</p:attrName>
                                        </p:attrNameLst>
                                      </p:cBhvr>
                                      <p:to>
                                        <p:strVal val="hidden"/>
                                      </p:to>
                                    </p:set>
                                  </p:childTnLst>
                                </p:cTn>
                              </p:par>
                              <p:par>
                                <p:cTn id="576" presetID="2" presetClass="exit" presetSubtype="1" fill="hold" grpId="2" nodeType="withEffect">
                                  <p:stCondLst>
                                    <p:cond delay="0"/>
                                  </p:stCondLst>
                                  <p:childTnLst>
                                    <p:anim calcmode="lin" valueType="num">
                                      <p:cBhvr additive="base">
                                        <p:cTn id="577" dur="2000"/>
                                        <p:tgtEl>
                                          <p:spTgt spid="54"/>
                                        </p:tgtEl>
                                        <p:attrNameLst>
                                          <p:attrName>ppt_x</p:attrName>
                                        </p:attrNameLst>
                                      </p:cBhvr>
                                      <p:tavLst>
                                        <p:tav tm="0">
                                          <p:val>
                                            <p:strVal val="ppt_x"/>
                                          </p:val>
                                        </p:tav>
                                        <p:tav tm="100000">
                                          <p:val>
                                            <p:strVal val="ppt_x"/>
                                          </p:val>
                                        </p:tav>
                                      </p:tavLst>
                                    </p:anim>
                                    <p:anim calcmode="lin" valueType="num">
                                      <p:cBhvr additive="base">
                                        <p:cTn id="578" dur="2000"/>
                                        <p:tgtEl>
                                          <p:spTgt spid="54"/>
                                        </p:tgtEl>
                                        <p:attrNameLst>
                                          <p:attrName>ppt_y</p:attrName>
                                        </p:attrNameLst>
                                      </p:cBhvr>
                                      <p:tavLst>
                                        <p:tav tm="0">
                                          <p:val>
                                            <p:strVal val="ppt_y"/>
                                          </p:val>
                                        </p:tav>
                                        <p:tav tm="100000">
                                          <p:val>
                                            <p:strVal val="0-ppt_h/2"/>
                                          </p:val>
                                        </p:tav>
                                      </p:tavLst>
                                    </p:anim>
                                    <p:set>
                                      <p:cBhvr>
                                        <p:cTn id="579" dur="1" fill="hold">
                                          <p:stCondLst>
                                            <p:cond delay="1999"/>
                                          </p:stCondLst>
                                        </p:cTn>
                                        <p:tgtEl>
                                          <p:spTgt spid="54"/>
                                        </p:tgtEl>
                                        <p:attrNameLst>
                                          <p:attrName>style.visibility</p:attrName>
                                        </p:attrNameLst>
                                      </p:cBhvr>
                                      <p:to>
                                        <p:strVal val="hidden"/>
                                      </p:to>
                                    </p:set>
                                  </p:childTnLst>
                                </p:cTn>
                              </p:par>
                              <p:par>
                                <p:cTn id="580" presetID="19" presetClass="exit" presetSubtype="10" fill="hold" grpId="3" nodeType="withEffect">
                                  <p:stCondLst>
                                    <p:cond delay="0"/>
                                  </p:stCondLst>
                                  <p:childTnLst>
                                    <p:anim calcmode="lin" valueType="num">
                                      <p:cBhvr>
                                        <p:cTn id="581" dur="2000"/>
                                        <p:tgtEl>
                                          <p:spTgt spid="29"/>
                                        </p:tgtEl>
                                        <p:attrNameLst>
                                          <p:attrName>ppt_h</p:attrName>
                                        </p:attrNameLst>
                                      </p:cBhvr>
                                      <p:tavLst>
                                        <p:tav tm="0">
                                          <p:val>
                                            <p:strVal val="ppt_h"/>
                                          </p:val>
                                        </p:tav>
                                        <p:tav tm="100000">
                                          <p:val>
                                            <p:strVal val="ppt_h"/>
                                          </p:val>
                                        </p:tav>
                                      </p:tavLst>
                                    </p:anim>
                                    <p:anim calcmode="lin" valueType="num">
                                      <p:cBhvr>
                                        <p:cTn id="582" dur="2000"/>
                                        <p:tgtEl>
                                          <p:spTgt spid="2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83" dur="1" fill="hold">
                                          <p:stCondLst>
                                            <p:cond delay="1999"/>
                                          </p:stCondLst>
                                        </p:cTn>
                                        <p:tgtEl>
                                          <p:spTgt spid="29"/>
                                        </p:tgtEl>
                                        <p:attrNameLst>
                                          <p:attrName>style.visibility</p:attrName>
                                        </p:attrNameLst>
                                      </p:cBhvr>
                                      <p:to>
                                        <p:strVal val="hidden"/>
                                      </p:to>
                                    </p:set>
                                  </p:childTnLst>
                                </p:cTn>
                              </p:par>
                              <p:par>
                                <p:cTn id="584" presetID="19" presetClass="exit" presetSubtype="5" fill="hold" grpId="3" nodeType="withEffect">
                                  <p:stCondLst>
                                    <p:cond delay="0"/>
                                  </p:stCondLst>
                                  <p:childTnLst>
                                    <p:anim calcmode="lin" valueType="num">
                                      <p:cBhvr>
                                        <p:cTn id="585" dur="2000"/>
                                        <p:tgtEl>
                                          <p:spTgt spid="30"/>
                                        </p:tgtEl>
                                        <p:attrNameLst>
                                          <p:attrName>ppt_w</p:attrName>
                                        </p:attrNameLst>
                                      </p:cBhvr>
                                      <p:tavLst>
                                        <p:tav tm="0">
                                          <p:val>
                                            <p:strVal val="ppt_w"/>
                                          </p:val>
                                        </p:tav>
                                        <p:tav tm="100000">
                                          <p:val>
                                            <p:strVal val="ppt_w"/>
                                          </p:val>
                                        </p:tav>
                                      </p:tavLst>
                                    </p:anim>
                                    <p:anim calcmode="lin" valueType="num">
                                      <p:cBhvr>
                                        <p:cTn id="586" dur="2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87" dur="1" fill="hold">
                                          <p:stCondLst>
                                            <p:cond delay="1999"/>
                                          </p:stCondLst>
                                        </p:cTn>
                                        <p:tgtEl>
                                          <p:spTgt spid="30"/>
                                        </p:tgtEl>
                                        <p:attrNameLst>
                                          <p:attrName>style.visibility</p:attrName>
                                        </p:attrNameLst>
                                      </p:cBhvr>
                                      <p:to>
                                        <p:strVal val="hidden"/>
                                      </p:to>
                                    </p:set>
                                  </p:childTnLst>
                                </p:cTn>
                              </p:par>
                              <p:par>
                                <p:cTn id="588" presetID="19" presetClass="exit" presetSubtype="10" fill="hold" grpId="3" nodeType="withEffect">
                                  <p:stCondLst>
                                    <p:cond delay="0"/>
                                  </p:stCondLst>
                                  <p:childTnLst>
                                    <p:anim calcmode="lin" valueType="num">
                                      <p:cBhvr>
                                        <p:cTn id="589" dur="2000"/>
                                        <p:tgtEl>
                                          <p:spTgt spid="31"/>
                                        </p:tgtEl>
                                        <p:attrNameLst>
                                          <p:attrName>ppt_h</p:attrName>
                                        </p:attrNameLst>
                                      </p:cBhvr>
                                      <p:tavLst>
                                        <p:tav tm="0">
                                          <p:val>
                                            <p:strVal val="ppt_h"/>
                                          </p:val>
                                        </p:tav>
                                        <p:tav tm="100000">
                                          <p:val>
                                            <p:strVal val="ppt_h"/>
                                          </p:val>
                                        </p:tav>
                                      </p:tavLst>
                                    </p:anim>
                                    <p:anim calcmode="lin" valueType="num">
                                      <p:cBhvr>
                                        <p:cTn id="590" dur="2000"/>
                                        <p:tgtEl>
                                          <p:spTgt spid="3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91" dur="1" fill="hold">
                                          <p:stCondLst>
                                            <p:cond delay="1999"/>
                                          </p:stCondLst>
                                        </p:cTn>
                                        <p:tgtEl>
                                          <p:spTgt spid="31"/>
                                        </p:tgtEl>
                                        <p:attrNameLst>
                                          <p:attrName>style.visibility</p:attrName>
                                        </p:attrNameLst>
                                      </p:cBhvr>
                                      <p:to>
                                        <p:strVal val="hidden"/>
                                      </p:to>
                                    </p:set>
                                  </p:childTnLst>
                                </p:cTn>
                              </p:par>
                              <p:par>
                                <p:cTn id="592" presetID="19" presetClass="exit" presetSubtype="5" fill="hold" grpId="3" nodeType="withEffect">
                                  <p:stCondLst>
                                    <p:cond delay="0"/>
                                  </p:stCondLst>
                                  <p:childTnLst>
                                    <p:anim calcmode="lin" valueType="num">
                                      <p:cBhvr>
                                        <p:cTn id="593" dur="2000"/>
                                        <p:tgtEl>
                                          <p:spTgt spid="32"/>
                                        </p:tgtEl>
                                        <p:attrNameLst>
                                          <p:attrName>ppt_w</p:attrName>
                                        </p:attrNameLst>
                                      </p:cBhvr>
                                      <p:tavLst>
                                        <p:tav tm="0">
                                          <p:val>
                                            <p:strVal val="ppt_w"/>
                                          </p:val>
                                        </p:tav>
                                        <p:tav tm="100000">
                                          <p:val>
                                            <p:strVal val="ppt_w"/>
                                          </p:val>
                                        </p:tav>
                                      </p:tavLst>
                                    </p:anim>
                                    <p:anim calcmode="lin" valueType="num">
                                      <p:cBhvr>
                                        <p:cTn id="594" dur="2000"/>
                                        <p:tgtEl>
                                          <p:spTgt spid="3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95" dur="1" fill="hold">
                                          <p:stCondLst>
                                            <p:cond delay="1999"/>
                                          </p:stCondLst>
                                        </p:cTn>
                                        <p:tgtEl>
                                          <p:spTgt spid="32"/>
                                        </p:tgtEl>
                                        <p:attrNameLst>
                                          <p:attrName>style.visibility</p:attrName>
                                        </p:attrNameLst>
                                      </p:cBhvr>
                                      <p:to>
                                        <p:strVal val="hidden"/>
                                      </p:to>
                                    </p:set>
                                  </p:childTnLst>
                                </p:cTn>
                              </p:par>
                              <p:par>
                                <p:cTn id="596" presetID="19" presetClass="exit" presetSubtype="10" fill="hold" grpId="3" nodeType="withEffect">
                                  <p:stCondLst>
                                    <p:cond delay="0"/>
                                  </p:stCondLst>
                                  <p:childTnLst>
                                    <p:anim calcmode="lin" valueType="num">
                                      <p:cBhvr>
                                        <p:cTn id="597" dur="2000"/>
                                        <p:tgtEl>
                                          <p:spTgt spid="33"/>
                                        </p:tgtEl>
                                        <p:attrNameLst>
                                          <p:attrName>ppt_h</p:attrName>
                                        </p:attrNameLst>
                                      </p:cBhvr>
                                      <p:tavLst>
                                        <p:tav tm="0">
                                          <p:val>
                                            <p:strVal val="ppt_h"/>
                                          </p:val>
                                        </p:tav>
                                        <p:tav tm="100000">
                                          <p:val>
                                            <p:strVal val="ppt_h"/>
                                          </p:val>
                                        </p:tav>
                                      </p:tavLst>
                                    </p:anim>
                                    <p:anim calcmode="lin" valueType="num">
                                      <p:cBhvr>
                                        <p:cTn id="598" dur="2000"/>
                                        <p:tgtEl>
                                          <p:spTgt spid="3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99" dur="1" fill="hold">
                                          <p:stCondLst>
                                            <p:cond delay="1999"/>
                                          </p:stCondLst>
                                        </p:cTn>
                                        <p:tgtEl>
                                          <p:spTgt spid="33"/>
                                        </p:tgtEl>
                                        <p:attrNameLst>
                                          <p:attrName>style.visibility</p:attrName>
                                        </p:attrNameLst>
                                      </p:cBhvr>
                                      <p:to>
                                        <p:strVal val="hidden"/>
                                      </p:to>
                                    </p:set>
                                  </p:childTnLst>
                                </p:cTn>
                              </p:par>
                              <p:par>
                                <p:cTn id="600" presetID="19" presetClass="exit" presetSubtype="5" fill="hold" grpId="3" nodeType="withEffect">
                                  <p:stCondLst>
                                    <p:cond delay="0"/>
                                  </p:stCondLst>
                                  <p:childTnLst>
                                    <p:anim calcmode="lin" valueType="num">
                                      <p:cBhvr>
                                        <p:cTn id="601" dur="2000"/>
                                        <p:tgtEl>
                                          <p:spTgt spid="34"/>
                                        </p:tgtEl>
                                        <p:attrNameLst>
                                          <p:attrName>ppt_w</p:attrName>
                                        </p:attrNameLst>
                                      </p:cBhvr>
                                      <p:tavLst>
                                        <p:tav tm="0">
                                          <p:val>
                                            <p:strVal val="ppt_w"/>
                                          </p:val>
                                        </p:tav>
                                        <p:tav tm="100000">
                                          <p:val>
                                            <p:strVal val="ppt_w"/>
                                          </p:val>
                                        </p:tav>
                                      </p:tavLst>
                                    </p:anim>
                                    <p:anim calcmode="lin" valueType="num">
                                      <p:cBhvr>
                                        <p:cTn id="602" dur="2000"/>
                                        <p:tgtEl>
                                          <p:spTgt spid="3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03" dur="1" fill="hold">
                                          <p:stCondLst>
                                            <p:cond delay="1999"/>
                                          </p:stCondLst>
                                        </p:cTn>
                                        <p:tgtEl>
                                          <p:spTgt spid="34"/>
                                        </p:tgtEl>
                                        <p:attrNameLst>
                                          <p:attrName>style.visibility</p:attrName>
                                        </p:attrNameLst>
                                      </p:cBhvr>
                                      <p:to>
                                        <p:strVal val="hidden"/>
                                      </p:to>
                                    </p:set>
                                  </p:childTnLst>
                                </p:cTn>
                              </p:par>
                              <p:par>
                                <p:cTn id="604" presetID="19" presetClass="exit" presetSubtype="10" fill="hold" grpId="3" nodeType="withEffect">
                                  <p:stCondLst>
                                    <p:cond delay="0"/>
                                  </p:stCondLst>
                                  <p:childTnLst>
                                    <p:anim calcmode="lin" valueType="num">
                                      <p:cBhvr>
                                        <p:cTn id="605" dur="2000"/>
                                        <p:tgtEl>
                                          <p:spTgt spid="35"/>
                                        </p:tgtEl>
                                        <p:attrNameLst>
                                          <p:attrName>ppt_h</p:attrName>
                                        </p:attrNameLst>
                                      </p:cBhvr>
                                      <p:tavLst>
                                        <p:tav tm="0">
                                          <p:val>
                                            <p:strVal val="ppt_h"/>
                                          </p:val>
                                        </p:tav>
                                        <p:tav tm="100000">
                                          <p:val>
                                            <p:strVal val="ppt_h"/>
                                          </p:val>
                                        </p:tav>
                                      </p:tavLst>
                                    </p:anim>
                                    <p:anim calcmode="lin" valueType="num">
                                      <p:cBhvr>
                                        <p:cTn id="606" dur="2000"/>
                                        <p:tgtEl>
                                          <p:spTgt spid="3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07" dur="1" fill="hold">
                                          <p:stCondLst>
                                            <p:cond delay="1999"/>
                                          </p:stCondLst>
                                        </p:cTn>
                                        <p:tgtEl>
                                          <p:spTgt spid="35"/>
                                        </p:tgtEl>
                                        <p:attrNameLst>
                                          <p:attrName>style.visibility</p:attrName>
                                        </p:attrNameLst>
                                      </p:cBhvr>
                                      <p:to>
                                        <p:strVal val="hidden"/>
                                      </p:to>
                                    </p:set>
                                  </p:childTnLst>
                                </p:cTn>
                              </p:par>
                              <p:par>
                                <p:cTn id="608" presetID="19" presetClass="exit" presetSubtype="5" fill="hold" grpId="3" nodeType="withEffect">
                                  <p:stCondLst>
                                    <p:cond delay="0"/>
                                  </p:stCondLst>
                                  <p:childTnLst>
                                    <p:anim calcmode="lin" valueType="num">
                                      <p:cBhvr>
                                        <p:cTn id="609" dur="2000"/>
                                        <p:tgtEl>
                                          <p:spTgt spid="36"/>
                                        </p:tgtEl>
                                        <p:attrNameLst>
                                          <p:attrName>ppt_w</p:attrName>
                                        </p:attrNameLst>
                                      </p:cBhvr>
                                      <p:tavLst>
                                        <p:tav tm="0">
                                          <p:val>
                                            <p:strVal val="ppt_w"/>
                                          </p:val>
                                        </p:tav>
                                        <p:tav tm="100000">
                                          <p:val>
                                            <p:strVal val="ppt_w"/>
                                          </p:val>
                                        </p:tav>
                                      </p:tavLst>
                                    </p:anim>
                                    <p:anim calcmode="lin" valueType="num">
                                      <p:cBhvr>
                                        <p:cTn id="610" dur="2000"/>
                                        <p:tgtEl>
                                          <p:spTgt spid="3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11" dur="1" fill="hold">
                                          <p:stCondLst>
                                            <p:cond delay="1999"/>
                                          </p:stCondLst>
                                        </p:cTn>
                                        <p:tgtEl>
                                          <p:spTgt spid="36"/>
                                        </p:tgtEl>
                                        <p:attrNameLst>
                                          <p:attrName>style.visibility</p:attrName>
                                        </p:attrNameLst>
                                      </p:cBhvr>
                                      <p:to>
                                        <p:strVal val="hidden"/>
                                      </p:to>
                                    </p:set>
                                  </p:childTnLst>
                                </p:cTn>
                              </p:par>
                              <p:par>
                                <p:cTn id="612" presetID="19" presetClass="exit" presetSubtype="10" fill="hold" grpId="3" nodeType="withEffect">
                                  <p:stCondLst>
                                    <p:cond delay="0"/>
                                  </p:stCondLst>
                                  <p:childTnLst>
                                    <p:anim calcmode="lin" valueType="num">
                                      <p:cBhvr>
                                        <p:cTn id="613" dur="2000"/>
                                        <p:tgtEl>
                                          <p:spTgt spid="37"/>
                                        </p:tgtEl>
                                        <p:attrNameLst>
                                          <p:attrName>ppt_h</p:attrName>
                                        </p:attrNameLst>
                                      </p:cBhvr>
                                      <p:tavLst>
                                        <p:tav tm="0">
                                          <p:val>
                                            <p:strVal val="ppt_h"/>
                                          </p:val>
                                        </p:tav>
                                        <p:tav tm="100000">
                                          <p:val>
                                            <p:strVal val="ppt_h"/>
                                          </p:val>
                                        </p:tav>
                                      </p:tavLst>
                                    </p:anim>
                                    <p:anim calcmode="lin" valueType="num">
                                      <p:cBhvr>
                                        <p:cTn id="614" dur="2000"/>
                                        <p:tgtEl>
                                          <p:spTgt spid="3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15" dur="1" fill="hold">
                                          <p:stCondLst>
                                            <p:cond delay="1999"/>
                                          </p:stCondLst>
                                        </p:cTn>
                                        <p:tgtEl>
                                          <p:spTgt spid="37"/>
                                        </p:tgtEl>
                                        <p:attrNameLst>
                                          <p:attrName>style.visibility</p:attrName>
                                        </p:attrNameLst>
                                      </p:cBhvr>
                                      <p:to>
                                        <p:strVal val="hidden"/>
                                      </p:to>
                                    </p:set>
                                  </p:childTnLst>
                                </p:cTn>
                              </p:par>
                              <p:par>
                                <p:cTn id="616" presetID="19" presetClass="exit" presetSubtype="5" fill="hold" grpId="3" nodeType="withEffect">
                                  <p:stCondLst>
                                    <p:cond delay="0"/>
                                  </p:stCondLst>
                                  <p:childTnLst>
                                    <p:anim calcmode="lin" valueType="num">
                                      <p:cBhvr>
                                        <p:cTn id="617" dur="2000"/>
                                        <p:tgtEl>
                                          <p:spTgt spid="38"/>
                                        </p:tgtEl>
                                        <p:attrNameLst>
                                          <p:attrName>ppt_w</p:attrName>
                                        </p:attrNameLst>
                                      </p:cBhvr>
                                      <p:tavLst>
                                        <p:tav tm="0">
                                          <p:val>
                                            <p:strVal val="ppt_w"/>
                                          </p:val>
                                        </p:tav>
                                        <p:tav tm="100000">
                                          <p:val>
                                            <p:strVal val="ppt_w"/>
                                          </p:val>
                                        </p:tav>
                                      </p:tavLst>
                                    </p:anim>
                                    <p:anim calcmode="lin" valueType="num">
                                      <p:cBhvr>
                                        <p:cTn id="618" dur="2000"/>
                                        <p:tgtEl>
                                          <p:spTgt spid="3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19" dur="1" fill="hold">
                                          <p:stCondLst>
                                            <p:cond delay="1999"/>
                                          </p:stCondLst>
                                        </p:cTn>
                                        <p:tgtEl>
                                          <p:spTgt spid="38"/>
                                        </p:tgtEl>
                                        <p:attrNameLst>
                                          <p:attrName>style.visibility</p:attrName>
                                        </p:attrNameLst>
                                      </p:cBhvr>
                                      <p:to>
                                        <p:strVal val="hidden"/>
                                      </p:to>
                                    </p:set>
                                  </p:childTnLst>
                                </p:cTn>
                              </p:par>
                              <p:par>
                                <p:cTn id="620" presetID="19" presetClass="exit" presetSubtype="10" fill="hold" grpId="3" nodeType="withEffect">
                                  <p:stCondLst>
                                    <p:cond delay="0"/>
                                  </p:stCondLst>
                                  <p:childTnLst>
                                    <p:anim calcmode="lin" valueType="num">
                                      <p:cBhvr>
                                        <p:cTn id="621" dur="2000"/>
                                        <p:tgtEl>
                                          <p:spTgt spid="39"/>
                                        </p:tgtEl>
                                        <p:attrNameLst>
                                          <p:attrName>ppt_h</p:attrName>
                                        </p:attrNameLst>
                                      </p:cBhvr>
                                      <p:tavLst>
                                        <p:tav tm="0">
                                          <p:val>
                                            <p:strVal val="ppt_h"/>
                                          </p:val>
                                        </p:tav>
                                        <p:tav tm="100000">
                                          <p:val>
                                            <p:strVal val="ppt_h"/>
                                          </p:val>
                                        </p:tav>
                                      </p:tavLst>
                                    </p:anim>
                                    <p:anim calcmode="lin" valueType="num">
                                      <p:cBhvr>
                                        <p:cTn id="622" dur="2000"/>
                                        <p:tgtEl>
                                          <p:spTgt spid="3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23" dur="1" fill="hold">
                                          <p:stCondLst>
                                            <p:cond delay="1999"/>
                                          </p:stCondLst>
                                        </p:cTn>
                                        <p:tgtEl>
                                          <p:spTgt spid="39"/>
                                        </p:tgtEl>
                                        <p:attrNameLst>
                                          <p:attrName>style.visibility</p:attrName>
                                        </p:attrNameLst>
                                      </p:cBhvr>
                                      <p:to>
                                        <p:strVal val="hidden"/>
                                      </p:to>
                                    </p:set>
                                  </p:childTnLst>
                                </p:cTn>
                              </p:par>
                              <p:par>
                                <p:cTn id="624" presetID="19" presetClass="exit" presetSubtype="5" fill="hold" grpId="3" nodeType="withEffect">
                                  <p:stCondLst>
                                    <p:cond delay="0"/>
                                  </p:stCondLst>
                                  <p:childTnLst>
                                    <p:anim calcmode="lin" valueType="num">
                                      <p:cBhvr>
                                        <p:cTn id="625" dur="2000"/>
                                        <p:tgtEl>
                                          <p:spTgt spid="40"/>
                                        </p:tgtEl>
                                        <p:attrNameLst>
                                          <p:attrName>ppt_w</p:attrName>
                                        </p:attrNameLst>
                                      </p:cBhvr>
                                      <p:tavLst>
                                        <p:tav tm="0">
                                          <p:val>
                                            <p:strVal val="ppt_w"/>
                                          </p:val>
                                        </p:tav>
                                        <p:tav tm="100000">
                                          <p:val>
                                            <p:strVal val="ppt_w"/>
                                          </p:val>
                                        </p:tav>
                                      </p:tavLst>
                                    </p:anim>
                                    <p:anim calcmode="lin" valueType="num">
                                      <p:cBhvr>
                                        <p:cTn id="626" dur="2000"/>
                                        <p:tgtEl>
                                          <p:spTgt spid="4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27" dur="1" fill="hold">
                                          <p:stCondLst>
                                            <p:cond delay="1999"/>
                                          </p:stCondLst>
                                        </p:cTn>
                                        <p:tgtEl>
                                          <p:spTgt spid="40"/>
                                        </p:tgtEl>
                                        <p:attrNameLst>
                                          <p:attrName>style.visibility</p:attrName>
                                        </p:attrNameLst>
                                      </p:cBhvr>
                                      <p:to>
                                        <p:strVal val="hidden"/>
                                      </p:to>
                                    </p:set>
                                  </p:childTnLst>
                                </p:cTn>
                              </p:par>
                              <p:par>
                                <p:cTn id="628" presetID="19" presetClass="exit" presetSubtype="10" fill="hold" grpId="3" nodeType="withEffect">
                                  <p:stCondLst>
                                    <p:cond delay="0"/>
                                  </p:stCondLst>
                                  <p:childTnLst>
                                    <p:anim calcmode="lin" valueType="num">
                                      <p:cBhvr>
                                        <p:cTn id="629" dur="2000"/>
                                        <p:tgtEl>
                                          <p:spTgt spid="41"/>
                                        </p:tgtEl>
                                        <p:attrNameLst>
                                          <p:attrName>ppt_h</p:attrName>
                                        </p:attrNameLst>
                                      </p:cBhvr>
                                      <p:tavLst>
                                        <p:tav tm="0">
                                          <p:val>
                                            <p:strVal val="ppt_h"/>
                                          </p:val>
                                        </p:tav>
                                        <p:tav tm="100000">
                                          <p:val>
                                            <p:strVal val="ppt_h"/>
                                          </p:val>
                                        </p:tav>
                                      </p:tavLst>
                                    </p:anim>
                                    <p:anim calcmode="lin" valueType="num">
                                      <p:cBhvr>
                                        <p:cTn id="630" dur="2000"/>
                                        <p:tgtEl>
                                          <p:spTgt spid="4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31" dur="1" fill="hold">
                                          <p:stCondLst>
                                            <p:cond delay="1999"/>
                                          </p:stCondLst>
                                        </p:cTn>
                                        <p:tgtEl>
                                          <p:spTgt spid="41"/>
                                        </p:tgtEl>
                                        <p:attrNameLst>
                                          <p:attrName>style.visibility</p:attrName>
                                        </p:attrNameLst>
                                      </p:cBhvr>
                                      <p:to>
                                        <p:strVal val="hidden"/>
                                      </p:to>
                                    </p:set>
                                  </p:childTnLst>
                                </p:cTn>
                              </p:par>
                              <p:par>
                                <p:cTn id="632" presetID="19" presetClass="exit" presetSubtype="5" fill="hold" grpId="3" nodeType="withEffect">
                                  <p:stCondLst>
                                    <p:cond delay="0"/>
                                  </p:stCondLst>
                                  <p:childTnLst>
                                    <p:anim calcmode="lin" valueType="num">
                                      <p:cBhvr>
                                        <p:cTn id="633" dur="2000"/>
                                        <p:tgtEl>
                                          <p:spTgt spid="42"/>
                                        </p:tgtEl>
                                        <p:attrNameLst>
                                          <p:attrName>ppt_w</p:attrName>
                                        </p:attrNameLst>
                                      </p:cBhvr>
                                      <p:tavLst>
                                        <p:tav tm="0">
                                          <p:val>
                                            <p:strVal val="ppt_w"/>
                                          </p:val>
                                        </p:tav>
                                        <p:tav tm="100000">
                                          <p:val>
                                            <p:strVal val="ppt_w"/>
                                          </p:val>
                                        </p:tav>
                                      </p:tavLst>
                                    </p:anim>
                                    <p:anim calcmode="lin" valueType="num">
                                      <p:cBhvr>
                                        <p:cTn id="634" dur="2000"/>
                                        <p:tgtEl>
                                          <p:spTgt spid="4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35" dur="1" fill="hold">
                                          <p:stCondLst>
                                            <p:cond delay="1999"/>
                                          </p:stCondLst>
                                        </p:cTn>
                                        <p:tgtEl>
                                          <p:spTgt spid="42"/>
                                        </p:tgtEl>
                                        <p:attrNameLst>
                                          <p:attrName>style.visibility</p:attrName>
                                        </p:attrNameLst>
                                      </p:cBhvr>
                                      <p:to>
                                        <p:strVal val="hidden"/>
                                      </p:to>
                                    </p:set>
                                  </p:childTnLst>
                                </p:cTn>
                              </p:par>
                              <p:par>
                                <p:cTn id="636" presetID="19" presetClass="exit" presetSubtype="10" fill="hold" grpId="3" nodeType="withEffect">
                                  <p:stCondLst>
                                    <p:cond delay="0"/>
                                  </p:stCondLst>
                                  <p:childTnLst>
                                    <p:anim calcmode="lin" valueType="num">
                                      <p:cBhvr>
                                        <p:cTn id="637" dur="2000"/>
                                        <p:tgtEl>
                                          <p:spTgt spid="43"/>
                                        </p:tgtEl>
                                        <p:attrNameLst>
                                          <p:attrName>ppt_h</p:attrName>
                                        </p:attrNameLst>
                                      </p:cBhvr>
                                      <p:tavLst>
                                        <p:tav tm="0">
                                          <p:val>
                                            <p:strVal val="ppt_h"/>
                                          </p:val>
                                        </p:tav>
                                        <p:tav tm="100000">
                                          <p:val>
                                            <p:strVal val="ppt_h"/>
                                          </p:val>
                                        </p:tav>
                                      </p:tavLst>
                                    </p:anim>
                                    <p:anim calcmode="lin" valueType="num">
                                      <p:cBhvr>
                                        <p:cTn id="638" dur="2000"/>
                                        <p:tgtEl>
                                          <p:spTgt spid="4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39" dur="1" fill="hold">
                                          <p:stCondLst>
                                            <p:cond delay="1999"/>
                                          </p:stCondLst>
                                        </p:cTn>
                                        <p:tgtEl>
                                          <p:spTgt spid="43"/>
                                        </p:tgtEl>
                                        <p:attrNameLst>
                                          <p:attrName>style.visibility</p:attrName>
                                        </p:attrNameLst>
                                      </p:cBhvr>
                                      <p:to>
                                        <p:strVal val="hidden"/>
                                      </p:to>
                                    </p:set>
                                  </p:childTnLst>
                                </p:cTn>
                              </p:par>
                              <p:par>
                                <p:cTn id="640" presetID="19" presetClass="exit" presetSubtype="5" fill="hold" grpId="3" nodeType="withEffect">
                                  <p:stCondLst>
                                    <p:cond delay="0"/>
                                  </p:stCondLst>
                                  <p:childTnLst>
                                    <p:anim calcmode="lin" valueType="num">
                                      <p:cBhvr>
                                        <p:cTn id="641" dur="2000"/>
                                        <p:tgtEl>
                                          <p:spTgt spid="44"/>
                                        </p:tgtEl>
                                        <p:attrNameLst>
                                          <p:attrName>ppt_w</p:attrName>
                                        </p:attrNameLst>
                                      </p:cBhvr>
                                      <p:tavLst>
                                        <p:tav tm="0">
                                          <p:val>
                                            <p:strVal val="ppt_w"/>
                                          </p:val>
                                        </p:tav>
                                        <p:tav tm="100000">
                                          <p:val>
                                            <p:strVal val="ppt_w"/>
                                          </p:val>
                                        </p:tav>
                                      </p:tavLst>
                                    </p:anim>
                                    <p:anim calcmode="lin" valueType="num">
                                      <p:cBhvr>
                                        <p:cTn id="642" dur="2000"/>
                                        <p:tgtEl>
                                          <p:spTgt spid="4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43" dur="1" fill="hold">
                                          <p:stCondLst>
                                            <p:cond delay="1999"/>
                                          </p:stCondLst>
                                        </p:cTn>
                                        <p:tgtEl>
                                          <p:spTgt spid="44"/>
                                        </p:tgtEl>
                                        <p:attrNameLst>
                                          <p:attrName>style.visibility</p:attrName>
                                        </p:attrNameLst>
                                      </p:cBhvr>
                                      <p:to>
                                        <p:strVal val="hidden"/>
                                      </p:to>
                                    </p:set>
                                  </p:childTnLst>
                                </p:cTn>
                              </p:par>
                              <p:par>
                                <p:cTn id="644" presetID="19" presetClass="exit" presetSubtype="10" fill="hold" grpId="3" nodeType="withEffect">
                                  <p:stCondLst>
                                    <p:cond delay="0"/>
                                  </p:stCondLst>
                                  <p:childTnLst>
                                    <p:anim calcmode="lin" valueType="num">
                                      <p:cBhvr>
                                        <p:cTn id="645" dur="2000"/>
                                        <p:tgtEl>
                                          <p:spTgt spid="45"/>
                                        </p:tgtEl>
                                        <p:attrNameLst>
                                          <p:attrName>ppt_h</p:attrName>
                                        </p:attrNameLst>
                                      </p:cBhvr>
                                      <p:tavLst>
                                        <p:tav tm="0">
                                          <p:val>
                                            <p:strVal val="ppt_h"/>
                                          </p:val>
                                        </p:tav>
                                        <p:tav tm="100000">
                                          <p:val>
                                            <p:strVal val="ppt_h"/>
                                          </p:val>
                                        </p:tav>
                                      </p:tavLst>
                                    </p:anim>
                                    <p:anim calcmode="lin" valueType="num">
                                      <p:cBhvr>
                                        <p:cTn id="646" dur="2000"/>
                                        <p:tgtEl>
                                          <p:spTgt spid="4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47" dur="1" fill="hold">
                                          <p:stCondLst>
                                            <p:cond delay="1999"/>
                                          </p:stCondLst>
                                        </p:cTn>
                                        <p:tgtEl>
                                          <p:spTgt spid="45"/>
                                        </p:tgtEl>
                                        <p:attrNameLst>
                                          <p:attrName>style.visibility</p:attrName>
                                        </p:attrNameLst>
                                      </p:cBhvr>
                                      <p:to>
                                        <p:strVal val="hidden"/>
                                      </p:to>
                                    </p:set>
                                  </p:childTnLst>
                                </p:cTn>
                              </p:par>
                              <p:par>
                                <p:cTn id="648" presetID="19" presetClass="exit" presetSubtype="5" fill="hold" grpId="3" nodeType="withEffect">
                                  <p:stCondLst>
                                    <p:cond delay="0"/>
                                  </p:stCondLst>
                                  <p:childTnLst>
                                    <p:anim calcmode="lin" valueType="num">
                                      <p:cBhvr>
                                        <p:cTn id="649" dur="2000"/>
                                        <p:tgtEl>
                                          <p:spTgt spid="46"/>
                                        </p:tgtEl>
                                        <p:attrNameLst>
                                          <p:attrName>ppt_w</p:attrName>
                                        </p:attrNameLst>
                                      </p:cBhvr>
                                      <p:tavLst>
                                        <p:tav tm="0">
                                          <p:val>
                                            <p:strVal val="ppt_w"/>
                                          </p:val>
                                        </p:tav>
                                        <p:tav tm="100000">
                                          <p:val>
                                            <p:strVal val="ppt_w"/>
                                          </p:val>
                                        </p:tav>
                                      </p:tavLst>
                                    </p:anim>
                                    <p:anim calcmode="lin" valueType="num">
                                      <p:cBhvr>
                                        <p:cTn id="650" dur="2000"/>
                                        <p:tgtEl>
                                          <p:spTgt spid="4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51" dur="1" fill="hold">
                                          <p:stCondLst>
                                            <p:cond delay="1999"/>
                                          </p:stCondLst>
                                        </p:cTn>
                                        <p:tgtEl>
                                          <p:spTgt spid="46"/>
                                        </p:tgtEl>
                                        <p:attrNameLst>
                                          <p:attrName>style.visibility</p:attrName>
                                        </p:attrNameLst>
                                      </p:cBhvr>
                                      <p:to>
                                        <p:strVal val="hidden"/>
                                      </p:to>
                                    </p:set>
                                  </p:childTnLst>
                                </p:cTn>
                              </p:par>
                              <p:par>
                                <p:cTn id="652" presetID="19" presetClass="exit" presetSubtype="10" fill="hold" grpId="3" nodeType="withEffect">
                                  <p:stCondLst>
                                    <p:cond delay="0"/>
                                  </p:stCondLst>
                                  <p:childTnLst>
                                    <p:anim calcmode="lin" valueType="num">
                                      <p:cBhvr>
                                        <p:cTn id="653" dur="2000"/>
                                        <p:tgtEl>
                                          <p:spTgt spid="47"/>
                                        </p:tgtEl>
                                        <p:attrNameLst>
                                          <p:attrName>ppt_h</p:attrName>
                                        </p:attrNameLst>
                                      </p:cBhvr>
                                      <p:tavLst>
                                        <p:tav tm="0">
                                          <p:val>
                                            <p:strVal val="ppt_h"/>
                                          </p:val>
                                        </p:tav>
                                        <p:tav tm="100000">
                                          <p:val>
                                            <p:strVal val="ppt_h"/>
                                          </p:val>
                                        </p:tav>
                                      </p:tavLst>
                                    </p:anim>
                                    <p:anim calcmode="lin" valueType="num">
                                      <p:cBhvr>
                                        <p:cTn id="654" dur="2000"/>
                                        <p:tgtEl>
                                          <p:spTgt spid="4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55" dur="1" fill="hold">
                                          <p:stCondLst>
                                            <p:cond delay="1999"/>
                                          </p:stCondLst>
                                        </p:cTn>
                                        <p:tgtEl>
                                          <p:spTgt spid="47"/>
                                        </p:tgtEl>
                                        <p:attrNameLst>
                                          <p:attrName>style.visibility</p:attrName>
                                        </p:attrNameLst>
                                      </p:cBhvr>
                                      <p:to>
                                        <p:strVal val="hidden"/>
                                      </p:to>
                                    </p:set>
                                  </p:childTnLst>
                                </p:cTn>
                              </p:par>
                              <p:par>
                                <p:cTn id="656" presetID="19" presetClass="exit" presetSubtype="5" fill="hold" grpId="3" nodeType="withEffect">
                                  <p:stCondLst>
                                    <p:cond delay="0"/>
                                  </p:stCondLst>
                                  <p:childTnLst>
                                    <p:anim calcmode="lin" valueType="num">
                                      <p:cBhvr>
                                        <p:cTn id="657" dur="2000"/>
                                        <p:tgtEl>
                                          <p:spTgt spid="48"/>
                                        </p:tgtEl>
                                        <p:attrNameLst>
                                          <p:attrName>ppt_w</p:attrName>
                                        </p:attrNameLst>
                                      </p:cBhvr>
                                      <p:tavLst>
                                        <p:tav tm="0">
                                          <p:val>
                                            <p:strVal val="ppt_w"/>
                                          </p:val>
                                        </p:tav>
                                        <p:tav tm="100000">
                                          <p:val>
                                            <p:strVal val="ppt_w"/>
                                          </p:val>
                                        </p:tav>
                                      </p:tavLst>
                                    </p:anim>
                                    <p:anim calcmode="lin" valueType="num">
                                      <p:cBhvr>
                                        <p:cTn id="658" dur="2000"/>
                                        <p:tgtEl>
                                          <p:spTgt spid="4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59" dur="1" fill="hold">
                                          <p:stCondLst>
                                            <p:cond delay="1999"/>
                                          </p:stCondLst>
                                        </p:cTn>
                                        <p:tgtEl>
                                          <p:spTgt spid="48"/>
                                        </p:tgtEl>
                                        <p:attrNameLst>
                                          <p:attrName>style.visibility</p:attrName>
                                        </p:attrNameLst>
                                      </p:cBhvr>
                                      <p:to>
                                        <p:strVal val="hidden"/>
                                      </p:to>
                                    </p:set>
                                  </p:childTnLst>
                                </p:cTn>
                              </p:par>
                              <p:par>
                                <p:cTn id="660" presetID="19" presetClass="exit" presetSubtype="10" fill="hold" grpId="3" nodeType="withEffect">
                                  <p:stCondLst>
                                    <p:cond delay="0"/>
                                  </p:stCondLst>
                                  <p:childTnLst>
                                    <p:anim calcmode="lin" valueType="num">
                                      <p:cBhvr>
                                        <p:cTn id="661" dur="2000"/>
                                        <p:tgtEl>
                                          <p:spTgt spid="49"/>
                                        </p:tgtEl>
                                        <p:attrNameLst>
                                          <p:attrName>ppt_h</p:attrName>
                                        </p:attrNameLst>
                                      </p:cBhvr>
                                      <p:tavLst>
                                        <p:tav tm="0">
                                          <p:val>
                                            <p:strVal val="ppt_h"/>
                                          </p:val>
                                        </p:tav>
                                        <p:tav tm="100000">
                                          <p:val>
                                            <p:strVal val="ppt_h"/>
                                          </p:val>
                                        </p:tav>
                                      </p:tavLst>
                                    </p:anim>
                                    <p:anim calcmode="lin" valueType="num">
                                      <p:cBhvr>
                                        <p:cTn id="662" dur="2000"/>
                                        <p:tgtEl>
                                          <p:spTgt spid="4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63" dur="1" fill="hold">
                                          <p:stCondLst>
                                            <p:cond delay="1999"/>
                                          </p:stCondLst>
                                        </p:cTn>
                                        <p:tgtEl>
                                          <p:spTgt spid="49"/>
                                        </p:tgtEl>
                                        <p:attrNameLst>
                                          <p:attrName>style.visibility</p:attrName>
                                        </p:attrNameLst>
                                      </p:cBhvr>
                                      <p:to>
                                        <p:strVal val="hidden"/>
                                      </p:to>
                                    </p:set>
                                  </p:childTnLst>
                                </p:cTn>
                              </p:par>
                              <p:par>
                                <p:cTn id="664" presetID="19" presetClass="exit" presetSubtype="5" fill="hold" grpId="3" nodeType="withEffect">
                                  <p:stCondLst>
                                    <p:cond delay="0"/>
                                  </p:stCondLst>
                                  <p:childTnLst>
                                    <p:anim calcmode="lin" valueType="num">
                                      <p:cBhvr>
                                        <p:cTn id="665" dur="2000"/>
                                        <p:tgtEl>
                                          <p:spTgt spid="50"/>
                                        </p:tgtEl>
                                        <p:attrNameLst>
                                          <p:attrName>ppt_w</p:attrName>
                                        </p:attrNameLst>
                                      </p:cBhvr>
                                      <p:tavLst>
                                        <p:tav tm="0">
                                          <p:val>
                                            <p:strVal val="ppt_w"/>
                                          </p:val>
                                        </p:tav>
                                        <p:tav tm="100000">
                                          <p:val>
                                            <p:strVal val="ppt_w"/>
                                          </p:val>
                                        </p:tav>
                                      </p:tavLst>
                                    </p:anim>
                                    <p:anim calcmode="lin" valueType="num">
                                      <p:cBhvr>
                                        <p:cTn id="666" dur="2000"/>
                                        <p:tgtEl>
                                          <p:spTgt spid="5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67" dur="1" fill="hold">
                                          <p:stCondLst>
                                            <p:cond delay="1999"/>
                                          </p:stCondLst>
                                        </p:cTn>
                                        <p:tgtEl>
                                          <p:spTgt spid="50"/>
                                        </p:tgtEl>
                                        <p:attrNameLst>
                                          <p:attrName>style.visibility</p:attrName>
                                        </p:attrNameLst>
                                      </p:cBhvr>
                                      <p:to>
                                        <p:strVal val="hidden"/>
                                      </p:to>
                                    </p:set>
                                  </p:childTnLst>
                                </p:cTn>
                              </p:par>
                              <p:par>
                                <p:cTn id="668" presetID="19" presetClass="exit" presetSubtype="10" fill="hold" grpId="3" nodeType="withEffect">
                                  <p:stCondLst>
                                    <p:cond delay="0"/>
                                  </p:stCondLst>
                                  <p:childTnLst>
                                    <p:anim calcmode="lin" valueType="num">
                                      <p:cBhvr>
                                        <p:cTn id="669" dur="2000"/>
                                        <p:tgtEl>
                                          <p:spTgt spid="51"/>
                                        </p:tgtEl>
                                        <p:attrNameLst>
                                          <p:attrName>ppt_h</p:attrName>
                                        </p:attrNameLst>
                                      </p:cBhvr>
                                      <p:tavLst>
                                        <p:tav tm="0">
                                          <p:val>
                                            <p:strVal val="ppt_h"/>
                                          </p:val>
                                        </p:tav>
                                        <p:tav tm="100000">
                                          <p:val>
                                            <p:strVal val="ppt_h"/>
                                          </p:val>
                                        </p:tav>
                                      </p:tavLst>
                                    </p:anim>
                                    <p:anim calcmode="lin" valueType="num">
                                      <p:cBhvr>
                                        <p:cTn id="670" dur="2000"/>
                                        <p:tgtEl>
                                          <p:spTgt spid="5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71" dur="1" fill="hold">
                                          <p:stCondLst>
                                            <p:cond delay="1999"/>
                                          </p:stCondLst>
                                        </p:cTn>
                                        <p:tgtEl>
                                          <p:spTgt spid="51"/>
                                        </p:tgtEl>
                                        <p:attrNameLst>
                                          <p:attrName>style.visibility</p:attrName>
                                        </p:attrNameLst>
                                      </p:cBhvr>
                                      <p:to>
                                        <p:strVal val="hidden"/>
                                      </p:to>
                                    </p:set>
                                  </p:childTnLst>
                                </p:cTn>
                              </p:par>
                              <p:par>
                                <p:cTn id="672" presetID="19" presetClass="exit" presetSubtype="5" fill="hold" grpId="3" nodeType="withEffect">
                                  <p:stCondLst>
                                    <p:cond delay="0"/>
                                  </p:stCondLst>
                                  <p:childTnLst>
                                    <p:anim calcmode="lin" valueType="num">
                                      <p:cBhvr>
                                        <p:cTn id="673" dur="2000"/>
                                        <p:tgtEl>
                                          <p:spTgt spid="52"/>
                                        </p:tgtEl>
                                        <p:attrNameLst>
                                          <p:attrName>ppt_w</p:attrName>
                                        </p:attrNameLst>
                                      </p:cBhvr>
                                      <p:tavLst>
                                        <p:tav tm="0">
                                          <p:val>
                                            <p:strVal val="ppt_w"/>
                                          </p:val>
                                        </p:tav>
                                        <p:tav tm="100000">
                                          <p:val>
                                            <p:strVal val="ppt_w"/>
                                          </p:val>
                                        </p:tav>
                                      </p:tavLst>
                                    </p:anim>
                                    <p:anim calcmode="lin" valueType="num">
                                      <p:cBhvr>
                                        <p:cTn id="674" dur="2000"/>
                                        <p:tgtEl>
                                          <p:spTgt spid="5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75" dur="1" fill="hold">
                                          <p:stCondLst>
                                            <p:cond delay="1999"/>
                                          </p:stCondLst>
                                        </p:cTn>
                                        <p:tgtEl>
                                          <p:spTgt spid="52"/>
                                        </p:tgtEl>
                                        <p:attrNameLst>
                                          <p:attrName>style.visibility</p:attrName>
                                        </p:attrNameLst>
                                      </p:cBhvr>
                                      <p:to>
                                        <p:strVal val="hidden"/>
                                      </p:to>
                                    </p:set>
                                  </p:childTnLst>
                                </p:cTn>
                              </p:par>
                              <p:par>
                                <p:cTn id="676" presetID="19" presetClass="exit" presetSubtype="10" fill="hold" grpId="3" nodeType="withEffect">
                                  <p:stCondLst>
                                    <p:cond delay="0"/>
                                  </p:stCondLst>
                                  <p:childTnLst>
                                    <p:anim calcmode="lin" valueType="num">
                                      <p:cBhvr>
                                        <p:cTn id="677" dur="2000"/>
                                        <p:tgtEl>
                                          <p:spTgt spid="53"/>
                                        </p:tgtEl>
                                        <p:attrNameLst>
                                          <p:attrName>ppt_h</p:attrName>
                                        </p:attrNameLst>
                                      </p:cBhvr>
                                      <p:tavLst>
                                        <p:tav tm="0">
                                          <p:val>
                                            <p:strVal val="ppt_h"/>
                                          </p:val>
                                        </p:tav>
                                        <p:tav tm="100000">
                                          <p:val>
                                            <p:strVal val="ppt_h"/>
                                          </p:val>
                                        </p:tav>
                                      </p:tavLst>
                                    </p:anim>
                                    <p:anim calcmode="lin" valueType="num">
                                      <p:cBhvr>
                                        <p:cTn id="678" dur="2000"/>
                                        <p:tgtEl>
                                          <p:spTgt spid="5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79" dur="1" fill="hold">
                                          <p:stCondLst>
                                            <p:cond delay="1999"/>
                                          </p:stCondLst>
                                        </p:cTn>
                                        <p:tgtEl>
                                          <p:spTgt spid="53"/>
                                        </p:tgtEl>
                                        <p:attrNameLst>
                                          <p:attrName>style.visibility</p:attrName>
                                        </p:attrNameLst>
                                      </p:cBhvr>
                                      <p:to>
                                        <p:strVal val="hidden"/>
                                      </p:to>
                                    </p:set>
                                  </p:childTnLst>
                                </p:cTn>
                              </p:par>
                              <p:par>
                                <p:cTn id="680" presetID="19" presetClass="exit" presetSubtype="5" fill="hold" grpId="3" nodeType="withEffect">
                                  <p:stCondLst>
                                    <p:cond delay="0"/>
                                  </p:stCondLst>
                                  <p:childTnLst>
                                    <p:anim calcmode="lin" valueType="num">
                                      <p:cBhvr>
                                        <p:cTn id="681" dur="2000"/>
                                        <p:tgtEl>
                                          <p:spTgt spid="54"/>
                                        </p:tgtEl>
                                        <p:attrNameLst>
                                          <p:attrName>ppt_w</p:attrName>
                                        </p:attrNameLst>
                                      </p:cBhvr>
                                      <p:tavLst>
                                        <p:tav tm="0">
                                          <p:val>
                                            <p:strVal val="ppt_w"/>
                                          </p:val>
                                        </p:tav>
                                        <p:tav tm="100000">
                                          <p:val>
                                            <p:strVal val="ppt_w"/>
                                          </p:val>
                                        </p:tav>
                                      </p:tavLst>
                                    </p:anim>
                                    <p:anim calcmode="lin" valueType="num">
                                      <p:cBhvr>
                                        <p:cTn id="682" dur="2000"/>
                                        <p:tgtEl>
                                          <p:spTgt spid="5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83" dur="1" fill="hold">
                                          <p:stCondLst>
                                            <p:cond delay="1999"/>
                                          </p:stCondLst>
                                        </p:cTn>
                                        <p:tgtEl>
                                          <p:spTgt spid="54"/>
                                        </p:tgtEl>
                                        <p:attrNameLst>
                                          <p:attrName>style.visibility</p:attrName>
                                        </p:attrNameLst>
                                      </p:cBhvr>
                                      <p:to>
                                        <p:strVal val="hidden"/>
                                      </p:to>
                                    </p:set>
                                  </p:childTnLst>
                                </p:cTn>
                              </p:par>
                              <p:par>
                                <p:cTn id="684" presetID="23" presetClass="entr" presetSubtype="288" fill="hold" nodeType="withEffect">
                                  <p:stCondLst>
                                    <p:cond delay="0"/>
                                  </p:stCondLst>
                                  <p:childTnLst>
                                    <p:set>
                                      <p:cBhvr>
                                        <p:cTn id="685" dur="1" fill="hold">
                                          <p:stCondLst>
                                            <p:cond delay="0"/>
                                          </p:stCondLst>
                                        </p:cTn>
                                        <p:tgtEl>
                                          <p:spTgt spid="2"/>
                                        </p:tgtEl>
                                        <p:attrNameLst>
                                          <p:attrName>style.visibility</p:attrName>
                                        </p:attrNameLst>
                                      </p:cBhvr>
                                      <p:to>
                                        <p:strVal val="visible"/>
                                      </p:to>
                                    </p:set>
                                    <p:anim calcmode="lin" valueType="num">
                                      <p:cBhvr>
                                        <p:cTn id="686" dur="2000" fill="hold"/>
                                        <p:tgtEl>
                                          <p:spTgt spid="2"/>
                                        </p:tgtEl>
                                        <p:attrNameLst>
                                          <p:attrName>ppt_w</p:attrName>
                                        </p:attrNameLst>
                                      </p:cBhvr>
                                      <p:tavLst>
                                        <p:tav tm="0">
                                          <p:val>
                                            <p:strVal val="4/3*#ppt_w"/>
                                          </p:val>
                                        </p:tav>
                                        <p:tav tm="100000">
                                          <p:val>
                                            <p:strVal val="#ppt_w"/>
                                          </p:val>
                                        </p:tav>
                                      </p:tavLst>
                                    </p:anim>
                                    <p:anim calcmode="lin" valueType="num">
                                      <p:cBhvr>
                                        <p:cTn id="687" dur="2000" fill="hold"/>
                                        <p:tgtEl>
                                          <p:spTgt spid="2"/>
                                        </p:tgtEl>
                                        <p:attrNameLst>
                                          <p:attrName>ppt_h</p:attrName>
                                        </p:attrNameLst>
                                      </p:cBhvr>
                                      <p:tavLst>
                                        <p:tav tm="0">
                                          <p:val>
                                            <p:strVal val="4/3*#ppt_h"/>
                                          </p:val>
                                        </p:tav>
                                        <p:tav tm="100000">
                                          <p:val>
                                            <p:strVal val="#ppt_h"/>
                                          </p:val>
                                        </p:tav>
                                      </p:tavLst>
                                    </p:anim>
                                  </p:childTnLst>
                                </p:cTn>
                              </p:par>
                              <p:par>
                                <p:cTn id="688" presetID="16" presetClass="entr" presetSubtype="42" fill="hold" nodeType="withEffect">
                                  <p:stCondLst>
                                    <p:cond delay="0"/>
                                  </p:stCondLst>
                                  <p:childTnLst>
                                    <p:set>
                                      <p:cBhvr>
                                        <p:cTn id="689" dur="1" fill="hold">
                                          <p:stCondLst>
                                            <p:cond delay="0"/>
                                          </p:stCondLst>
                                        </p:cTn>
                                        <p:tgtEl>
                                          <p:spTgt spid="2"/>
                                        </p:tgtEl>
                                        <p:attrNameLst>
                                          <p:attrName>style.visibility</p:attrName>
                                        </p:attrNameLst>
                                      </p:cBhvr>
                                      <p:to>
                                        <p:strVal val="visible"/>
                                      </p:to>
                                    </p:set>
                                    <p:animEffect transition="in" filter="barn(outHorizontal)">
                                      <p:cBhvr>
                                        <p:cTn id="69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zoom.png"/>
          <p:cNvPicPr>
            <a:picLocks noChangeAspect="1"/>
          </p:cNvPicPr>
          <p:nvPr/>
        </p:nvPicPr>
        <p:blipFill>
          <a:blip r:embed="rId2">
            <a:duotone>
              <a:prstClr val="black"/>
              <a:srgbClr val="D9C3A5">
                <a:tint val="50000"/>
                <a:satMod val="180000"/>
              </a:srgbClr>
            </a:duotone>
            <a:lum bright="-20000"/>
          </a:blip>
          <a:stretch>
            <a:fillRect/>
          </a:stretch>
        </p:blipFill>
        <p:spPr>
          <a:xfrm>
            <a:off x="1116" y="0"/>
            <a:ext cx="9141767" cy="5143500"/>
          </a:xfrm>
          <a:prstGeom prst="rect">
            <a:avLst/>
          </a:prstGeom>
        </p:spPr>
      </p:pic>
      <p:pic>
        <p:nvPicPr>
          <p:cNvPr id="5" name="4 Imagen" descr="giphy.gif"/>
          <p:cNvPicPr>
            <a:picLocks noChangeAspect="1"/>
          </p:cNvPicPr>
          <p:nvPr/>
        </p:nvPicPr>
        <p:blipFill>
          <a:blip r:embed="rId3"/>
          <a:stretch>
            <a:fillRect/>
          </a:stretch>
        </p:blipFill>
        <p:spPr>
          <a:xfrm>
            <a:off x="1214414" y="2071684"/>
            <a:ext cx="1525978" cy="2724153"/>
          </a:xfrm>
          <a:prstGeom prst="rect">
            <a:avLst/>
          </a:prstGeom>
        </p:spPr>
      </p:pic>
      <p:sp>
        <p:nvSpPr>
          <p:cNvPr id="4" name="3 CuadroTexto"/>
          <p:cNvSpPr txBox="1"/>
          <p:nvPr/>
        </p:nvSpPr>
        <p:spPr>
          <a:xfrm>
            <a:off x="2571736" y="2000246"/>
            <a:ext cx="4143405" cy="1200329"/>
          </a:xfrm>
          <a:prstGeom prst="rect">
            <a:avLst/>
          </a:prstGeom>
          <a:noFill/>
        </p:spPr>
        <p:txBody>
          <a:bodyPr wrap="square" rtlCol="0">
            <a:spAutoFit/>
          </a:bodyPr>
          <a:lstStyle/>
          <a:p>
            <a:pPr algn="ctr"/>
            <a:r>
              <a:rPr lang="es-PE" b="1" dirty="0" smtClean="0">
                <a:ln>
                  <a:solidFill>
                    <a:schemeClr val="tx1"/>
                  </a:solidFill>
                </a:ln>
                <a:solidFill>
                  <a:srgbClr val="FFFF00"/>
                </a:solidFill>
              </a:rPr>
              <a:t>Los animales brindan la compañía, el entendimiento, el soporte que cualquiera puede requerir en un momento de recuperación.</a:t>
            </a:r>
          </a:p>
          <a:p>
            <a:pPr algn="ctr"/>
            <a:endParaRPr lang="es-PE" b="1" dirty="0">
              <a:ln>
                <a:solidFill>
                  <a:schemeClr val="tx1"/>
                </a:solidFill>
              </a:ln>
              <a:solidFill>
                <a:srgbClr val="FFFF00"/>
              </a:solidFill>
            </a:endParaRPr>
          </a:p>
        </p:txBody>
      </p:sp>
      <p:sp>
        <p:nvSpPr>
          <p:cNvPr id="6" name="5 Rectángulo"/>
          <p:cNvSpPr/>
          <p:nvPr/>
        </p:nvSpPr>
        <p:spPr>
          <a:xfrm>
            <a:off x="-500098" y="-500084"/>
            <a:ext cx="10001320" cy="7429552"/>
          </a:xfrm>
          <a:prstGeom prst="rect">
            <a:avLst/>
          </a:prstGeom>
          <a:gradFill flip="none" rotWithShape="1">
            <a:gsLst>
              <a:gs pos="29000">
                <a:srgbClr val="0000FF"/>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15000">
              <a:schemeClr val="accent2">
                <a:lumMod val="75000"/>
              </a:schemeClr>
            </a:gs>
            <a:gs pos="50000">
              <a:srgbClr val="009644">
                <a:shade val="67500"/>
                <a:satMod val="115000"/>
              </a:srgbClr>
            </a:gs>
            <a:gs pos="100000">
              <a:srgbClr val="009644">
                <a:shade val="100000"/>
                <a:satMod val="115000"/>
              </a:srgbClr>
            </a:gs>
          </a:gsLst>
          <a:lin ang="5400000" scaled="1"/>
          <a:tileRect/>
        </a:gradFill>
        <a:effectLst/>
      </p:bgPr>
    </p:bg>
    <p:spTree>
      <p:nvGrpSpPr>
        <p:cNvPr id="1" name=""/>
        <p:cNvGrpSpPr/>
        <p:nvPr/>
      </p:nvGrpSpPr>
      <p:grpSpPr>
        <a:xfrm>
          <a:off x="0" y="0"/>
          <a:ext cx="0" cy="0"/>
          <a:chOff x="0" y="0"/>
          <a:chExt cx="0" cy="0"/>
        </a:xfrm>
      </p:grpSpPr>
      <p:pic>
        <p:nvPicPr>
          <p:cNvPr id="2" name="1 Imagen" descr="stock-photo-12376802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Anillo"/>
          <p:cNvSpPr/>
          <p:nvPr/>
        </p:nvSpPr>
        <p:spPr>
          <a:xfrm>
            <a:off x="-1" y="785800"/>
            <a:ext cx="928662" cy="3286148"/>
          </a:xfrm>
          <a:prstGeom prst="donut">
            <a:avLst/>
          </a:prstGeom>
          <a:blipFill dpi="0" rotWithShape="1">
            <a:blip r:embed="rId3">
              <a:duotone>
                <a:schemeClr val="bg2">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428595" y="785800"/>
            <a:ext cx="928662" cy="3286148"/>
          </a:xfrm>
          <a:prstGeom prst="donut">
            <a:avLst/>
          </a:prstGeom>
          <a:blipFill dpi="0" rotWithShape="1">
            <a:blip r:embed="rId3">
              <a:duotone>
                <a:schemeClr val="bg2">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857223" y="785800"/>
            <a:ext cx="928662" cy="3286148"/>
          </a:xfrm>
          <a:prstGeom prst="donut">
            <a:avLst/>
          </a:prstGeom>
          <a:blipFill dpi="0" rotWithShape="1">
            <a:blip r:embed="rId3">
              <a:duotone>
                <a:schemeClr val="bg2">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214413" y="785800"/>
            <a:ext cx="928662" cy="3286148"/>
          </a:xfrm>
          <a:prstGeom prst="donut">
            <a:avLst/>
          </a:prstGeom>
          <a:blipFill dpi="0" rotWithShape="1">
            <a:blip r:embed="rId3">
              <a:duotone>
                <a:schemeClr val="bg2">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643041" y="785800"/>
            <a:ext cx="928662" cy="3286148"/>
          </a:xfrm>
          <a:prstGeom prst="donut">
            <a:avLst/>
          </a:prstGeom>
          <a:blipFill dpi="0" rotWithShape="1">
            <a:blip r:embed="rId3">
              <a:duotone>
                <a:schemeClr val="bg2">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000231" y="785800"/>
            <a:ext cx="928662" cy="3286148"/>
          </a:xfrm>
          <a:prstGeom prst="donut">
            <a:avLst/>
          </a:prstGeom>
          <a:blipFill dpi="0" rotWithShape="1">
            <a:blip r:embed="rId3">
              <a:duotone>
                <a:schemeClr val="bg2">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428859" y="785800"/>
            <a:ext cx="928662" cy="3286148"/>
          </a:xfrm>
          <a:prstGeom prst="donut">
            <a:avLst/>
          </a:prstGeom>
          <a:blipFill dpi="0" rotWithShape="1">
            <a:blip r:embed="rId3">
              <a:duotone>
                <a:schemeClr val="bg2">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714643" y="785800"/>
            <a:ext cx="928662" cy="3286148"/>
          </a:xfrm>
          <a:prstGeom prst="donut">
            <a:avLst/>
          </a:prstGeom>
          <a:blipFill dpi="0" rotWithShape="1">
            <a:blip r:embed="rId3">
              <a:duotone>
                <a:schemeClr val="bg2">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143239" y="785800"/>
            <a:ext cx="928662" cy="3286148"/>
          </a:xfrm>
          <a:prstGeom prst="donut">
            <a:avLst/>
          </a:prstGeom>
          <a:blipFill dpi="0" rotWithShape="1">
            <a:blip r:embed="rId3">
              <a:duotone>
                <a:schemeClr val="bg2">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571867" y="785800"/>
            <a:ext cx="928662" cy="3286148"/>
          </a:xfrm>
          <a:prstGeom prst="donut">
            <a:avLst/>
          </a:prstGeom>
          <a:blipFill dpi="0" rotWithShape="1">
            <a:blip r:embed="rId3">
              <a:duotone>
                <a:schemeClr val="bg2">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929057" y="785800"/>
            <a:ext cx="928662" cy="3286148"/>
          </a:xfrm>
          <a:prstGeom prst="donut">
            <a:avLst/>
          </a:prstGeom>
          <a:blipFill dpi="0" rotWithShape="1">
            <a:blip r:embed="rId3">
              <a:duotone>
                <a:schemeClr val="bg2">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4357685" y="785800"/>
            <a:ext cx="928662" cy="3286148"/>
          </a:xfrm>
          <a:prstGeom prst="donut">
            <a:avLst/>
          </a:prstGeom>
          <a:blipFill dpi="0" rotWithShape="1">
            <a:blip r:embed="rId3">
              <a:duotone>
                <a:schemeClr val="bg2">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4714875" y="785800"/>
            <a:ext cx="928662" cy="3286148"/>
          </a:xfrm>
          <a:prstGeom prst="donut">
            <a:avLst/>
          </a:prstGeom>
          <a:blipFill dpi="0" rotWithShape="1">
            <a:blip r:embed="rId3">
              <a:duotone>
                <a:schemeClr val="bg2">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5143503" y="785800"/>
            <a:ext cx="928662" cy="3286148"/>
          </a:xfrm>
          <a:prstGeom prst="donut">
            <a:avLst/>
          </a:prstGeom>
          <a:blipFill dpi="0" rotWithShape="1">
            <a:blip r:embed="rId3">
              <a:duotone>
                <a:schemeClr val="bg2">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5572163" y="785800"/>
            <a:ext cx="928662" cy="3286148"/>
          </a:xfrm>
          <a:prstGeom prst="donut">
            <a:avLst/>
          </a:prstGeom>
          <a:blipFill dpi="0" rotWithShape="1">
            <a:blip r:embed="rId3">
              <a:duotone>
                <a:schemeClr val="bg2">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6000759" y="785800"/>
            <a:ext cx="928662" cy="3286148"/>
          </a:xfrm>
          <a:prstGeom prst="donut">
            <a:avLst/>
          </a:prstGeom>
          <a:blipFill dpi="0" rotWithShape="1">
            <a:blip r:embed="rId3">
              <a:duotone>
                <a:schemeClr val="bg2">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6429387" y="785800"/>
            <a:ext cx="928662" cy="3286148"/>
          </a:xfrm>
          <a:prstGeom prst="donut">
            <a:avLst/>
          </a:prstGeom>
          <a:blipFill dpi="0" rotWithShape="1">
            <a:blip r:embed="rId3">
              <a:duotone>
                <a:schemeClr val="bg2">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6786577" y="785800"/>
            <a:ext cx="928662" cy="3286148"/>
          </a:xfrm>
          <a:prstGeom prst="donut">
            <a:avLst/>
          </a:prstGeom>
          <a:blipFill dpi="0" rotWithShape="1">
            <a:blip r:embed="rId3">
              <a:duotone>
                <a:schemeClr val="bg2">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7215205" y="785800"/>
            <a:ext cx="928662" cy="3286148"/>
          </a:xfrm>
          <a:prstGeom prst="donut">
            <a:avLst/>
          </a:prstGeom>
          <a:blipFill dpi="0" rotWithShape="1">
            <a:blip r:embed="rId3">
              <a:duotone>
                <a:schemeClr val="bg2">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7572395" y="785800"/>
            <a:ext cx="928662" cy="3286148"/>
          </a:xfrm>
          <a:prstGeom prst="donut">
            <a:avLst/>
          </a:prstGeom>
          <a:blipFill dpi="0" rotWithShape="1">
            <a:blip r:embed="rId3">
              <a:duotone>
                <a:schemeClr val="bg2">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8001023" y="785800"/>
            <a:ext cx="928662" cy="3286148"/>
          </a:xfrm>
          <a:prstGeom prst="donut">
            <a:avLst/>
          </a:prstGeom>
          <a:blipFill dpi="0" rotWithShape="1">
            <a:blip r:embed="rId3">
              <a:duotone>
                <a:schemeClr val="bg2">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Rectángulo"/>
          <p:cNvSpPr/>
          <p:nvPr/>
        </p:nvSpPr>
        <p:spPr>
          <a:xfrm>
            <a:off x="-500098" y="-500084"/>
            <a:ext cx="10001320" cy="7429552"/>
          </a:xfrm>
          <a:prstGeom prst="rect">
            <a:avLst/>
          </a:prstGeom>
          <a:gradFill flip="none" rotWithShape="1">
            <a:gsLst>
              <a:gs pos="29000">
                <a:srgbClr val="0000FF"/>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0-#ppt_w/2"/>
                                          </p:val>
                                        </p:tav>
                                        <p:tav tm="100000">
                                          <p:val>
                                            <p:strVal val="#ppt_x"/>
                                          </p:val>
                                        </p:tav>
                                      </p:tavLst>
                                    </p:anim>
                                    <p:anim calcmode="lin" valueType="num">
                                      <p:cBhvr additive="base">
                                        <p:cTn id="82" dur="2000" fill="hold"/>
                                        <p:tgtEl>
                                          <p:spTgt spid="22"/>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0-#ppt_w/2"/>
                                          </p:val>
                                        </p:tav>
                                        <p:tav tm="100000">
                                          <p:val>
                                            <p:strVal val="#ppt_x"/>
                                          </p:val>
                                        </p:tav>
                                      </p:tavLst>
                                    </p:anim>
                                    <p:anim calcmode="lin" valueType="num">
                                      <p:cBhvr additive="base">
                                        <p:cTn id="86" dur="2000" fill="hold"/>
                                        <p:tgtEl>
                                          <p:spTgt spid="23"/>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0-#ppt_w/2"/>
                                          </p:val>
                                        </p:tav>
                                        <p:tav tm="100000">
                                          <p:val>
                                            <p:strVal val="#ppt_x"/>
                                          </p:val>
                                        </p:tav>
                                      </p:tavLst>
                                    </p:anim>
                                    <p:anim calcmode="lin" valueType="num">
                                      <p:cBhvr additive="base">
                                        <p:cTn id="90" dur="2000" fill="hold"/>
                                        <p:tgtEl>
                                          <p:spTgt spid="24"/>
                                        </p:tgtEl>
                                        <p:attrNameLst>
                                          <p:attrName>ppt_y</p:attrName>
                                        </p:attrNameLst>
                                      </p:cBhvr>
                                      <p:tavLst>
                                        <p:tav tm="0">
                                          <p:val>
                                            <p:strVal val="#ppt_y"/>
                                          </p:val>
                                        </p:tav>
                                        <p:tav tm="100000">
                                          <p:val>
                                            <p:strVal val="#ppt_y"/>
                                          </p:val>
                                        </p:tav>
                                      </p:tavLst>
                                    </p:anim>
                                  </p:childTnLst>
                                </p:cTn>
                              </p:par>
                              <p:par>
                                <p:cTn id="91" presetID="8" presetClass="emph" presetSubtype="0" fill="hold" grpId="1" nodeType="withEffect">
                                  <p:stCondLst>
                                    <p:cond delay="0"/>
                                  </p:stCondLst>
                                  <p:childTnLst>
                                    <p:animRot by="21600000">
                                      <p:cBhvr>
                                        <p:cTn id="92" dur="2000" fill="hold"/>
                                        <p:tgtEl>
                                          <p:spTgt spid="4"/>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5"/>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6"/>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7"/>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8"/>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9"/>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10"/>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11"/>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12"/>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13"/>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14"/>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15"/>
                                        </p:tgtEl>
                                        <p:attrNameLst>
                                          <p:attrName>r</p:attrName>
                                        </p:attrNameLst>
                                      </p:cBhvr>
                                    </p:animRot>
                                  </p:childTnLst>
                                </p:cTn>
                              </p:par>
                              <p:par>
                                <p:cTn id="115" presetID="8" presetClass="emph" presetSubtype="0" fill="hold" grpId="1" nodeType="withEffect">
                                  <p:stCondLst>
                                    <p:cond delay="0"/>
                                  </p:stCondLst>
                                  <p:childTnLst>
                                    <p:animRot by="21600000">
                                      <p:cBhvr>
                                        <p:cTn id="116" dur="2000" fill="hold"/>
                                        <p:tgtEl>
                                          <p:spTgt spid="16"/>
                                        </p:tgtEl>
                                        <p:attrNameLst>
                                          <p:attrName>r</p:attrName>
                                        </p:attrNameLst>
                                      </p:cBhvr>
                                    </p:animRot>
                                  </p:childTnLst>
                                </p:cTn>
                              </p:par>
                              <p:par>
                                <p:cTn id="117" presetID="8" presetClass="emph" presetSubtype="0" fill="hold" grpId="1" nodeType="withEffect">
                                  <p:stCondLst>
                                    <p:cond delay="0"/>
                                  </p:stCondLst>
                                  <p:childTnLst>
                                    <p:animRot by="-21600000">
                                      <p:cBhvr>
                                        <p:cTn id="118" dur="2000" fill="hold"/>
                                        <p:tgtEl>
                                          <p:spTgt spid="17"/>
                                        </p:tgtEl>
                                        <p:attrNameLst>
                                          <p:attrName>r</p:attrName>
                                        </p:attrNameLst>
                                      </p:cBhvr>
                                    </p:animRot>
                                  </p:childTnLst>
                                </p:cTn>
                              </p:par>
                              <p:par>
                                <p:cTn id="119" presetID="8" presetClass="emph" presetSubtype="0" fill="hold" grpId="1" nodeType="withEffect">
                                  <p:stCondLst>
                                    <p:cond delay="0"/>
                                  </p:stCondLst>
                                  <p:childTnLst>
                                    <p:animRot by="21600000">
                                      <p:cBhvr>
                                        <p:cTn id="120" dur="2000" fill="hold"/>
                                        <p:tgtEl>
                                          <p:spTgt spid="18"/>
                                        </p:tgtEl>
                                        <p:attrNameLst>
                                          <p:attrName>r</p:attrName>
                                        </p:attrNameLst>
                                      </p:cBhvr>
                                    </p:animRot>
                                  </p:childTnLst>
                                </p:cTn>
                              </p:par>
                              <p:par>
                                <p:cTn id="121" presetID="8" presetClass="emph" presetSubtype="0" fill="hold" grpId="1" nodeType="withEffect">
                                  <p:stCondLst>
                                    <p:cond delay="0"/>
                                  </p:stCondLst>
                                  <p:childTnLst>
                                    <p:animRot by="-21600000">
                                      <p:cBhvr>
                                        <p:cTn id="122" dur="2000" fill="hold"/>
                                        <p:tgtEl>
                                          <p:spTgt spid="19"/>
                                        </p:tgtEl>
                                        <p:attrNameLst>
                                          <p:attrName>r</p:attrName>
                                        </p:attrNameLst>
                                      </p:cBhvr>
                                    </p:animRot>
                                  </p:childTnLst>
                                </p:cTn>
                              </p:par>
                              <p:par>
                                <p:cTn id="123" presetID="8" presetClass="emph" presetSubtype="0" fill="hold" grpId="1" nodeType="withEffect">
                                  <p:stCondLst>
                                    <p:cond delay="0"/>
                                  </p:stCondLst>
                                  <p:childTnLst>
                                    <p:animRot by="21600000">
                                      <p:cBhvr>
                                        <p:cTn id="124" dur="2000" fill="hold"/>
                                        <p:tgtEl>
                                          <p:spTgt spid="20"/>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21"/>
                                        </p:tgtEl>
                                        <p:attrNameLst>
                                          <p:attrName>r</p:attrName>
                                        </p:attrNameLst>
                                      </p:cBhvr>
                                    </p:animRot>
                                  </p:childTnLst>
                                </p:cTn>
                              </p:par>
                              <p:par>
                                <p:cTn id="127" presetID="8" presetClass="emph" presetSubtype="0" fill="hold" grpId="1" nodeType="withEffect">
                                  <p:stCondLst>
                                    <p:cond delay="0"/>
                                  </p:stCondLst>
                                  <p:childTnLst>
                                    <p:animRot by="21600000">
                                      <p:cBhvr>
                                        <p:cTn id="128" dur="2000" fill="hold"/>
                                        <p:tgtEl>
                                          <p:spTgt spid="22"/>
                                        </p:tgtEl>
                                        <p:attrNameLst>
                                          <p:attrName>r</p:attrName>
                                        </p:attrNameLst>
                                      </p:cBhvr>
                                    </p:animRot>
                                  </p:childTnLst>
                                </p:cTn>
                              </p:par>
                              <p:par>
                                <p:cTn id="129" presetID="8" presetClass="emph" presetSubtype="0" fill="hold" grpId="1" nodeType="withEffect">
                                  <p:stCondLst>
                                    <p:cond delay="0"/>
                                  </p:stCondLst>
                                  <p:childTnLst>
                                    <p:animRot by="-21600000">
                                      <p:cBhvr>
                                        <p:cTn id="130" dur="2000" fill="hold"/>
                                        <p:tgtEl>
                                          <p:spTgt spid="23"/>
                                        </p:tgtEl>
                                        <p:attrNameLst>
                                          <p:attrName>r</p:attrName>
                                        </p:attrNameLst>
                                      </p:cBhvr>
                                    </p:animRot>
                                  </p:childTnLst>
                                </p:cTn>
                              </p:par>
                              <p:par>
                                <p:cTn id="131" presetID="8" presetClass="emph" presetSubtype="0" fill="hold" grpId="1" nodeType="withEffect">
                                  <p:stCondLst>
                                    <p:cond delay="0"/>
                                  </p:stCondLst>
                                  <p:childTnLst>
                                    <p:animRot by="21600000">
                                      <p:cBhvr>
                                        <p:cTn id="132" dur="2000" fill="hold"/>
                                        <p:tgtEl>
                                          <p:spTgt spid="24"/>
                                        </p:tgtEl>
                                        <p:attrNameLst>
                                          <p:attrName>r</p:attrName>
                                        </p:attrNameLst>
                                      </p:cBhvr>
                                    </p:animRot>
                                  </p:childTnLst>
                                </p:cTn>
                              </p:par>
                            </p:childTnLst>
                          </p:cTn>
                        </p:par>
                        <p:par>
                          <p:cTn id="133" fill="hold">
                            <p:stCondLst>
                              <p:cond delay="2000"/>
                            </p:stCondLst>
                            <p:childTnLst>
                              <p:par>
                                <p:cTn id="134" presetID="2" presetClass="exit" presetSubtype="8" fill="hold" grpId="2" nodeType="afterEffect">
                                  <p:stCondLst>
                                    <p:cond delay="0"/>
                                  </p:stCondLst>
                                  <p:childTnLst>
                                    <p:anim calcmode="lin" valueType="num">
                                      <p:cBhvr additive="base">
                                        <p:cTn id="135" dur="2000"/>
                                        <p:tgtEl>
                                          <p:spTgt spid="4"/>
                                        </p:tgtEl>
                                        <p:attrNameLst>
                                          <p:attrName>ppt_x</p:attrName>
                                        </p:attrNameLst>
                                      </p:cBhvr>
                                      <p:tavLst>
                                        <p:tav tm="0">
                                          <p:val>
                                            <p:strVal val="ppt_x"/>
                                          </p:val>
                                        </p:tav>
                                        <p:tav tm="100000">
                                          <p:val>
                                            <p:strVal val="0-ppt_w/2"/>
                                          </p:val>
                                        </p:tav>
                                      </p:tavLst>
                                    </p:anim>
                                    <p:anim calcmode="lin" valueType="num">
                                      <p:cBhvr additive="base">
                                        <p:cTn id="136" dur="2000"/>
                                        <p:tgtEl>
                                          <p:spTgt spid="4"/>
                                        </p:tgtEl>
                                        <p:attrNameLst>
                                          <p:attrName>ppt_y</p:attrName>
                                        </p:attrNameLst>
                                      </p:cBhvr>
                                      <p:tavLst>
                                        <p:tav tm="0">
                                          <p:val>
                                            <p:strVal val="ppt_y"/>
                                          </p:val>
                                        </p:tav>
                                        <p:tav tm="100000">
                                          <p:val>
                                            <p:strVal val="ppt_y"/>
                                          </p:val>
                                        </p:tav>
                                      </p:tavLst>
                                    </p:anim>
                                    <p:set>
                                      <p:cBhvr>
                                        <p:cTn id="137" dur="1" fill="hold">
                                          <p:stCondLst>
                                            <p:cond delay="1999"/>
                                          </p:stCondLst>
                                        </p:cTn>
                                        <p:tgtEl>
                                          <p:spTgt spid="4"/>
                                        </p:tgtEl>
                                        <p:attrNameLst>
                                          <p:attrName>style.visibility</p:attrName>
                                        </p:attrNameLst>
                                      </p:cBhvr>
                                      <p:to>
                                        <p:strVal val="hidden"/>
                                      </p:to>
                                    </p:set>
                                  </p:childTnLst>
                                </p:cTn>
                              </p:par>
                              <p:par>
                                <p:cTn id="138" presetID="2" presetClass="exit" presetSubtype="8" fill="hold" grpId="2" nodeType="withEffect">
                                  <p:stCondLst>
                                    <p:cond delay="0"/>
                                  </p:stCondLst>
                                  <p:childTnLst>
                                    <p:anim calcmode="lin" valueType="num">
                                      <p:cBhvr additive="base">
                                        <p:cTn id="139" dur="2000"/>
                                        <p:tgtEl>
                                          <p:spTgt spid="5"/>
                                        </p:tgtEl>
                                        <p:attrNameLst>
                                          <p:attrName>ppt_x</p:attrName>
                                        </p:attrNameLst>
                                      </p:cBhvr>
                                      <p:tavLst>
                                        <p:tav tm="0">
                                          <p:val>
                                            <p:strVal val="ppt_x"/>
                                          </p:val>
                                        </p:tav>
                                        <p:tav tm="100000">
                                          <p:val>
                                            <p:strVal val="0-ppt_w/2"/>
                                          </p:val>
                                        </p:tav>
                                      </p:tavLst>
                                    </p:anim>
                                    <p:anim calcmode="lin" valueType="num">
                                      <p:cBhvr additive="base">
                                        <p:cTn id="140" dur="2000"/>
                                        <p:tgtEl>
                                          <p:spTgt spid="5"/>
                                        </p:tgtEl>
                                        <p:attrNameLst>
                                          <p:attrName>ppt_y</p:attrName>
                                        </p:attrNameLst>
                                      </p:cBhvr>
                                      <p:tavLst>
                                        <p:tav tm="0">
                                          <p:val>
                                            <p:strVal val="ppt_y"/>
                                          </p:val>
                                        </p:tav>
                                        <p:tav tm="100000">
                                          <p:val>
                                            <p:strVal val="ppt_y"/>
                                          </p:val>
                                        </p:tav>
                                      </p:tavLst>
                                    </p:anim>
                                    <p:set>
                                      <p:cBhvr>
                                        <p:cTn id="141" dur="1" fill="hold">
                                          <p:stCondLst>
                                            <p:cond delay="1999"/>
                                          </p:stCondLst>
                                        </p:cTn>
                                        <p:tgtEl>
                                          <p:spTgt spid="5"/>
                                        </p:tgtEl>
                                        <p:attrNameLst>
                                          <p:attrName>style.visibility</p:attrName>
                                        </p:attrNameLst>
                                      </p:cBhvr>
                                      <p:to>
                                        <p:strVal val="hidden"/>
                                      </p:to>
                                    </p:set>
                                  </p:childTnLst>
                                </p:cTn>
                              </p:par>
                              <p:par>
                                <p:cTn id="142" presetID="2" presetClass="exit" presetSubtype="8" fill="hold" grpId="2" nodeType="withEffect">
                                  <p:stCondLst>
                                    <p:cond delay="0"/>
                                  </p:stCondLst>
                                  <p:childTnLst>
                                    <p:anim calcmode="lin" valueType="num">
                                      <p:cBhvr additive="base">
                                        <p:cTn id="143" dur="2000"/>
                                        <p:tgtEl>
                                          <p:spTgt spid="6"/>
                                        </p:tgtEl>
                                        <p:attrNameLst>
                                          <p:attrName>ppt_x</p:attrName>
                                        </p:attrNameLst>
                                      </p:cBhvr>
                                      <p:tavLst>
                                        <p:tav tm="0">
                                          <p:val>
                                            <p:strVal val="ppt_x"/>
                                          </p:val>
                                        </p:tav>
                                        <p:tav tm="100000">
                                          <p:val>
                                            <p:strVal val="0-ppt_w/2"/>
                                          </p:val>
                                        </p:tav>
                                      </p:tavLst>
                                    </p:anim>
                                    <p:anim calcmode="lin" valueType="num">
                                      <p:cBhvr additive="base">
                                        <p:cTn id="144" dur="2000"/>
                                        <p:tgtEl>
                                          <p:spTgt spid="6"/>
                                        </p:tgtEl>
                                        <p:attrNameLst>
                                          <p:attrName>ppt_y</p:attrName>
                                        </p:attrNameLst>
                                      </p:cBhvr>
                                      <p:tavLst>
                                        <p:tav tm="0">
                                          <p:val>
                                            <p:strVal val="ppt_y"/>
                                          </p:val>
                                        </p:tav>
                                        <p:tav tm="100000">
                                          <p:val>
                                            <p:strVal val="ppt_y"/>
                                          </p:val>
                                        </p:tav>
                                      </p:tavLst>
                                    </p:anim>
                                    <p:set>
                                      <p:cBhvr>
                                        <p:cTn id="145" dur="1" fill="hold">
                                          <p:stCondLst>
                                            <p:cond delay="1999"/>
                                          </p:stCondLst>
                                        </p:cTn>
                                        <p:tgtEl>
                                          <p:spTgt spid="6"/>
                                        </p:tgtEl>
                                        <p:attrNameLst>
                                          <p:attrName>style.visibility</p:attrName>
                                        </p:attrNameLst>
                                      </p:cBhvr>
                                      <p:to>
                                        <p:strVal val="hidden"/>
                                      </p:to>
                                    </p:set>
                                  </p:childTnLst>
                                </p:cTn>
                              </p:par>
                              <p:par>
                                <p:cTn id="146" presetID="2" presetClass="exit" presetSubtype="8" fill="hold" grpId="2" nodeType="withEffect">
                                  <p:stCondLst>
                                    <p:cond delay="0"/>
                                  </p:stCondLst>
                                  <p:childTnLst>
                                    <p:anim calcmode="lin" valueType="num">
                                      <p:cBhvr additive="base">
                                        <p:cTn id="147" dur="2000"/>
                                        <p:tgtEl>
                                          <p:spTgt spid="7"/>
                                        </p:tgtEl>
                                        <p:attrNameLst>
                                          <p:attrName>ppt_x</p:attrName>
                                        </p:attrNameLst>
                                      </p:cBhvr>
                                      <p:tavLst>
                                        <p:tav tm="0">
                                          <p:val>
                                            <p:strVal val="ppt_x"/>
                                          </p:val>
                                        </p:tav>
                                        <p:tav tm="100000">
                                          <p:val>
                                            <p:strVal val="0-ppt_w/2"/>
                                          </p:val>
                                        </p:tav>
                                      </p:tavLst>
                                    </p:anim>
                                    <p:anim calcmode="lin" valueType="num">
                                      <p:cBhvr additive="base">
                                        <p:cTn id="148" dur="2000"/>
                                        <p:tgtEl>
                                          <p:spTgt spid="7"/>
                                        </p:tgtEl>
                                        <p:attrNameLst>
                                          <p:attrName>ppt_y</p:attrName>
                                        </p:attrNameLst>
                                      </p:cBhvr>
                                      <p:tavLst>
                                        <p:tav tm="0">
                                          <p:val>
                                            <p:strVal val="ppt_y"/>
                                          </p:val>
                                        </p:tav>
                                        <p:tav tm="100000">
                                          <p:val>
                                            <p:strVal val="ppt_y"/>
                                          </p:val>
                                        </p:tav>
                                      </p:tavLst>
                                    </p:anim>
                                    <p:set>
                                      <p:cBhvr>
                                        <p:cTn id="149" dur="1" fill="hold">
                                          <p:stCondLst>
                                            <p:cond delay="1999"/>
                                          </p:stCondLst>
                                        </p:cTn>
                                        <p:tgtEl>
                                          <p:spTgt spid="7"/>
                                        </p:tgtEl>
                                        <p:attrNameLst>
                                          <p:attrName>style.visibility</p:attrName>
                                        </p:attrNameLst>
                                      </p:cBhvr>
                                      <p:to>
                                        <p:strVal val="hidden"/>
                                      </p:to>
                                    </p:set>
                                  </p:childTnLst>
                                </p:cTn>
                              </p:par>
                              <p:par>
                                <p:cTn id="150" presetID="2" presetClass="exit" presetSubtype="8" fill="hold" grpId="2" nodeType="withEffect">
                                  <p:stCondLst>
                                    <p:cond delay="0"/>
                                  </p:stCondLst>
                                  <p:childTnLst>
                                    <p:anim calcmode="lin" valueType="num">
                                      <p:cBhvr additive="base">
                                        <p:cTn id="151" dur="2000"/>
                                        <p:tgtEl>
                                          <p:spTgt spid="8"/>
                                        </p:tgtEl>
                                        <p:attrNameLst>
                                          <p:attrName>ppt_x</p:attrName>
                                        </p:attrNameLst>
                                      </p:cBhvr>
                                      <p:tavLst>
                                        <p:tav tm="0">
                                          <p:val>
                                            <p:strVal val="ppt_x"/>
                                          </p:val>
                                        </p:tav>
                                        <p:tav tm="100000">
                                          <p:val>
                                            <p:strVal val="0-ppt_w/2"/>
                                          </p:val>
                                        </p:tav>
                                      </p:tavLst>
                                    </p:anim>
                                    <p:anim calcmode="lin" valueType="num">
                                      <p:cBhvr additive="base">
                                        <p:cTn id="152" dur="2000"/>
                                        <p:tgtEl>
                                          <p:spTgt spid="8"/>
                                        </p:tgtEl>
                                        <p:attrNameLst>
                                          <p:attrName>ppt_y</p:attrName>
                                        </p:attrNameLst>
                                      </p:cBhvr>
                                      <p:tavLst>
                                        <p:tav tm="0">
                                          <p:val>
                                            <p:strVal val="ppt_y"/>
                                          </p:val>
                                        </p:tav>
                                        <p:tav tm="100000">
                                          <p:val>
                                            <p:strVal val="ppt_y"/>
                                          </p:val>
                                        </p:tav>
                                      </p:tavLst>
                                    </p:anim>
                                    <p:set>
                                      <p:cBhvr>
                                        <p:cTn id="153" dur="1" fill="hold">
                                          <p:stCondLst>
                                            <p:cond delay="1999"/>
                                          </p:stCondLst>
                                        </p:cTn>
                                        <p:tgtEl>
                                          <p:spTgt spid="8"/>
                                        </p:tgtEl>
                                        <p:attrNameLst>
                                          <p:attrName>style.visibility</p:attrName>
                                        </p:attrNameLst>
                                      </p:cBhvr>
                                      <p:to>
                                        <p:strVal val="hidden"/>
                                      </p:to>
                                    </p:set>
                                  </p:childTnLst>
                                </p:cTn>
                              </p:par>
                              <p:par>
                                <p:cTn id="154" presetID="2" presetClass="exit" presetSubtype="8" fill="hold" grpId="2" nodeType="withEffect">
                                  <p:stCondLst>
                                    <p:cond delay="0"/>
                                  </p:stCondLst>
                                  <p:childTnLst>
                                    <p:anim calcmode="lin" valueType="num">
                                      <p:cBhvr additive="base">
                                        <p:cTn id="155" dur="2000"/>
                                        <p:tgtEl>
                                          <p:spTgt spid="9"/>
                                        </p:tgtEl>
                                        <p:attrNameLst>
                                          <p:attrName>ppt_x</p:attrName>
                                        </p:attrNameLst>
                                      </p:cBhvr>
                                      <p:tavLst>
                                        <p:tav tm="0">
                                          <p:val>
                                            <p:strVal val="ppt_x"/>
                                          </p:val>
                                        </p:tav>
                                        <p:tav tm="100000">
                                          <p:val>
                                            <p:strVal val="0-ppt_w/2"/>
                                          </p:val>
                                        </p:tav>
                                      </p:tavLst>
                                    </p:anim>
                                    <p:anim calcmode="lin" valueType="num">
                                      <p:cBhvr additive="base">
                                        <p:cTn id="156" dur="2000"/>
                                        <p:tgtEl>
                                          <p:spTgt spid="9"/>
                                        </p:tgtEl>
                                        <p:attrNameLst>
                                          <p:attrName>ppt_y</p:attrName>
                                        </p:attrNameLst>
                                      </p:cBhvr>
                                      <p:tavLst>
                                        <p:tav tm="0">
                                          <p:val>
                                            <p:strVal val="ppt_y"/>
                                          </p:val>
                                        </p:tav>
                                        <p:tav tm="100000">
                                          <p:val>
                                            <p:strVal val="ppt_y"/>
                                          </p:val>
                                        </p:tav>
                                      </p:tavLst>
                                    </p:anim>
                                    <p:set>
                                      <p:cBhvr>
                                        <p:cTn id="157" dur="1" fill="hold">
                                          <p:stCondLst>
                                            <p:cond delay="1999"/>
                                          </p:stCondLst>
                                        </p:cTn>
                                        <p:tgtEl>
                                          <p:spTgt spid="9"/>
                                        </p:tgtEl>
                                        <p:attrNameLst>
                                          <p:attrName>style.visibility</p:attrName>
                                        </p:attrNameLst>
                                      </p:cBhvr>
                                      <p:to>
                                        <p:strVal val="hidden"/>
                                      </p:to>
                                    </p:set>
                                  </p:childTnLst>
                                </p:cTn>
                              </p:par>
                              <p:par>
                                <p:cTn id="158" presetID="2" presetClass="exit" presetSubtype="8" fill="hold" grpId="2" nodeType="withEffect">
                                  <p:stCondLst>
                                    <p:cond delay="0"/>
                                  </p:stCondLst>
                                  <p:childTnLst>
                                    <p:anim calcmode="lin" valueType="num">
                                      <p:cBhvr additive="base">
                                        <p:cTn id="159" dur="2000"/>
                                        <p:tgtEl>
                                          <p:spTgt spid="10"/>
                                        </p:tgtEl>
                                        <p:attrNameLst>
                                          <p:attrName>ppt_x</p:attrName>
                                        </p:attrNameLst>
                                      </p:cBhvr>
                                      <p:tavLst>
                                        <p:tav tm="0">
                                          <p:val>
                                            <p:strVal val="ppt_x"/>
                                          </p:val>
                                        </p:tav>
                                        <p:tav tm="100000">
                                          <p:val>
                                            <p:strVal val="0-ppt_w/2"/>
                                          </p:val>
                                        </p:tav>
                                      </p:tavLst>
                                    </p:anim>
                                    <p:anim calcmode="lin" valueType="num">
                                      <p:cBhvr additive="base">
                                        <p:cTn id="160" dur="2000"/>
                                        <p:tgtEl>
                                          <p:spTgt spid="10"/>
                                        </p:tgtEl>
                                        <p:attrNameLst>
                                          <p:attrName>ppt_y</p:attrName>
                                        </p:attrNameLst>
                                      </p:cBhvr>
                                      <p:tavLst>
                                        <p:tav tm="0">
                                          <p:val>
                                            <p:strVal val="ppt_y"/>
                                          </p:val>
                                        </p:tav>
                                        <p:tav tm="100000">
                                          <p:val>
                                            <p:strVal val="ppt_y"/>
                                          </p:val>
                                        </p:tav>
                                      </p:tavLst>
                                    </p:anim>
                                    <p:set>
                                      <p:cBhvr>
                                        <p:cTn id="161" dur="1" fill="hold">
                                          <p:stCondLst>
                                            <p:cond delay="1999"/>
                                          </p:stCondLst>
                                        </p:cTn>
                                        <p:tgtEl>
                                          <p:spTgt spid="10"/>
                                        </p:tgtEl>
                                        <p:attrNameLst>
                                          <p:attrName>style.visibility</p:attrName>
                                        </p:attrNameLst>
                                      </p:cBhvr>
                                      <p:to>
                                        <p:strVal val="hidden"/>
                                      </p:to>
                                    </p:set>
                                  </p:childTnLst>
                                </p:cTn>
                              </p:par>
                              <p:par>
                                <p:cTn id="162" presetID="2" presetClass="exit" presetSubtype="8" fill="hold" grpId="2" nodeType="withEffect">
                                  <p:stCondLst>
                                    <p:cond delay="0"/>
                                  </p:stCondLst>
                                  <p:childTnLst>
                                    <p:anim calcmode="lin" valueType="num">
                                      <p:cBhvr additive="base">
                                        <p:cTn id="163" dur="2000"/>
                                        <p:tgtEl>
                                          <p:spTgt spid="11"/>
                                        </p:tgtEl>
                                        <p:attrNameLst>
                                          <p:attrName>ppt_x</p:attrName>
                                        </p:attrNameLst>
                                      </p:cBhvr>
                                      <p:tavLst>
                                        <p:tav tm="0">
                                          <p:val>
                                            <p:strVal val="ppt_x"/>
                                          </p:val>
                                        </p:tav>
                                        <p:tav tm="100000">
                                          <p:val>
                                            <p:strVal val="0-ppt_w/2"/>
                                          </p:val>
                                        </p:tav>
                                      </p:tavLst>
                                    </p:anim>
                                    <p:anim calcmode="lin" valueType="num">
                                      <p:cBhvr additive="base">
                                        <p:cTn id="164" dur="2000"/>
                                        <p:tgtEl>
                                          <p:spTgt spid="11"/>
                                        </p:tgtEl>
                                        <p:attrNameLst>
                                          <p:attrName>ppt_y</p:attrName>
                                        </p:attrNameLst>
                                      </p:cBhvr>
                                      <p:tavLst>
                                        <p:tav tm="0">
                                          <p:val>
                                            <p:strVal val="ppt_y"/>
                                          </p:val>
                                        </p:tav>
                                        <p:tav tm="100000">
                                          <p:val>
                                            <p:strVal val="ppt_y"/>
                                          </p:val>
                                        </p:tav>
                                      </p:tavLst>
                                    </p:anim>
                                    <p:set>
                                      <p:cBhvr>
                                        <p:cTn id="165" dur="1" fill="hold">
                                          <p:stCondLst>
                                            <p:cond delay="1999"/>
                                          </p:stCondLst>
                                        </p:cTn>
                                        <p:tgtEl>
                                          <p:spTgt spid="11"/>
                                        </p:tgtEl>
                                        <p:attrNameLst>
                                          <p:attrName>style.visibility</p:attrName>
                                        </p:attrNameLst>
                                      </p:cBhvr>
                                      <p:to>
                                        <p:strVal val="hidden"/>
                                      </p:to>
                                    </p:set>
                                  </p:childTnLst>
                                </p:cTn>
                              </p:par>
                              <p:par>
                                <p:cTn id="166" presetID="2" presetClass="exit" presetSubtype="8" fill="hold" grpId="2" nodeType="withEffect">
                                  <p:stCondLst>
                                    <p:cond delay="0"/>
                                  </p:stCondLst>
                                  <p:childTnLst>
                                    <p:anim calcmode="lin" valueType="num">
                                      <p:cBhvr additive="base">
                                        <p:cTn id="167" dur="2000"/>
                                        <p:tgtEl>
                                          <p:spTgt spid="12"/>
                                        </p:tgtEl>
                                        <p:attrNameLst>
                                          <p:attrName>ppt_x</p:attrName>
                                        </p:attrNameLst>
                                      </p:cBhvr>
                                      <p:tavLst>
                                        <p:tav tm="0">
                                          <p:val>
                                            <p:strVal val="ppt_x"/>
                                          </p:val>
                                        </p:tav>
                                        <p:tav tm="100000">
                                          <p:val>
                                            <p:strVal val="0-ppt_w/2"/>
                                          </p:val>
                                        </p:tav>
                                      </p:tavLst>
                                    </p:anim>
                                    <p:anim calcmode="lin" valueType="num">
                                      <p:cBhvr additive="base">
                                        <p:cTn id="168" dur="2000"/>
                                        <p:tgtEl>
                                          <p:spTgt spid="12"/>
                                        </p:tgtEl>
                                        <p:attrNameLst>
                                          <p:attrName>ppt_y</p:attrName>
                                        </p:attrNameLst>
                                      </p:cBhvr>
                                      <p:tavLst>
                                        <p:tav tm="0">
                                          <p:val>
                                            <p:strVal val="ppt_y"/>
                                          </p:val>
                                        </p:tav>
                                        <p:tav tm="100000">
                                          <p:val>
                                            <p:strVal val="ppt_y"/>
                                          </p:val>
                                        </p:tav>
                                      </p:tavLst>
                                    </p:anim>
                                    <p:set>
                                      <p:cBhvr>
                                        <p:cTn id="169" dur="1" fill="hold">
                                          <p:stCondLst>
                                            <p:cond delay="1999"/>
                                          </p:stCondLst>
                                        </p:cTn>
                                        <p:tgtEl>
                                          <p:spTgt spid="12"/>
                                        </p:tgtEl>
                                        <p:attrNameLst>
                                          <p:attrName>style.visibility</p:attrName>
                                        </p:attrNameLst>
                                      </p:cBhvr>
                                      <p:to>
                                        <p:strVal val="hidden"/>
                                      </p:to>
                                    </p:set>
                                  </p:childTnLst>
                                </p:cTn>
                              </p:par>
                              <p:par>
                                <p:cTn id="170" presetID="2" presetClass="exit" presetSubtype="8" fill="hold" grpId="2" nodeType="withEffect">
                                  <p:stCondLst>
                                    <p:cond delay="0"/>
                                  </p:stCondLst>
                                  <p:childTnLst>
                                    <p:anim calcmode="lin" valueType="num">
                                      <p:cBhvr additive="base">
                                        <p:cTn id="171" dur="2000"/>
                                        <p:tgtEl>
                                          <p:spTgt spid="13"/>
                                        </p:tgtEl>
                                        <p:attrNameLst>
                                          <p:attrName>ppt_x</p:attrName>
                                        </p:attrNameLst>
                                      </p:cBhvr>
                                      <p:tavLst>
                                        <p:tav tm="0">
                                          <p:val>
                                            <p:strVal val="ppt_x"/>
                                          </p:val>
                                        </p:tav>
                                        <p:tav tm="100000">
                                          <p:val>
                                            <p:strVal val="0-ppt_w/2"/>
                                          </p:val>
                                        </p:tav>
                                      </p:tavLst>
                                    </p:anim>
                                    <p:anim calcmode="lin" valueType="num">
                                      <p:cBhvr additive="base">
                                        <p:cTn id="172" dur="2000"/>
                                        <p:tgtEl>
                                          <p:spTgt spid="13"/>
                                        </p:tgtEl>
                                        <p:attrNameLst>
                                          <p:attrName>ppt_y</p:attrName>
                                        </p:attrNameLst>
                                      </p:cBhvr>
                                      <p:tavLst>
                                        <p:tav tm="0">
                                          <p:val>
                                            <p:strVal val="ppt_y"/>
                                          </p:val>
                                        </p:tav>
                                        <p:tav tm="100000">
                                          <p:val>
                                            <p:strVal val="ppt_y"/>
                                          </p:val>
                                        </p:tav>
                                      </p:tavLst>
                                    </p:anim>
                                    <p:set>
                                      <p:cBhvr>
                                        <p:cTn id="173" dur="1" fill="hold">
                                          <p:stCondLst>
                                            <p:cond delay="1999"/>
                                          </p:stCondLst>
                                        </p:cTn>
                                        <p:tgtEl>
                                          <p:spTgt spid="13"/>
                                        </p:tgtEl>
                                        <p:attrNameLst>
                                          <p:attrName>style.visibility</p:attrName>
                                        </p:attrNameLst>
                                      </p:cBhvr>
                                      <p:to>
                                        <p:strVal val="hidden"/>
                                      </p:to>
                                    </p:set>
                                  </p:childTnLst>
                                </p:cTn>
                              </p:par>
                              <p:par>
                                <p:cTn id="174" presetID="2" presetClass="exit" presetSubtype="8" fill="hold" grpId="2" nodeType="withEffect">
                                  <p:stCondLst>
                                    <p:cond delay="0"/>
                                  </p:stCondLst>
                                  <p:childTnLst>
                                    <p:anim calcmode="lin" valueType="num">
                                      <p:cBhvr additive="base">
                                        <p:cTn id="175" dur="2000"/>
                                        <p:tgtEl>
                                          <p:spTgt spid="14"/>
                                        </p:tgtEl>
                                        <p:attrNameLst>
                                          <p:attrName>ppt_x</p:attrName>
                                        </p:attrNameLst>
                                      </p:cBhvr>
                                      <p:tavLst>
                                        <p:tav tm="0">
                                          <p:val>
                                            <p:strVal val="ppt_x"/>
                                          </p:val>
                                        </p:tav>
                                        <p:tav tm="100000">
                                          <p:val>
                                            <p:strVal val="0-ppt_w/2"/>
                                          </p:val>
                                        </p:tav>
                                      </p:tavLst>
                                    </p:anim>
                                    <p:anim calcmode="lin" valueType="num">
                                      <p:cBhvr additive="base">
                                        <p:cTn id="176" dur="2000"/>
                                        <p:tgtEl>
                                          <p:spTgt spid="14"/>
                                        </p:tgtEl>
                                        <p:attrNameLst>
                                          <p:attrName>ppt_y</p:attrName>
                                        </p:attrNameLst>
                                      </p:cBhvr>
                                      <p:tavLst>
                                        <p:tav tm="0">
                                          <p:val>
                                            <p:strVal val="ppt_y"/>
                                          </p:val>
                                        </p:tav>
                                        <p:tav tm="100000">
                                          <p:val>
                                            <p:strVal val="ppt_y"/>
                                          </p:val>
                                        </p:tav>
                                      </p:tavLst>
                                    </p:anim>
                                    <p:set>
                                      <p:cBhvr>
                                        <p:cTn id="177" dur="1" fill="hold">
                                          <p:stCondLst>
                                            <p:cond delay="1999"/>
                                          </p:stCondLst>
                                        </p:cTn>
                                        <p:tgtEl>
                                          <p:spTgt spid="14"/>
                                        </p:tgtEl>
                                        <p:attrNameLst>
                                          <p:attrName>style.visibility</p:attrName>
                                        </p:attrNameLst>
                                      </p:cBhvr>
                                      <p:to>
                                        <p:strVal val="hidden"/>
                                      </p:to>
                                    </p:set>
                                  </p:childTnLst>
                                </p:cTn>
                              </p:par>
                              <p:par>
                                <p:cTn id="178" presetID="2" presetClass="exit" presetSubtype="8" fill="hold" grpId="2" nodeType="withEffect">
                                  <p:stCondLst>
                                    <p:cond delay="0"/>
                                  </p:stCondLst>
                                  <p:childTnLst>
                                    <p:anim calcmode="lin" valueType="num">
                                      <p:cBhvr additive="base">
                                        <p:cTn id="179" dur="2000"/>
                                        <p:tgtEl>
                                          <p:spTgt spid="15"/>
                                        </p:tgtEl>
                                        <p:attrNameLst>
                                          <p:attrName>ppt_x</p:attrName>
                                        </p:attrNameLst>
                                      </p:cBhvr>
                                      <p:tavLst>
                                        <p:tav tm="0">
                                          <p:val>
                                            <p:strVal val="ppt_x"/>
                                          </p:val>
                                        </p:tav>
                                        <p:tav tm="100000">
                                          <p:val>
                                            <p:strVal val="0-ppt_w/2"/>
                                          </p:val>
                                        </p:tav>
                                      </p:tavLst>
                                    </p:anim>
                                    <p:anim calcmode="lin" valueType="num">
                                      <p:cBhvr additive="base">
                                        <p:cTn id="180" dur="2000"/>
                                        <p:tgtEl>
                                          <p:spTgt spid="15"/>
                                        </p:tgtEl>
                                        <p:attrNameLst>
                                          <p:attrName>ppt_y</p:attrName>
                                        </p:attrNameLst>
                                      </p:cBhvr>
                                      <p:tavLst>
                                        <p:tav tm="0">
                                          <p:val>
                                            <p:strVal val="ppt_y"/>
                                          </p:val>
                                        </p:tav>
                                        <p:tav tm="100000">
                                          <p:val>
                                            <p:strVal val="ppt_y"/>
                                          </p:val>
                                        </p:tav>
                                      </p:tavLst>
                                    </p:anim>
                                    <p:set>
                                      <p:cBhvr>
                                        <p:cTn id="181" dur="1" fill="hold">
                                          <p:stCondLst>
                                            <p:cond delay="1999"/>
                                          </p:stCondLst>
                                        </p:cTn>
                                        <p:tgtEl>
                                          <p:spTgt spid="15"/>
                                        </p:tgtEl>
                                        <p:attrNameLst>
                                          <p:attrName>style.visibility</p:attrName>
                                        </p:attrNameLst>
                                      </p:cBhvr>
                                      <p:to>
                                        <p:strVal val="hidden"/>
                                      </p:to>
                                    </p:set>
                                  </p:childTnLst>
                                </p:cTn>
                              </p:par>
                              <p:par>
                                <p:cTn id="182" presetID="2" presetClass="exit" presetSubtype="8" fill="hold" grpId="2" nodeType="withEffect">
                                  <p:stCondLst>
                                    <p:cond delay="0"/>
                                  </p:stCondLst>
                                  <p:childTnLst>
                                    <p:anim calcmode="lin" valueType="num">
                                      <p:cBhvr additive="base">
                                        <p:cTn id="183" dur="2000"/>
                                        <p:tgtEl>
                                          <p:spTgt spid="16"/>
                                        </p:tgtEl>
                                        <p:attrNameLst>
                                          <p:attrName>ppt_x</p:attrName>
                                        </p:attrNameLst>
                                      </p:cBhvr>
                                      <p:tavLst>
                                        <p:tav tm="0">
                                          <p:val>
                                            <p:strVal val="ppt_x"/>
                                          </p:val>
                                        </p:tav>
                                        <p:tav tm="100000">
                                          <p:val>
                                            <p:strVal val="0-ppt_w/2"/>
                                          </p:val>
                                        </p:tav>
                                      </p:tavLst>
                                    </p:anim>
                                    <p:anim calcmode="lin" valueType="num">
                                      <p:cBhvr additive="base">
                                        <p:cTn id="184" dur="2000"/>
                                        <p:tgtEl>
                                          <p:spTgt spid="16"/>
                                        </p:tgtEl>
                                        <p:attrNameLst>
                                          <p:attrName>ppt_y</p:attrName>
                                        </p:attrNameLst>
                                      </p:cBhvr>
                                      <p:tavLst>
                                        <p:tav tm="0">
                                          <p:val>
                                            <p:strVal val="ppt_y"/>
                                          </p:val>
                                        </p:tav>
                                        <p:tav tm="100000">
                                          <p:val>
                                            <p:strVal val="ppt_y"/>
                                          </p:val>
                                        </p:tav>
                                      </p:tavLst>
                                    </p:anim>
                                    <p:set>
                                      <p:cBhvr>
                                        <p:cTn id="185" dur="1" fill="hold">
                                          <p:stCondLst>
                                            <p:cond delay="1999"/>
                                          </p:stCondLst>
                                        </p:cTn>
                                        <p:tgtEl>
                                          <p:spTgt spid="16"/>
                                        </p:tgtEl>
                                        <p:attrNameLst>
                                          <p:attrName>style.visibility</p:attrName>
                                        </p:attrNameLst>
                                      </p:cBhvr>
                                      <p:to>
                                        <p:strVal val="hidden"/>
                                      </p:to>
                                    </p:set>
                                  </p:childTnLst>
                                </p:cTn>
                              </p:par>
                              <p:par>
                                <p:cTn id="186" presetID="2" presetClass="exit" presetSubtype="8" fill="hold" grpId="2" nodeType="withEffect">
                                  <p:stCondLst>
                                    <p:cond delay="0"/>
                                  </p:stCondLst>
                                  <p:childTnLst>
                                    <p:anim calcmode="lin" valueType="num">
                                      <p:cBhvr additive="base">
                                        <p:cTn id="187" dur="2000"/>
                                        <p:tgtEl>
                                          <p:spTgt spid="17"/>
                                        </p:tgtEl>
                                        <p:attrNameLst>
                                          <p:attrName>ppt_x</p:attrName>
                                        </p:attrNameLst>
                                      </p:cBhvr>
                                      <p:tavLst>
                                        <p:tav tm="0">
                                          <p:val>
                                            <p:strVal val="ppt_x"/>
                                          </p:val>
                                        </p:tav>
                                        <p:tav tm="100000">
                                          <p:val>
                                            <p:strVal val="0-ppt_w/2"/>
                                          </p:val>
                                        </p:tav>
                                      </p:tavLst>
                                    </p:anim>
                                    <p:anim calcmode="lin" valueType="num">
                                      <p:cBhvr additive="base">
                                        <p:cTn id="188" dur="2000"/>
                                        <p:tgtEl>
                                          <p:spTgt spid="17"/>
                                        </p:tgtEl>
                                        <p:attrNameLst>
                                          <p:attrName>ppt_y</p:attrName>
                                        </p:attrNameLst>
                                      </p:cBhvr>
                                      <p:tavLst>
                                        <p:tav tm="0">
                                          <p:val>
                                            <p:strVal val="ppt_y"/>
                                          </p:val>
                                        </p:tav>
                                        <p:tav tm="100000">
                                          <p:val>
                                            <p:strVal val="ppt_y"/>
                                          </p:val>
                                        </p:tav>
                                      </p:tavLst>
                                    </p:anim>
                                    <p:set>
                                      <p:cBhvr>
                                        <p:cTn id="189" dur="1" fill="hold">
                                          <p:stCondLst>
                                            <p:cond delay="1999"/>
                                          </p:stCondLst>
                                        </p:cTn>
                                        <p:tgtEl>
                                          <p:spTgt spid="17"/>
                                        </p:tgtEl>
                                        <p:attrNameLst>
                                          <p:attrName>style.visibility</p:attrName>
                                        </p:attrNameLst>
                                      </p:cBhvr>
                                      <p:to>
                                        <p:strVal val="hidden"/>
                                      </p:to>
                                    </p:set>
                                  </p:childTnLst>
                                </p:cTn>
                              </p:par>
                              <p:par>
                                <p:cTn id="190" presetID="2" presetClass="exit" presetSubtype="8" fill="hold" grpId="2" nodeType="withEffect">
                                  <p:stCondLst>
                                    <p:cond delay="0"/>
                                  </p:stCondLst>
                                  <p:childTnLst>
                                    <p:anim calcmode="lin" valueType="num">
                                      <p:cBhvr additive="base">
                                        <p:cTn id="191" dur="2000"/>
                                        <p:tgtEl>
                                          <p:spTgt spid="18"/>
                                        </p:tgtEl>
                                        <p:attrNameLst>
                                          <p:attrName>ppt_x</p:attrName>
                                        </p:attrNameLst>
                                      </p:cBhvr>
                                      <p:tavLst>
                                        <p:tav tm="0">
                                          <p:val>
                                            <p:strVal val="ppt_x"/>
                                          </p:val>
                                        </p:tav>
                                        <p:tav tm="100000">
                                          <p:val>
                                            <p:strVal val="0-ppt_w/2"/>
                                          </p:val>
                                        </p:tav>
                                      </p:tavLst>
                                    </p:anim>
                                    <p:anim calcmode="lin" valueType="num">
                                      <p:cBhvr additive="base">
                                        <p:cTn id="192" dur="2000"/>
                                        <p:tgtEl>
                                          <p:spTgt spid="18"/>
                                        </p:tgtEl>
                                        <p:attrNameLst>
                                          <p:attrName>ppt_y</p:attrName>
                                        </p:attrNameLst>
                                      </p:cBhvr>
                                      <p:tavLst>
                                        <p:tav tm="0">
                                          <p:val>
                                            <p:strVal val="ppt_y"/>
                                          </p:val>
                                        </p:tav>
                                        <p:tav tm="100000">
                                          <p:val>
                                            <p:strVal val="ppt_y"/>
                                          </p:val>
                                        </p:tav>
                                      </p:tavLst>
                                    </p:anim>
                                    <p:set>
                                      <p:cBhvr>
                                        <p:cTn id="193" dur="1" fill="hold">
                                          <p:stCondLst>
                                            <p:cond delay="1999"/>
                                          </p:stCondLst>
                                        </p:cTn>
                                        <p:tgtEl>
                                          <p:spTgt spid="18"/>
                                        </p:tgtEl>
                                        <p:attrNameLst>
                                          <p:attrName>style.visibility</p:attrName>
                                        </p:attrNameLst>
                                      </p:cBhvr>
                                      <p:to>
                                        <p:strVal val="hidden"/>
                                      </p:to>
                                    </p:set>
                                  </p:childTnLst>
                                </p:cTn>
                              </p:par>
                              <p:par>
                                <p:cTn id="194" presetID="2" presetClass="exit" presetSubtype="8" fill="hold" grpId="2" nodeType="withEffect">
                                  <p:stCondLst>
                                    <p:cond delay="0"/>
                                  </p:stCondLst>
                                  <p:childTnLst>
                                    <p:anim calcmode="lin" valueType="num">
                                      <p:cBhvr additive="base">
                                        <p:cTn id="195" dur="2000"/>
                                        <p:tgtEl>
                                          <p:spTgt spid="19"/>
                                        </p:tgtEl>
                                        <p:attrNameLst>
                                          <p:attrName>ppt_x</p:attrName>
                                        </p:attrNameLst>
                                      </p:cBhvr>
                                      <p:tavLst>
                                        <p:tav tm="0">
                                          <p:val>
                                            <p:strVal val="ppt_x"/>
                                          </p:val>
                                        </p:tav>
                                        <p:tav tm="100000">
                                          <p:val>
                                            <p:strVal val="0-ppt_w/2"/>
                                          </p:val>
                                        </p:tav>
                                      </p:tavLst>
                                    </p:anim>
                                    <p:anim calcmode="lin" valueType="num">
                                      <p:cBhvr additive="base">
                                        <p:cTn id="196" dur="2000"/>
                                        <p:tgtEl>
                                          <p:spTgt spid="19"/>
                                        </p:tgtEl>
                                        <p:attrNameLst>
                                          <p:attrName>ppt_y</p:attrName>
                                        </p:attrNameLst>
                                      </p:cBhvr>
                                      <p:tavLst>
                                        <p:tav tm="0">
                                          <p:val>
                                            <p:strVal val="ppt_y"/>
                                          </p:val>
                                        </p:tav>
                                        <p:tav tm="100000">
                                          <p:val>
                                            <p:strVal val="ppt_y"/>
                                          </p:val>
                                        </p:tav>
                                      </p:tavLst>
                                    </p:anim>
                                    <p:set>
                                      <p:cBhvr>
                                        <p:cTn id="197" dur="1" fill="hold">
                                          <p:stCondLst>
                                            <p:cond delay="1999"/>
                                          </p:stCondLst>
                                        </p:cTn>
                                        <p:tgtEl>
                                          <p:spTgt spid="19"/>
                                        </p:tgtEl>
                                        <p:attrNameLst>
                                          <p:attrName>style.visibility</p:attrName>
                                        </p:attrNameLst>
                                      </p:cBhvr>
                                      <p:to>
                                        <p:strVal val="hidden"/>
                                      </p:to>
                                    </p:set>
                                  </p:childTnLst>
                                </p:cTn>
                              </p:par>
                              <p:par>
                                <p:cTn id="198" presetID="2" presetClass="exit" presetSubtype="8" fill="hold" grpId="2" nodeType="withEffect">
                                  <p:stCondLst>
                                    <p:cond delay="0"/>
                                  </p:stCondLst>
                                  <p:childTnLst>
                                    <p:anim calcmode="lin" valueType="num">
                                      <p:cBhvr additive="base">
                                        <p:cTn id="199" dur="2000"/>
                                        <p:tgtEl>
                                          <p:spTgt spid="20"/>
                                        </p:tgtEl>
                                        <p:attrNameLst>
                                          <p:attrName>ppt_x</p:attrName>
                                        </p:attrNameLst>
                                      </p:cBhvr>
                                      <p:tavLst>
                                        <p:tav tm="0">
                                          <p:val>
                                            <p:strVal val="ppt_x"/>
                                          </p:val>
                                        </p:tav>
                                        <p:tav tm="100000">
                                          <p:val>
                                            <p:strVal val="0-ppt_w/2"/>
                                          </p:val>
                                        </p:tav>
                                      </p:tavLst>
                                    </p:anim>
                                    <p:anim calcmode="lin" valueType="num">
                                      <p:cBhvr additive="base">
                                        <p:cTn id="200" dur="2000"/>
                                        <p:tgtEl>
                                          <p:spTgt spid="20"/>
                                        </p:tgtEl>
                                        <p:attrNameLst>
                                          <p:attrName>ppt_y</p:attrName>
                                        </p:attrNameLst>
                                      </p:cBhvr>
                                      <p:tavLst>
                                        <p:tav tm="0">
                                          <p:val>
                                            <p:strVal val="ppt_y"/>
                                          </p:val>
                                        </p:tav>
                                        <p:tav tm="100000">
                                          <p:val>
                                            <p:strVal val="ppt_y"/>
                                          </p:val>
                                        </p:tav>
                                      </p:tavLst>
                                    </p:anim>
                                    <p:set>
                                      <p:cBhvr>
                                        <p:cTn id="201" dur="1" fill="hold">
                                          <p:stCondLst>
                                            <p:cond delay="1999"/>
                                          </p:stCondLst>
                                        </p:cTn>
                                        <p:tgtEl>
                                          <p:spTgt spid="20"/>
                                        </p:tgtEl>
                                        <p:attrNameLst>
                                          <p:attrName>style.visibility</p:attrName>
                                        </p:attrNameLst>
                                      </p:cBhvr>
                                      <p:to>
                                        <p:strVal val="hidden"/>
                                      </p:to>
                                    </p:set>
                                  </p:childTnLst>
                                </p:cTn>
                              </p:par>
                              <p:par>
                                <p:cTn id="202" presetID="2" presetClass="exit" presetSubtype="8" fill="hold" grpId="2" nodeType="withEffect">
                                  <p:stCondLst>
                                    <p:cond delay="0"/>
                                  </p:stCondLst>
                                  <p:childTnLst>
                                    <p:anim calcmode="lin" valueType="num">
                                      <p:cBhvr additive="base">
                                        <p:cTn id="203" dur="2000"/>
                                        <p:tgtEl>
                                          <p:spTgt spid="21"/>
                                        </p:tgtEl>
                                        <p:attrNameLst>
                                          <p:attrName>ppt_x</p:attrName>
                                        </p:attrNameLst>
                                      </p:cBhvr>
                                      <p:tavLst>
                                        <p:tav tm="0">
                                          <p:val>
                                            <p:strVal val="ppt_x"/>
                                          </p:val>
                                        </p:tav>
                                        <p:tav tm="100000">
                                          <p:val>
                                            <p:strVal val="0-ppt_w/2"/>
                                          </p:val>
                                        </p:tav>
                                      </p:tavLst>
                                    </p:anim>
                                    <p:anim calcmode="lin" valueType="num">
                                      <p:cBhvr additive="base">
                                        <p:cTn id="204" dur="2000"/>
                                        <p:tgtEl>
                                          <p:spTgt spid="21"/>
                                        </p:tgtEl>
                                        <p:attrNameLst>
                                          <p:attrName>ppt_y</p:attrName>
                                        </p:attrNameLst>
                                      </p:cBhvr>
                                      <p:tavLst>
                                        <p:tav tm="0">
                                          <p:val>
                                            <p:strVal val="ppt_y"/>
                                          </p:val>
                                        </p:tav>
                                        <p:tav tm="100000">
                                          <p:val>
                                            <p:strVal val="ppt_y"/>
                                          </p:val>
                                        </p:tav>
                                      </p:tavLst>
                                    </p:anim>
                                    <p:set>
                                      <p:cBhvr>
                                        <p:cTn id="205" dur="1" fill="hold">
                                          <p:stCondLst>
                                            <p:cond delay="1999"/>
                                          </p:stCondLst>
                                        </p:cTn>
                                        <p:tgtEl>
                                          <p:spTgt spid="21"/>
                                        </p:tgtEl>
                                        <p:attrNameLst>
                                          <p:attrName>style.visibility</p:attrName>
                                        </p:attrNameLst>
                                      </p:cBhvr>
                                      <p:to>
                                        <p:strVal val="hidden"/>
                                      </p:to>
                                    </p:set>
                                  </p:childTnLst>
                                </p:cTn>
                              </p:par>
                              <p:par>
                                <p:cTn id="206" presetID="2" presetClass="exit" presetSubtype="8" fill="hold" grpId="2" nodeType="withEffect">
                                  <p:stCondLst>
                                    <p:cond delay="0"/>
                                  </p:stCondLst>
                                  <p:childTnLst>
                                    <p:anim calcmode="lin" valueType="num">
                                      <p:cBhvr additive="base">
                                        <p:cTn id="207" dur="2000"/>
                                        <p:tgtEl>
                                          <p:spTgt spid="22"/>
                                        </p:tgtEl>
                                        <p:attrNameLst>
                                          <p:attrName>ppt_x</p:attrName>
                                        </p:attrNameLst>
                                      </p:cBhvr>
                                      <p:tavLst>
                                        <p:tav tm="0">
                                          <p:val>
                                            <p:strVal val="ppt_x"/>
                                          </p:val>
                                        </p:tav>
                                        <p:tav tm="100000">
                                          <p:val>
                                            <p:strVal val="0-ppt_w/2"/>
                                          </p:val>
                                        </p:tav>
                                      </p:tavLst>
                                    </p:anim>
                                    <p:anim calcmode="lin" valueType="num">
                                      <p:cBhvr additive="base">
                                        <p:cTn id="208" dur="2000"/>
                                        <p:tgtEl>
                                          <p:spTgt spid="22"/>
                                        </p:tgtEl>
                                        <p:attrNameLst>
                                          <p:attrName>ppt_y</p:attrName>
                                        </p:attrNameLst>
                                      </p:cBhvr>
                                      <p:tavLst>
                                        <p:tav tm="0">
                                          <p:val>
                                            <p:strVal val="ppt_y"/>
                                          </p:val>
                                        </p:tav>
                                        <p:tav tm="100000">
                                          <p:val>
                                            <p:strVal val="ppt_y"/>
                                          </p:val>
                                        </p:tav>
                                      </p:tavLst>
                                    </p:anim>
                                    <p:set>
                                      <p:cBhvr>
                                        <p:cTn id="209" dur="1" fill="hold">
                                          <p:stCondLst>
                                            <p:cond delay="1999"/>
                                          </p:stCondLst>
                                        </p:cTn>
                                        <p:tgtEl>
                                          <p:spTgt spid="22"/>
                                        </p:tgtEl>
                                        <p:attrNameLst>
                                          <p:attrName>style.visibility</p:attrName>
                                        </p:attrNameLst>
                                      </p:cBhvr>
                                      <p:to>
                                        <p:strVal val="hidden"/>
                                      </p:to>
                                    </p:set>
                                  </p:childTnLst>
                                </p:cTn>
                              </p:par>
                              <p:par>
                                <p:cTn id="210" presetID="2" presetClass="exit" presetSubtype="8" fill="hold" grpId="2" nodeType="withEffect">
                                  <p:stCondLst>
                                    <p:cond delay="0"/>
                                  </p:stCondLst>
                                  <p:childTnLst>
                                    <p:anim calcmode="lin" valueType="num">
                                      <p:cBhvr additive="base">
                                        <p:cTn id="211" dur="2000"/>
                                        <p:tgtEl>
                                          <p:spTgt spid="23"/>
                                        </p:tgtEl>
                                        <p:attrNameLst>
                                          <p:attrName>ppt_x</p:attrName>
                                        </p:attrNameLst>
                                      </p:cBhvr>
                                      <p:tavLst>
                                        <p:tav tm="0">
                                          <p:val>
                                            <p:strVal val="ppt_x"/>
                                          </p:val>
                                        </p:tav>
                                        <p:tav tm="100000">
                                          <p:val>
                                            <p:strVal val="0-ppt_w/2"/>
                                          </p:val>
                                        </p:tav>
                                      </p:tavLst>
                                    </p:anim>
                                    <p:anim calcmode="lin" valueType="num">
                                      <p:cBhvr additive="base">
                                        <p:cTn id="212" dur="2000"/>
                                        <p:tgtEl>
                                          <p:spTgt spid="23"/>
                                        </p:tgtEl>
                                        <p:attrNameLst>
                                          <p:attrName>ppt_y</p:attrName>
                                        </p:attrNameLst>
                                      </p:cBhvr>
                                      <p:tavLst>
                                        <p:tav tm="0">
                                          <p:val>
                                            <p:strVal val="ppt_y"/>
                                          </p:val>
                                        </p:tav>
                                        <p:tav tm="100000">
                                          <p:val>
                                            <p:strVal val="ppt_y"/>
                                          </p:val>
                                        </p:tav>
                                      </p:tavLst>
                                    </p:anim>
                                    <p:set>
                                      <p:cBhvr>
                                        <p:cTn id="213" dur="1" fill="hold">
                                          <p:stCondLst>
                                            <p:cond delay="1999"/>
                                          </p:stCondLst>
                                        </p:cTn>
                                        <p:tgtEl>
                                          <p:spTgt spid="23"/>
                                        </p:tgtEl>
                                        <p:attrNameLst>
                                          <p:attrName>style.visibility</p:attrName>
                                        </p:attrNameLst>
                                      </p:cBhvr>
                                      <p:to>
                                        <p:strVal val="hidden"/>
                                      </p:to>
                                    </p:set>
                                  </p:childTnLst>
                                </p:cTn>
                              </p:par>
                              <p:par>
                                <p:cTn id="214" presetID="2" presetClass="exit" presetSubtype="8" fill="hold" grpId="2" nodeType="withEffect">
                                  <p:stCondLst>
                                    <p:cond delay="0"/>
                                  </p:stCondLst>
                                  <p:childTnLst>
                                    <p:anim calcmode="lin" valueType="num">
                                      <p:cBhvr additive="base">
                                        <p:cTn id="215" dur="2000"/>
                                        <p:tgtEl>
                                          <p:spTgt spid="24"/>
                                        </p:tgtEl>
                                        <p:attrNameLst>
                                          <p:attrName>ppt_x</p:attrName>
                                        </p:attrNameLst>
                                      </p:cBhvr>
                                      <p:tavLst>
                                        <p:tav tm="0">
                                          <p:val>
                                            <p:strVal val="ppt_x"/>
                                          </p:val>
                                        </p:tav>
                                        <p:tav tm="100000">
                                          <p:val>
                                            <p:strVal val="0-ppt_w/2"/>
                                          </p:val>
                                        </p:tav>
                                      </p:tavLst>
                                    </p:anim>
                                    <p:anim calcmode="lin" valueType="num">
                                      <p:cBhvr additive="base">
                                        <p:cTn id="216" dur="2000"/>
                                        <p:tgtEl>
                                          <p:spTgt spid="24"/>
                                        </p:tgtEl>
                                        <p:attrNameLst>
                                          <p:attrName>ppt_y</p:attrName>
                                        </p:attrNameLst>
                                      </p:cBhvr>
                                      <p:tavLst>
                                        <p:tav tm="0">
                                          <p:val>
                                            <p:strVal val="ppt_y"/>
                                          </p:val>
                                        </p:tav>
                                        <p:tav tm="100000">
                                          <p:val>
                                            <p:strVal val="ppt_y"/>
                                          </p:val>
                                        </p:tav>
                                      </p:tavLst>
                                    </p:anim>
                                    <p:set>
                                      <p:cBhvr>
                                        <p:cTn id="217" dur="1" fill="hold">
                                          <p:stCondLst>
                                            <p:cond delay="1999"/>
                                          </p:stCondLst>
                                        </p:cTn>
                                        <p:tgtEl>
                                          <p:spTgt spid="24"/>
                                        </p:tgtEl>
                                        <p:attrNameLst>
                                          <p:attrName>style.visibility</p:attrName>
                                        </p:attrNameLst>
                                      </p:cBhvr>
                                      <p:to>
                                        <p:strVal val="hidden"/>
                                      </p:to>
                                    </p:set>
                                  </p:childTnLst>
                                </p:cTn>
                              </p:par>
                              <p:par>
                                <p:cTn id="218" presetID="8" presetClass="emph" presetSubtype="0" fill="hold" grpId="3" nodeType="withEffect">
                                  <p:stCondLst>
                                    <p:cond delay="0"/>
                                  </p:stCondLst>
                                  <p:childTnLst>
                                    <p:animRot by="21600000">
                                      <p:cBhvr>
                                        <p:cTn id="219" dur="2000" fill="hold"/>
                                        <p:tgtEl>
                                          <p:spTgt spid="4"/>
                                        </p:tgtEl>
                                        <p:attrNameLst>
                                          <p:attrName>r</p:attrName>
                                        </p:attrNameLst>
                                      </p:cBhvr>
                                    </p:animRot>
                                  </p:childTnLst>
                                </p:cTn>
                              </p:par>
                              <p:par>
                                <p:cTn id="220" presetID="8" presetClass="emph" presetSubtype="0" fill="hold" grpId="3" nodeType="withEffect">
                                  <p:stCondLst>
                                    <p:cond delay="0"/>
                                  </p:stCondLst>
                                  <p:childTnLst>
                                    <p:animRot by="-21600000">
                                      <p:cBhvr>
                                        <p:cTn id="221" dur="2000" fill="hold"/>
                                        <p:tgtEl>
                                          <p:spTgt spid="5"/>
                                        </p:tgtEl>
                                        <p:attrNameLst>
                                          <p:attrName>r</p:attrName>
                                        </p:attrNameLst>
                                      </p:cBhvr>
                                    </p:animRot>
                                  </p:childTnLst>
                                </p:cTn>
                              </p:par>
                              <p:par>
                                <p:cTn id="222" presetID="8" presetClass="emph" presetSubtype="0" fill="hold" grpId="3" nodeType="withEffect">
                                  <p:stCondLst>
                                    <p:cond delay="0"/>
                                  </p:stCondLst>
                                  <p:childTnLst>
                                    <p:animRot by="21600000">
                                      <p:cBhvr>
                                        <p:cTn id="223" dur="2000" fill="hold"/>
                                        <p:tgtEl>
                                          <p:spTgt spid="6"/>
                                        </p:tgtEl>
                                        <p:attrNameLst>
                                          <p:attrName>r</p:attrName>
                                        </p:attrNameLst>
                                      </p:cBhvr>
                                    </p:animRot>
                                  </p:childTnLst>
                                </p:cTn>
                              </p:par>
                              <p:par>
                                <p:cTn id="224" presetID="8" presetClass="emph" presetSubtype="0" fill="hold" grpId="3" nodeType="withEffect">
                                  <p:stCondLst>
                                    <p:cond delay="0"/>
                                  </p:stCondLst>
                                  <p:childTnLst>
                                    <p:animRot by="-21600000">
                                      <p:cBhvr>
                                        <p:cTn id="225" dur="2000" fill="hold"/>
                                        <p:tgtEl>
                                          <p:spTgt spid="7"/>
                                        </p:tgtEl>
                                        <p:attrNameLst>
                                          <p:attrName>r</p:attrName>
                                        </p:attrNameLst>
                                      </p:cBhvr>
                                    </p:animRot>
                                  </p:childTnLst>
                                </p:cTn>
                              </p:par>
                              <p:par>
                                <p:cTn id="226" presetID="8" presetClass="emph" presetSubtype="0" fill="hold" grpId="3" nodeType="withEffect">
                                  <p:stCondLst>
                                    <p:cond delay="0"/>
                                  </p:stCondLst>
                                  <p:childTnLst>
                                    <p:animRot by="21600000">
                                      <p:cBhvr>
                                        <p:cTn id="227" dur="2000" fill="hold"/>
                                        <p:tgtEl>
                                          <p:spTgt spid="8"/>
                                        </p:tgtEl>
                                        <p:attrNameLst>
                                          <p:attrName>r</p:attrName>
                                        </p:attrNameLst>
                                      </p:cBhvr>
                                    </p:animRot>
                                  </p:childTnLst>
                                </p:cTn>
                              </p:par>
                              <p:par>
                                <p:cTn id="228" presetID="8" presetClass="emph" presetSubtype="0" fill="hold" grpId="3" nodeType="withEffect">
                                  <p:stCondLst>
                                    <p:cond delay="0"/>
                                  </p:stCondLst>
                                  <p:childTnLst>
                                    <p:animRot by="-21600000">
                                      <p:cBhvr>
                                        <p:cTn id="229" dur="2000" fill="hold"/>
                                        <p:tgtEl>
                                          <p:spTgt spid="9"/>
                                        </p:tgtEl>
                                        <p:attrNameLst>
                                          <p:attrName>r</p:attrName>
                                        </p:attrNameLst>
                                      </p:cBhvr>
                                    </p:animRot>
                                  </p:childTnLst>
                                </p:cTn>
                              </p:par>
                              <p:par>
                                <p:cTn id="230" presetID="8" presetClass="emph" presetSubtype="0" fill="hold" grpId="3" nodeType="withEffect">
                                  <p:stCondLst>
                                    <p:cond delay="0"/>
                                  </p:stCondLst>
                                  <p:childTnLst>
                                    <p:animRot by="21600000">
                                      <p:cBhvr>
                                        <p:cTn id="231" dur="2000" fill="hold"/>
                                        <p:tgtEl>
                                          <p:spTgt spid="10"/>
                                        </p:tgtEl>
                                        <p:attrNameLst>
                                          <p:attrName>r</p:attrName>
                                        </p:attrNameLst>
                                      </p:cBhvr>
                                    </p:animRot>
                                  </p:childTnLst>
                                </p:cTn>
                              </p:par>
                              <p:par>
                                <p:cTn id="232" presetID="8" presetClass="emph" presetSubtype="0" fill="hold" grpId="3" nodeType="withEffect">
                                  <p:stCondLst>
                                    <p:cond delay="0"/>
                                  </p:stCondLst>
                                  <p:childTnLst>
                                    <p:animRot by="-21600000">
                                      <p:cBhvr>
                                        <p:cTn id="233" dur="2000" fill="hold"/>
                                        <p:tgtEl>
                                          <p:spTgt spid="11"/>
                                        </p:tgtEl>
                                        <p:attrNameLst>
                                          <p:attrName>r</p:attrName>
                                        </p:attrNameLst>
                                      </p:cBhvr>
                                    </p:animRot>
                                  </p:childTnLst>
                                </p:cTn>
                              </p:par>
                              <p:par>
                                <p:cTn id="234" presetID="8" presetClass="emph" presetSubtype="0" fill="hold" grpId="3" nodeType="withEffect">
                                  <p:stCondLst>
                                    <p:cond delay="0"/>
                                  </p:stCondLst>
                                  <p:childTnLst>
                                    <p:animRot by="21600000">
                                      <p:cBhvr>
                                        <p:cTn id="235" dur="2000" fill="hold"/>
                                        <p:tgtEl>
                                          <p:spTgt spid="12"/>
                                        </p:tgtEl>
                                        <p:attrNameLst>
                                          <p:attrName>r</p:attrName>
                                        </p:attrNameLst>
                                      </p:cBhvr>
                                    </p:animRot>
                                  </p:childTnLst>
                                </p:cTn>
                              </p:par>
                              <p:par>
                                <p:cTn id="236" presetID="8" presetClass="emph" presetSubtype="0" fill="hold" grpId="3" nodeType="withEffect">
                                  <p:stCondLst>
                                    <p:cond delay="0"/>
                                  </p:stCondLst>
                                  <p:childTnLst>
                                    <p:animRot by="-21600000">
                                      <p:cBhvr>
                                        <p:cTn id="237" dur="2000" fill="hold"/>
                                        <p:tgtEl>
                                          <p:spTgt spid="13"/>
                                        </p:tgtEl>
                                        <p:attrNameLst>
                                          <p:attrName>r</p:attrName>
                                        </p:attrNameLst>
                                      </p:cBhvr>
                                    </p:animRot>
                                  </p:childTnLst>
                                </p:cTn>
                              </p:par>
                              <p:par>
                                <p:cTn id="238" presetID="8" presetClass="emph" presetSubtype="0" fill="hold" grpId="3" nodeType="withEffect">
                                  <p:stCondLst>
                                    <p:cond delay="0"/>
                                  </p:stCondLst>
                                  <p:childTnLst>
                                    <p:animRot by="21600000">
                                      <p:cBhvr>
                                        <p:cTn id="239" dur="2000" fill="hold"/>
                                        <p:tgtEl>
                                          <p:spTgt spid="14"/>
                                        </p:tgtEl>
                                        <p:attrNameLst>
                                          <p:attrName>r</p:attrName>
                                        </p:attrNameLst>
                                      </p:cBhvr>
                                    </p:animRot>
                                  </p:childTnLst>
                                </p:cTn>
                              </p:par>
                              <p:par>
                                <p:cTn id="240" presetID="8" presetClass="emph" presetSubtype="0" fill="hold" grpId="3" nodeType="withEffect">
                                  <p:stCondLst>
                                    <p:cond delay="0"/>
                                  </p:stCondLst>
                                  <p:childTnLst>
                                    <p:animRot by="-21600000">
                                      <p:cBhvr>
                                        <p:cTn id="241" dur="2000" fill="hold"/>
                                        <p:tgtEl>
                                          <p:spTgt spid="15"/>
                                        </p:tgtEl>
                                        <p:attrNameLst>
                                          <p:attrName>r</p:attrName>
                                        </p:attrNameLst>
                                      </p:cBhvr>
                                    </p:animRot>
                                  </p:childTnLst>
                                </p:cTn>
                              </p:par>
                              <p:par>
                                <p:cTn id="242" presetID="8" presetClass="emph" presetSubtype="0" fill="hold" grpId="3" nodeType="withEffect">
                                  <p:stCondLst>
                                    <p:cond delay="0"/>
                                  </p:stCondLst>
                                  <p:childTnLst>
                                    <p:animRot by="21600000">
                                      <p:cBhvr>
                                        <p:cTn id="243" dur="2000" fill="hold"/>
                                        <p:tgtEl>
                                          <p:spTgt spid="16"/>
                                        </p:tgtEl>
                                        <p:attrNameLst>
                                          <p:attrName>r</p:attrName>
                                        </p:attrNameLst>
                                      </p:cBhvr>
                                    </p:animRot>
                                  </p:childTnLst>
                                </p:cTn>
                              </p:par>
                              <p:par>
                                <p:cTn id="244" presetID="8" presetClass="emph" presetSubtype="0" fill="hold" grpId="3" nodeType="withEffect">
                                  <p:stCondLst>
                                    <p:cond delay="0"/>
                                  </p:stCondLst>
                                  <p:childTnLst>
                                    <p:animRot by="-21600000">
                                      <p:cBhvr>
                                        <p:cTn id="245" dur="2000" fill="hold"/>
                                        <p:tgtEl>
                                          <p:spTgt spid="17"/>
                                        </p:tgtEl>
                                        <p:attrNameLst>
                                          <p:attrName>r</p:attrName>
                                        </p:attrNameLst>
                                      </p:cBhvr>
                                    </p:animRot>
                                  </p:childTnLst>
                                </p:cTn>
                              </p:par>
                              <p:par>
                                <p:cTn id="246" presetID="8" presetClass="emph" presetSubtype="0" fill="hold" grpId="3" nodeType="withEffect">
                                  <p:stCondLst>
                                    <p:cond delay="0"/>
                                  </p:stCondLst>
                                  <p:childTnLst>
                                    <p:animRot by="21600000">
                                      <p:cBhvr>
                                        <p:cTn id="247" dur="2000" fill="hold"/>
                                        <p:tgtEl>
                                          <p:spTgt spid="18"/>
                                        </p:tgtEl>
                                        <p:attrNameLst>
                                          <p:attrName>r</p:attrName>
                                        </p:attrNameLst>
                                      </p:cBhvr>
                                    </p:animRot>
                                  </p:childTnLst>
                                </p:cTn>
                              </p:par>
                              <p:par>
                                <p:cTn id="248" presetID="8" presetClass="emph" presetSubtype="0" fill="hold" grpId="3" nodeType="withEffect">
                                  <p:stCondLst>
                                    <p:cond delay="0"/>
                                  </p:stCondLst>
                                  <p:childTnLst>
                                    <p:animRot by="-21600000">
                                      <p:cBhvr>
                                        <p:cTn id="249" dur="2000" fill="hold"/>
                                        <p:tgtEl>
                                          <p:spTgt spid="19"/>
                                        </p:tgtEl>
                                        <p:attrNameLst>
                                          <p:attrName>r</p:attrName>
                                        </p:attrNameLst>
                                      </p:cBhvr>
                                    </p:animRot>
                                  </p:childTnLst>
                                </p:cTn>
                              </p:par>
                              <p:par>
                                <p:cTn id="250" presetID="8" presetClass="emph" presetSubtype="0" fill="hold" grpId="3" nodeType="withEffect">
                                  <p:stCondLst>
                                    <p:cond delay="0"/>
                                  </p:stCondLst>
                                  <p:childTnLst>
                                    <p:animRot by="21600000">
                                      <p:cBhvr>
                                        <p:cTn id="251" dur="2000" fill="hold"/>
                                        <p:tgtEl>
                                          <p:spTgt spid="20"/>
                                        </p:tgtEl>
                                        <p:attrNameLst>
                                          <p:attrName>r</p:attrName>
                                        </p:attrNameLst>
                                      </p:cBhvr>
                                    </p:animRot>
                                  </p:childTnLst>
                                </p:cTn>
                              </p:par>
                              <p:par>
                                <p:cTn id="252" presetID="8" presetClass="emph" presetSubtype="0" fill="hold" grpId="3" nodeType="withEffect">
                                  <p:stCondLst>
                                    <p:cond delay="0"/>
                                  </p:stCondLst>
                                  <p:childTnLst>
                                    <p:animRot by="-21600000">
                                      <p:cBhvr>
                                        <p:cTn id="253" dur="2000" fill="hold"/>
                                        <p:tgtEl>
                                          <p:spTgt spid="21"/>
                                        </p:tgtEl>
                                        <p:attrNameLst>
                                          <p:attrName>r</p:attrName>
                                        </p:attrNameLst>
                                      </p:cBhvr>
                                    </p:animRot>
                                  </p:childTnLst>
                                </p:cTn>
                              </p:par>
                              <p:par>
                                <p:cTn id="254" presetID="8" presetClass="emph" presetSubtype="0" fill="hold" grpId="3" nodeType="withEffect">
                                  <p:stCondLst>
                                    <p:cond delay="0"/>
                                  </p:stCondLst>
                                  <p:childTnLst>
                                    <p:animRot by="21600000">
                                      <p:cBhvr>
                                        <p:cTn id="255" dur="2000" fill="hold"/>
                                        <p:tgtEl>
                                          <p:spTgt spid="22"/>
                                        </p:tgtEl>
                                        <p:attrNameLst>
                                          <p:attrName>r</p:attrName>
                                        </p:attrNameLst>
                                      </p:cBhvr>
                                    </p:animRot>
                                  </p:childTnLst>
                                </p:cTn>
                              </p:par>
                              <p:par>
                                <p:cTn id="256" presetID="8" presetClass="emph" presetSubtype="0" fill="hold" grpId="3" nodeType="withEffect">
                                  <p:stCondLst>
                                    <p:cond delay="0"/>
                                  </p:stCondLst>
                                  <p:childTnLst>
                                    <p:animRot by="-21600000">
                                      <p:cBhvr>
                                        <p:cTn id="257" dur="2000" fill="hold"/>
                                        <p:tgtEl>
                                          <p:spTgt spid="23"/>
                                        </p:tgtEl>
                                        <p:attrNameLst>
                                          <p:attrName>r</p:attrName>
                                        </p:attrNameLst>
                                      </p:cBhvr>
                                    </p:animRot>
                                  </p:childTnLst>
                                </p:cTn>
                              </p:par>
                              <p:par>
                                <p:cTn id="258" presetID="8" presetClass="emph" presetSubtype="0" fill="hold" grpId="3" nodeType="withEffect">
                                  <p:stCondLst>
                                    <p:cond delay="0"/>
                                  </p:stCondLst>
                                  <p:childTnLst>
                                    <p:animRot by="21600000">
                                      <p:cBhvr>
                                        <p:cTn id="259" dur="2000" fill="hold"/>
                                        <p:tgtEl>
                                          <p:spTgt spid="24"/>
                                        </p:tgtEl>
                                        <p:attrNameLst>
                                          <p:attrName>r</p:attrName>
                                        </p:attrNameLst>
                                      </p:cBhvr>
                                    </p:animRot>
                                  </p:childTnLst>
                                </p:cTn>
                              </p:par>
                              <p:par>
                                <p:cTn id="260" presetID="17" presetClass="entr" presetSubtype="2" fill="hold" nodeType="withEffect">
                                  <p:stCondLst>
                                    <p:cond delay="0"/>
                                  </p:stCondLst>
                                  <p:childTnLst>
                                    <p:set>
                                      <p:cBhvr>
                                        <p:cTn id="261" dur="1" fill="hold">
                                          <p:stCondLst>
                                            <p:cond delay="0"/>
                                          </p:stCondLst>
                                        </p:cTn>
                                        <p:tgtEl>
                                          <p:spTgt spid="2"/>
                                        </p:tgtEl>
                                        <p:attrNameLst>
                                          <p:attrName>style.visibility</p:attrName>
                                        </p:attrNameLst>
                                      </p:cBhvr>
                                      <p:to>
                                        <p:strVal val="visible"/>
                                      </p:to>
                                    </p:set>
                                    <p:anim calcmode="lin" valueType="num">
                                      <p:cBhvr>
                                        <p:cTn id="262" dur="2000" fill="hold"/>
                                        <p:tgtEl>
                                          <p:spTgt spid="2"/>
                                        </p:tgtEl>
                                        <p:attrNameLst>
                                          <p:attrName>ppt_x</p:attrName>
                                        </p:attrNameLst>
                                      </p:cBhvr>
                                      <p:tavLst>
                                        <p:tav tm="0">
                                          <p:val>
                                            <p:strVal val="#ppt_x+#ppt_w/2"/>
                                          </p:val>
                                        </p:tav>
                                        <p:tav tm="100000">
                                          <p:val>
                                            <p:strVal val="#ppt_x"/>
                                          </p:val>
                                        </p:tav>
                                      </p:tavLst>
                                    </p:anim>
                                    <p:anim calcmode="lin" valueType="num">
                                      <p:cBhvr>
                                        <p:cTn id="263" dur="2000" fill="hold"/>
                                        <p:tgtEl>
                                          <p:spTgt spid="2"/>
                                        </p:tgtEl>
                                        <p:attrNameLst>
                                          <p:attrName>ppt_y</p:attrName>
                                        </p:attrNameLst>
                                      </p:cBhvr>
                                      <p:tavLst>
                                        <p:tav tm="0">
                                          <p:val>
                                            <p:strVal val="#ppt_y"/>
                                          </p:val>
                                        </p:tav>
                                        <p:tav tm="100000">
                                          <p:val>
                                            <p:strVal val="#ppt_y"/>
                                          </p:val>
                                        </p:tav>
                                      </p:tavLst>
                                    </p:anim>
                                    <p:anim calcmode="lin" valueType="num">
                                      <p:cBhvr>
                                        <p:cTn id="264" dur="2000" fill="hold"/>
                                        <p:tgtEl>
                                          <p:spTgt spid="2"/>
                                        </p:tgtEl>
                                        <p:attrNameLst>
                                          <p:attrName>ppt_w</p:attrName>
                                        </p:attrNameLst>
                                      </p:cBhvr>
                                      <p:tavLst>
                                        <p:tav tm="0">
                                          <p:val>
                                            <p:fltVal val="0"/>
                                          </p:val>
                                        </p:tav>
                                        <p:tav tm="100000">
                                          <p:val>
                                            <p:strVal val="#ppt_w"/>
                                          </p:val>
                                        </p:tav>
                                      </p:tavLst>
                                    </p:anim>
                                    <p:anim calcmode="lin" valueType="num">
                                      <p:cBhvr>
                                        <p:cTn id="265" dur="2000" fill="hold"/>
                                        <p:tgtEl>
                                          <p:spTgt spid="2"/>
                                        </p:tgtEl>
                                        <p:attrNameLst>
                                          <p:attrName>ppt_h</p:attrName>
                                        </p:attrNameLst>
                                      </p:cBhvr>
                                      <p:tavLst>
                                        <p:tav tm="0">
                                          <p:val>
                                            <p:strVal val="#ppt_h"/>
                                          </p:val>
                                        </p:tav>
                                        <p:tav tm="100000">
                                          <p:val>
                                            <p:strVal val="#ppt_h"/>
                                          </p:val>
                                        </p:tav>
                                      </p:tavLst>
                                    </p:anim>
                                  </p:childTnLst>
                                </p:cTn>
                              </p:par>
                              <p:par>
                                <p:cTn id="266" presetID="3" presetClass="entr" presetSubtype="5" fill="hold" nodeType="withEffect">
                                  <p:stCondLst>
                                    <p:cond delay="0"/>
                                  </p:stCondLst>
                                  <p:childTnLst>
                                    <p:set>
                                      <p:cBhvr>
                                        <p:cTn id="267" dur="1" fill="hold">
                                          <p:stCondLst>
                                            <p:cond delay="0"/>
                                          </p:stCondLst>
                                        </p:cTn>
                                        <p:tgtEl>
                                          <p:spTgt spid="2"/>
                                        </p:tgtEl>
                                        <p:attrNameLst>
                                          <p:attrName>style.visibility</p:attrName>
                                        </p:attrNameLst>
                                      </p:cBhvr>
                                      <p:to>
                                        <p:strVal val="visible"/>
                                      </p:to>
                                    </p:set>
                                    <p:animEffect transition="in" filter="blinds(vertical)">
                                      <p:cBhvr>
                                        <p:cTn id="26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chemeClr val="accent6">
                <a:lumMod val="50000"/>
              </a:schemeClr>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stock-photo-27868816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ombinar"/>
          <p:cNvSpPr/>
          <p:nvPr/>
        </p:nvSpPr>
        <p:spPr>
          <a:xfrm rot="16200000">
            <a:off x="-428628" y="142876"/>
            <a:ext cx="5429256" cy="4572000"/>
          </a:xfrm>
          <a:prstGeom prst="flowChartMerge">
            <a:avLst/>
          </a:prstGeom>
          <a:blipFill dpi="0" rotWithShape="1">
            <a:blip r:embed="rId3">
              <a:duotone>
                <a:schemeClr val="accent6">
                  <a:shade val="45000"/>
                  <a:satMod val="135000"/>
                </a:schemeClr>
                <a:prstClr val="white"/>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Combinar"/>
          <p:cNvSpPr/>
          <p:nvPr/>
        </p:nvSpPr>
        <p:spPr>
          <a:xfrm rot="5400000">
            <a:off x="4143372" y="142876"/>
            <a:ext cx="5429256" cy="4572000"/>
          </a:xfrm>
          <a:prstGeom prst="flowChartMerge">
            <a:avLst/>
          </a:prstGeom>
          <a:blipFill dpi="0" rotWithShape="1">
            <a:blip r:embed="rId3">
              <a:duotone>
                <a:schemeClr val="accent6">
                  <a:shade val="45000"/>
                  <a:satMod val="135000"/>
                </a:schemeClr>
                <a:prstClr val="white"/>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ombinar"/>
          <p:cNvSpPr/>
          <p:nvPr/>
        </p:nvSpPr>
        <p:spPr>
          <a:xfrm rot="16200000">
            <a:off x="-535801" y="535801"/>
            <a:ext cx="4857784" cy="3786182"/>
          </a:xfrm>
          <a:prstGeom prst="flowChartMerge">
            <a:avLst/>
          </a:prstGeom>
          <a:blipFill dpi="0" rotWithShape="1">
            <a:blip r:embed="rId3">
              <a:duotone>
                <a:schemeClr val="accent6">
                  <a:shade val="45000"/>
                  <a:satMod val="135000"/>
                </a:schemeClr>
                <a:prstClr val="white"/>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rot="5400000">
            <a:off x="4786298" y="500082"/>
            <a:ext cx="4857784" cy="3857620"/>
          </a:xfrm>
          <a:prstGeom prst="flowChartMerge">
            <a:avLst/>
          </a:prstGeom>
          <a:blipFill dpi="0" rotWithShape="1">
            <a:blip r:embed="rId3">
              <a:duotone>
                <a:schemeClr val="accent6">
                  <a:shade val="45000"/>
                  <a:satMod val="135000"/>
                </a:schemeClr>
                <a:prstClr val="white"/>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rot="16200000">
            <a:off x="-535801" y="892991"/>
            <a:ext cx="4214842" cy="3143240"/>
          </a:xfrm>
          <a:prstGeom prst="flowChartMerge">
            <a:avLst/>
          </a:prstGeom>
          <a:blipFill dpi="0" rotWithShape="1">
            <a:blip r:embed="rId3">
              <a:duotone>
                <a:schemeClr val="accent6">
                  <a:shade val="45000"/>
                  <a:satMod val="135000"/>
                </a:schemeClr>
                <a:prstClr val="white"/>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rot="5400000">
            <a:off x="5357802" y="785834"/>
            <a:ext cx="4286280" cy="3286116"/>
          </a:xfrm>
          <a:prstGeom prst="flowChartMerge">
            <a:avLst/>
          </a:prstGeom>
          <a:blipFill dpi="0" rotWithShape="1">
            <a:blip r:embed="rId3">
              <a:duotone>
                <a:schemeClr val="accent6">
                  <a:shade val="45000"/>
                  <a:satMod val="135000"/>
                </a:schemeClr>
                <a:prstClr val="white"/>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rot="16200000">
            <a:off x="-714396" y="1285900"/>
            <a:ext cx="3786214" cy="2357422"/>
          </a:xfrm>
          <a:prstGeom prst="flowChartMerge">
            <a:avLst/>
          </a:prstGeom>
          <a:blipFill dpi="0" rotWithShape="1">
            <a:blip r:embed="rId3">
              <a:duotone>
                <a:schemeClr val="accent6">
                  <a:shade val="45000"/>
                  <a:satMod val="135000"/>
                </a:schemeClr>
                <a:prstClr val="white"/>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rot="5400000">
            <a:off x="6000744" y="1143024"/>
            <a:ext cx="3714776" cy="2571736"/>
          </a:xfrm>
          <a:prstGeom prst="flowChartMerge">
            <a:avLst/>
          </a:prstGeom>
          <a:blipFill dpi="0" rotWithShape="1">
            <a:blip r:embed="rId3">
              <a:duotone>
                <a:schemeClr val="accent6">
                  <a:shade val="45000"/>
                  <a:satMod val="135000"/>
                </a:schemeClr>
                <a:prstClr val="white"/>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00098" y="-500084"/>
            <a:ext cx="10001320" cy="7429552"/>
          </a:xfrm>
          <a:prstGeom prst="rect">
            <a:avLst/>
          </a:prstGeom>
          <a:gradFill flip="none" rotWithShape="1">
            <a:gsLst>
              <a:gs pos="29000">
                <a:srgbClr val="0000FF"/>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0" fill="hold"/>
                                        <p:tgtEl>
                                          <p:spTgt spid="4"/>
                                        </p:tgtEl>
                                        <p:attrNameLst>
                                          <p:attrName>ppt_x</p:attrName>
                                        </p:attrNameLst>
                                      </p:cBhvr>
                                      <p:tavLst>
                                        <p:tav tm="0">
                                          <p:val>
                                            <p:strVal val="0-#ppt_w/2"/>
                                          </p:val>
                                        </p:tav>
                                        <p:tav tm="100000">
                                          <p:val>
                                            <p:strVal val="#ppt_x"/>
                                          </p:val>
                                        </p:tav>
                                      </p:tavLst>
                                    </p:anim>
                                    <p:anim calcmode="lin" valueType="num">
                                      <p:cBhvr additive="base">
                                        <p:cTn id="26" dur="2000" fill="hold"/>
                                        <p:tgtEl>
                                          <p:spTgt spid="4"/>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2000" fill="hold"/>
                                        <p:tgtEl>
                                          <p:spTgt spid="6"/>
                                        </p:tgtEl>
                                        <p:attrNameLst>
                                          <p:attrName>ppt_x</p:attrName>
                                        </p:attrNameLst>
                                      </p:cBhvr>
                                      <p:tavLst>
                                        <p:tav tm="0">
                                          <p:val>
                                            <p:strVal val="0-#ppt_w/2"/>
                                          </p:val>
                                        </p:tav>
                                        <p:tav tm="100000">
                                          <p:val>
                                            <p:strVal val="#ppt_x"/>
                                          </p:val>
                                        </p:tav>
                                      </p:tavLst>
                                    </p:anim>
                                    <p:anim calcmode="lin" valueType="num">
                                      <p:cBhvr additive="base">
                                        <p:cTn id="30" dur="2000" fill="hold"/>
                                        <p:tgtEl>
                                          <p:spTgt spid="6"/>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0-#ppt_w/2"/>
                                          </p:val>
                                        </p:tav>
                                        <p:tav tm="100000">
                                          <p:val>
                                            <p:strVal val="#ppt_x"/>
                                          </p:val>
                                        </p:tav>
                                      </p:tavLst>
                                    </p:anim>
                                    <p:anim calcmode="lin" valueType="num">
                                      <p:cBhvr additive="base">
                                        <p:cTn id="34" dur="2000" fill="hold"/>
                                        <p:tgtEl>
                                          <p:spTgt spid="8"/>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8" presetClass="entr" presetSubtype="16" fill="hold" grpId="1" nodeType="withEffect">
                                  <p:stCondLst>
                                    <p:cond delay="0"/>
                                  </p:stCondLst>
                                  <p:childTnLst>
                                    <p:set>
                                      <p:cBhvr>
                                        <p:cTn id="40" dur="1" fill="hold">
                                          <p:stCondLst>
                                            <p:cond delay="0"/>
                                          </p:stCondLst>
                                        </p:cTn>
                                        <p:tgtEl>
                                          <p:spTgt spid="3"/>
                                        </p:tgtEl>
                                        <p:attrNameLst>
                                          <p:attrName>style.visibility</p:attrName>
                                        </p:attrNameLst>
                                      </p:cBhvr>
                                      <p:to>
                                        <p:strVal val="visible"/>
                                      </p:to>
                                    </p:set>
                                    <p:animEffect transition="in" filter="diamond(in)">
                                      <p:cBhvr>
                                        <p:cTn id="41" dur="2000"/>
                                        <p:tgtEl>
                                          <p:spTgt spid="3"/>
                                        </p:tgtEl>
                                      </p:cBhvr>
                                    </p:animEffect>
                                  </p:childTnLst>
                                </p:cTn>
                              </p:par>
                              <p:par>
                                <p:cTn id="42" presetID="8" presetClass="entr" presetSubtype="16" fill="hold" grpId="1"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diamond(in)">
                                      <p:cBhvr>
                                        <p:cTn id="44" dur="2000"/>
                                        <p:tgtEl>
                                          <p:spTgt spid="4"/>
                                        </p:tgtEl>
                                      </p:cBhvr>
                                    </p:animEffect>
                                  </p:childTnLst>
                                </p:cTn>
                              </p:par>
                              <p:par>
                                <p:cTn id="45" presetID="8" presetClass="entr" presetSubtype="16" fill="hold" grpId="1" nodeType="with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diamond(in)">
                                      <p:cBhvr>
                                        <p:cTn id="47" dur="2000"/>
                                        <p:tgtEl>
                                          <p:spTgt spid="5"/>
                                        </p:tgtEl>
                                      </p:cBhvr>
                                    </p:animEffect>
                                  </p:childTnLst>
                                </p:cTn>
                              </p:par>
                              <p:par>
                                <p:cTn id="48" presetID="8" presetClass="entr" presetSubtype="16" fill="hold" grpId="1" nodeType="with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diamond(in)">
                                      <p:cBhvr>
                                        <p:cTn id="50" dur="2000"/>
                                        <p:tgtEl>
                                          <p:spTgt spid="6"/>
                                        </p:tgtEl>
                                      </p:cBhvr>
                                    </p:animEffect>
                                  </p:childTnLst>
                                </p:cTn>
                              </p:par>
                              <p:par>
                                <p:cTn id="51" presetID="8" presetClass="entr" presetSubtype="16" fill="hold" grpId="1"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diamond(in)">
                                      <p:cBhvr>
                                        <p:cTn id="53" dur="2000"/>
                                        <p:tgtEl>
                                          <p:spTgt spid="7"/>
                                        </p:tgtEl>
                                      </p:cBhvr>
                                    </p:animEffect>
                                  </p:childTnLst>
                                </p:cTn>
                              </p:par>
                              <p:par>
                                <p:cTn id="54" presetID="8" presetClass="entr" presetSubtype="16" fill="hold" grpId="1" nodeType="with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diamond(in)">
                                      <p:cBhvr>
                                        <p:cTn id="56" dur="2000"/>
                                        <p:tgtEl>
                                          <p:spTgt spid="8"/>
                                        </p:tgtEl>
                                      </p:cBhvr>
                                    </p:animEffect>
                                  </p:childTnLst>
                                </p:cTn>
                              </p:par>
                              <p:par>
                                <p:cTn id="57" presetID="8" presetClass="entr" presetSubtype="16" fill="hold" grpId="1"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diamond(in)">
                                      <p:cBhvr>
                                        <p:cTn id="59" dur="2000"/>
                                        <p:tgtEl>
                                          <p:spTgt spid="9"/>
                                        </p:tgtEl>
                                      </p:cBhvr>
                                    </p:animEffect>
                                  </p:childTnLst>
                                </p:cTn>
                              </p:par>
                              <p:par>
                                <p:cTn id="60" presetID="8" presetClass="entr" presetSubtype="16" fill="hold" grpId="1"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diamond(in)">
                                      <p:cBhvr>
                                        <p:cTn id="62" dur="2000"/>
                                        <p:tgtEl>
                                          <p:spTgt spid="10"/>
                                        </p:tgtEl>
                                      </p:cBhvr>
                                    </p:animEffect>
                                  </p:childTnLst>
                                </p:cTn>
                              </p:par>
                            </p:childTnLst>
                          </p:cTn>
                        </p:par>
                        <p:par>
                          <p:cTn id="63" fill="hold">
                            <p:stCondLst>
                              <p:cond delay="2000"/>
                            </p:stCondLst>
                            <p:childTnLst>
                              <p:par>
                                <p:cTn id="64" presetID="2" presetClass="exit" presetSubtype="2" fill="hold" grpId="2" nodeType="afterEffect">
                                  <p:stCondLst>
                                    <p:cond delay="0"/>
                                  </p:stCondLst>
                                  <p:childTnLst>
                                    <p:anim calcmode="lin" valueType="num">
                                      <p:cBhvr additive="base">
                                        <p:cTn id="65" dur="2000"/>
                                        <p:tgtEl>
                                          <p:spTgt spid="3"/>
                                        </p:tgtEl>
                                        <p:attrNameLst>
                                          <p:attrName>ppt_x</p:attrName>
                                        </p:attrNameLst>
                                      </p:cBhvr>
                                      <p:tavLst>
                                        <p:tav tm="0">
                                          <p:val>
                                            <p:strVal val="ppt_x"/>
                                          </p:val>
                                        </p:tav>
                                        <p:tav tm="100000">
                                          <p:val>
                                            <p:strVal val="1+ppt_w/2"/>
                                          </p:val>
                                        </p:tav>
                                      </p:tavLst>
                                    </p:anim>
                                    <p:anim calcmode="lin" valueType="num">
                                      <p:cBhvr additive="base">
                                        <p:cTn id="66" dur="2000"/>
                                        <p:tgtEl>
                                          <p:spTgt spid="3"/>
                                        </p:tgtEl>
                                        <p:attrNameLst>
                                          <p:attrName>ppt_y</p:attrName>
                                        </p:attrNameLst>
                                      </p:cBhvr>
                                      <p:tavLst>
                                        <p:tav tm="0">
                                          <p:val>
                                            <p:strVal val="ppt_y"/>
                                          </p:val>
                                        </p:tav>
                                        <p:tav tm="100000">
                                          <p:val>
                                            <p:strVal val="ppt_y"/>
                                          </p:val>
                                        </p:tav>
                                      </p:tavLst>
                                    </p:anim>
                                    <p:set>
                                      <p:cBhvr>
                                        <p:cTn id="67" dur="1" fill="hold">
                                          <p:stCondLst>
                                            <p:cond delay="1999"/>
                                          </p:stCondLst>
                                        </p:cTn>
                                        <p:tgtEl>
                                          <p:spTgt spid="3"/>
                                        </p:tgtEl>
                                        <p:attrNameLst>
                                          <p:attrName>style.visibility</p:attrName>
                                        </p:attrNameLst>
                                      </p:cBhvr>
                                      <p:to>
                                        <p:strVal val="hidden"/>
                                      </p:to>
                                    </p:set>
                                  </p:childTnLst>
                                </p:cTn>
                              </p:par>
                              <p:par>
                                <p:cTn id="68" presetID="2" presetClass="exit" presetSubtype="2" fill="hold" grpId="2" nodeType="withEffect">
                                  <p:stCondLst>
                                    <p:cond delay="0"/>
                                  </p:stCondLst>
                                  <p:childTnLst>
                                    <p:anim calcmode="lin" valueType="num">
                                      <p:cBhvr additive="base">
                                        <p:cTn id="69" dur="2000"/>
                                        <p:tgtEl>
                                          <p:spTgt spid="5"/>
                                        </p:tgtEl>
                                        <p:attrNameLst>
                                          <p:attrName>ppt_x</p:attrName>
                                        </p:attrNameLst>
                                      </p:cBhvr>
                                      <p:tavLst>
                                        <p:tav tm="0">
                                          <p:val>
                                            <p:strVal val="ppt_x"/>
                                          </p:val>
                                        </p:tav>
                                        <p:tav tm="100000">
                                          <p:val>
                                            <p:strVal val="1+ppt_w/2"/>
                                          </p:val>
                                        </p:tav>
                                      </p:tavLst>
                                    </p:anim>
                                    <p:anim calcmode="lin" valueType="num">
                                      <p:cBhvr additive="base">
                                        <p:cTn id="70" dur="2000"/>
                                        <p:tgtEl>
                                          <p:spTgt spid="5"/>
                                        </p:tgtEl>
                                        <p:attrNameLst>
                                          <p:attrName>ppt_y</p:attrName>
                                        </p:attrNameLst>
                                      </p:cBhvr>
                                      <p:tavLst>
                                        <p:tav tm="0">
                                          <p:val>
                                            <p:strVal val="ppt_y"/>
                                          </p:val>
                                        </p:tav>
                                        <p:tav tm="100000">
                                          <p:val>
                                            <p:strVal val="ppt_y"/>
                                          </p:val>
                                        </p:tav>
                                      </p:tavLst>
                                    </p:anim>
                                    <p:set>
                                      <p:cBhvr>
                                        <p:cTn id="71" dur="1" fill="hold">
                                          <p:stCondLst>
                                            <p:cond delay="1999"/>
                                          </p:stCondLst>
                                        </p:cTn>
                                        <p:tgtEl>
                                          <p:spTgt spid="5"/>
                                        </p:tgtEl>
                                        <p:attrNameLst>
                                          <p:attrName>style.visibility</p:attrName>
                                        </p:attrNameLst>
                                      </p:cBhvr>
                                      <p:to>
                                        <p:strVal val="hidden"/>
                                      </p:to>
                                    </p:set>
                                  </p:childTnLst>
                                </p:cTn>
                              </p:par>
                              <p:par>
                                <p:cTn id="72" presetID="2" presetClass="exit" presetSubtype="2" fill="hold" grpId="2" nodeType="withEffect">
                                  <p:stCondLst>
                                    <p:cond delay="0"/>
                                  </p:stCondLst>
                                  <p:childTnLst>
                                    <p:anim calcmode="lin" valueType="num">
                                      <p:cBhvr additive="base">
                                        <p:cTn id="73" dur="2000"/>
                                        <p:tgtEl>
                                          <p:spTgt spid="7"/>
                                        </p:tgtEl>
                                        <p:attrNameLst>
                                          <p:attrName>ppt_x</p:attrName>
                                        </p:attrNameLst>
                                      </p:cBhvr>
                                      <p:tavLst>
                                        <p:tav tm="0">
                                          <p:val>
                                            <p:strVal val="ppt_x"/>
                                          </p:val>
                                        </p:tav>
                                        <p:tav tm="100000">
                                          <p:val>
                                            <p:strVal val="1+ppt_w/2"/>
                                          </p:val>
                                        </p:tav>
                                      </p:tavLst>
                                    </p:anim>
                                    <p:anim calcmode="lin" valueType="num">
                                      <p:cBhvr additive="base">
                                        <p:cTn id="74" dur="2000"/>
                                        <p:tgtEl>
                                          <p:spTgt spid="7"/>
                                        </p:tgtEl>
                                        <p:attrNameLst>
                                          <p:attrName>ppt_y</p:attrName>
                                        </p:attrNameLst>
                                      </p:cBhvr>
                                      <p:tavLst>
                                        <p:tav tm="0">
                                          <p:val>
                                            <p:strVal val="ppt_y"/>
                                          </p:val>
                                        </p:tav>
                                        <p:tav tm="100000">
                                          <p:val>
                                            <p:strVal val="ppt_y"/>
                                          </p:val>
                                        </p:tav>
                                      </p:tavLst>
                                    </p:anim>
                                    <p:set>
                                      <p:cBhvr>
                                        <p:cTn id="75" dur="1" fill="hold">
                                          <p:stCondLst>
                                            <p:cond delay="1999"/>
                                          </p:stCondLst>
                                        </p:cTn>
                                        <p:tgtEl>
                                          <p:spTgt spid="7"/>
                                        </p:tgtEl>
                                        <p:attrNameLst>
                                          <p:attrName>style.visibility</p:attrName>
                                        </p:attrNameLst>
                                      </p:cBhvr>
                                      <p:to>
                                        <p:strVal val="hidden"/>
                                      </p:to>
                                    </p:set>
                                  </p:childTnLst>
                                </p:cTn>
                              </p:par>
                              <p:par>
                                <p:cTn id="76" presetID="2" presetClass="exit" presetSubtype="2" fill="hold" grpId="2" nodeType="withEffect">
                                  <p:stCondLst>
                                    <p:cond delay="0"/>
                                  </p:stCondLst>
                                  <p:childTnLst>
                                    <p:anim calcmode="lin" valueType="num">
                                      <p:cBhvr additive="base">
                                        <p:cTn id="77" dur="2000"/>
                                        <p:tgtEl>
                                          <p:spTgt spid="9"/>
                                        </p:tgtEl>
                                        <p:attrNameLst>
                                          <p:attrName>ppt_x</p:attrName>
                                        </p:attrNameLst>
                                      </p:cBhvr>
                                      <p:tavLst>
                                        <p:tav tm="0">
                                          <p:val>
                                            <p:strVal val="ppt_x"/>
                                          </p:val>
                                        </p:tav>
                                        <p:tav tm="100000">
                                          <p:val>
                                            <p:strVal val="1+ppt_w/2"/>
                                          </p:val>
                                        </p:tav>
                                      </p:tavLst>
                                    </p:anim>
                                    <p:anim calcmode="lin" valueType="num">
                                      <p:cBhvr additive="base">
                                        <p:cTn id="78" dur="2000"/>
                                        <p:tgtEl>
                                          <p:spTgt spid="9"/>
                                        </p:tgtEl>
                                        <p:attrNameLst>
                                          <p:attrName>ppt_y</p:attrName>
                                        </p:attrNameLst>
                                      </p:cBhvr>
                                      <p:tavLst>
                                        <p:tav tm="0">
                                          <p:val>
                                            <p:strVal val="ppt_y"/>
                                          </p:val>
                                        </p:tav>
                                        <p:tav tm="100000">
                                          <p:val>
                                            <p:strVal val="ppt_y"/>
                                          </p:val>
                                        </p:tav>
                                      </p:tavLst>
                                    </p:anim>
                                    <p:set>
                                      <p:cBhvr>
                                        <p:cTn id="79" dur="1" fill="hold">
                                          <p:stCondLst>
                                            <p:cond delay="1999"/>
                                          </p:stCondLst>
                                        </p:cTn>
                                        <p:tgtEl>
                                          <p:spTgt spid="9"/>
                                        </p:tgtEl>
                                        <p:attrNameLst>
                                          <p:attrName>style.visibility</p:attrName>
                                        </p:attrNameLst>
                                      </p:cBhvr>
                                      <p:to>
                                        <p:strVal val="hidden"/>
                                      </p:to>
                                    </p:set>
                                  </p:childTnLst>
                                </p:cTn>
                              </p:par>
                              <p:par>
                                <p:cTn id="80" presetID="2" presetClass="exit" presetSubtype="8" fill="hold" grpId="2" nodeType="with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0-ppt_w/2"/>
                                          </p:val>
                                        </p:tav>
                                      </p:tavLst>
                                    </p:anim>
                                    <p:anim calcmode="lin" valueType="num">
                                      <p:cBhvr additive="base">
                                        <p:cTn id="82" dur="2000"/>
                                        <p:tgtEl>
                                          <p:spTgt spid="4"/>
                                        </p:tgtEl>
                                        <p:attrNameLst>
                                          <p:attrName>ppt_y</p:attrName>
                                        </p:attrNameLst>
                                      </p:cBhvr>
                                      <p:tavLst>
                                        <p:tav tm="0">
                                          <p:val>
                                            <p:strVal val="ppt_y"/>
                                          </p:val>
                                        </p:tav>
                                        <p:tav tm="100000">
                                          <p:val>
                                            <p:strVal val="ppt_y"/>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8" fill="hold" grpId="2"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0-ppt_w/2"/>
                                          </p:val>
                                        </p:tav>
                                      </p:tavLst>
                                    </p:anim>
                                    <p:anim calcmode="lin" valueType="num">
                                      <p:cBhvr additive="base">
                                        <p:cTn id="86" dur="2000"/>
                                        <p:tgtEl>
                                          <p:spTgt spid="6"/>
                                        </p:tgtEl>
                                        <p:attrNameLst>
                                          <p:attrName>ppt_y</p:attrName>
                                        </p:attrNameLst>
                                      </p:cBhvr>
                                      <p:tavLst>
                                        <p:tav tm="0">
                                          <p:val>
                                            <p:strVal val="ppt_y"/>
                                          </p:val>
                                        </p:tav>
                                        <p:tav tm="100000">
                                          <p:val>
                                            <p:strVal val="ppt_y"/>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8" fill="hold" grpId="2"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0-ppt_w/2"/>
                                          </p:val>
                                        </p:tav>
                                      </p:tavLst>
                                    </p:anim>
                                    <p:anim calcmode="lin" valueType="num">
                                      <p:cBhvr additive="base">
                                        <p:cTn id="90" dur="2000"/>
                                        <p:tgtEl>
                                          <p:spTgt spid="8"/>
                                        </p:tgtEl>
                                        <p:attrNameLst>
                                          <p:attrName>ppt_y</p:attrName>
                                        </p:attrNameLst>
                                      </p:cBhvr>
                                      <p:tavLst>
                                        <p:tav tm="0">
                                          <p:val>
                                            <p:strVal val="ppt_y"/>
                                          </p:val>
                                        </p:tav>
                                        <p:tav tm="100000">
                                          <p:val>
                                            <p:strVal val="ppt_y"/>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0-ppt_w/2"/>
                                          </p:val>
                                        </p:tav>
                                      </p:tavLst>
                                    </p:anim>
                                    <p:anim calcmode="lin" valueType="num">
                                      <p:cBhvr additive="base">
                                        <p:cTn id="94" dur="2000"/>
                                        <p:tgtEl>
                                          <p:spTgt spid="10"/>
                                        </p:tgtEl>
                                        <p:attrNameLst>
                                          <p:attrName>ppt_y</p:attrName>
                                        </p:attrNameLst>
                                      </p:cBhvr>
                                      <p:tavLst>
                                        <p:tav tm="0">
                                          <p:val>
                                            <p:strVal val="ppt_y"/>
                                          </p:val>
                                        </p:tav>
                                        <p:tav tm="100000">
                                          <p:val>
                                            <p:strVal val="ppt_y"/>
                                          </p:val>
                                        </p:tav>
                                      </p:tavLst>
                                    </p:anim>
                                    <p:set>
                                      <p:cBhvr>
                                        <p:cTn id="95" dur="1" fill="hold">
                                          <p:stCondLst>
                                            <p:cond delay="1999"/>
                                          </p:stCondLst>
                                        </p:cTn>
                                        <p:tgtEl>
                                          <p:spTgt spid="10"/>
                                        </p:tgtEl>
                                        <p:attrNameLst>
                                          <p:attrName>style.visibility</p:attrName>
                                        </p:attrNameLst>
                                      </p:cBhvr>
                                      <p:to>
                                        <p:strVal val="hidden"/>
                                      </p:to>
                                    </p:set>
                                  </p:childTnLst>
                                </p:cTn>
                              </p:par>
                              <p:par>
                                <p:cTn id="96" presetID="8" presetClass="exit" presetSubtype="32" fill="hold" grpId="3" nodeType="withEffect">
                                  <p:stCondLst>
                                    <p:cond delay="0"/>
                                  </p:stCondLst>
                                  <p:childTnLst>
                                    <p:animEffect transition="out" filter="diamond(out)">
                                      <p:cBhvr>
                                        <p:cTn id="97" dur="2000"/>
                                        <p:tgtEl>
                                          <p:spTgt spid="3"/>
                                        </p:tgtEl>
                                      </p:cBhvr>
                                    </p:animEffect>
                                    <p:set>
                                      <p:cBhvr>
                                        <p:cTn id="98" dur="1" fill="hold">
                                          <p:stCondLst>
                                            <p:cond delay="1999"/>
                                          </p:stCondLst>
                                        </p:cTn>
                                        <p:tgtEl>
                                          <p:spTgt spid="3"/>
                                        </p:tgtEl>
                                        <p:attrNameLst>
                                          <p:attrName>style.visibility</p:attrName>
                                        </p:attrNameLst>
                                      </p:cBhvr>
                                      <p:to>
                                        <p:strVal val="hidden"/>
                                      </p:to>
                                    </p:set>
                                  </p:childTnLst>
                                </p:cTn>
                              </p:par>
                              <p:par>
                                <p:cTn id="99" presetID="8" presetClass="exit" presetSubtype="32" fill="hold" grpId="3" nodeType="withEffect">
                                  <p:stCondLst>
                                    <p:cond delay="0"/>
                                  </p:stCondLst>
                                  <p:childTnLst>
                                    <p:animEffect transition="out" filter="diamond(out)">
                                      <p:cBhvr>
                                        <p:cTn id="100" dur="2000"/>
                                        <p:tgtEl>
                                          <p:spTgt spid="4"/>
                                        </p:tgtEl>
                                      </p:cBhvr>
                                    </p:animEffect>
                                    <p:set>
                                      <p:cBhvr>
                                        <p:cTn id="101" dur="1" fill="hold">
                                          <p:stCondLst>
                                            <p:cond delay="1999"/>
                                          </p:stCondLst>
                                        </p:cTn>
                                        <p:tgtEl>
                                          <p:spTgt spid="4"/>
                                        </p:tgtEl>
                                        <p:attrNameLst>
                                          <p:attrName>style.visibility</p:attrName>
                                        </p:attrNameLst>
                                      </p:cBhvr>
                                      <p:to>
                                        <p:strVal val="hidden"/>
                                      </p:to>
                                    </p:set>
                                  </p:childTnLst>
                                </p:cTn>
                              </p:par>
                              <p:par>
                                <p:cTn id="102" presetID="8" presetClass="exit" presetSubtype="32" fill="hold" grpId="3" nodeType="withEffect">
                                  <p:stCondLst>
                                    <p:cond delay="0"/>
                                  </p:stCondLst>
                                  <p:childTnLst>
                                    <p:animEffect transition="out" filter="diamond(out)">
                                      <p:cBhvr>
                                        <p:cTn id="103" dur="2000"/>
                                        <p:tgtEl>
                                          <p:spTgt spid="5"/>
                                        </p:tgtEl>
                                      </p:cBhvr>
                                    </p:animEffect>
                                    <p:set>
                                      <p:cBhvr>
                                        <p:cTn id="104" dur="1" fill="hold">
                                          <p:stCondLst>
                                            <p:cond delay="1999"/>
                                          </p:stCondLst>
                                        </p:cTn>
                                        <p:tgtEl>
                                          <p:spTgt spid="5"/>
                                        </p:tgtEl>
                                        <p:attrNameLst>
                                          <p:attrName>style.visibility</p:attrName>
                                        </p:attrNameLst>
                                      </p:cBhvr>
                                      <p:to>
                                        <p:strVal val="hidden"/>
                                      </p:to>
                                    </p:set>
                                  </p:childTnLst>
                                </p:cTn>
                              </p:par>
                              <p:par>
                                <p:cTn id="105" presetID="8" presetClass="exit" presetSubtype="32" fill="hold" grpId="3" nodeType="withEffect">
                                  <p:stCondLst>
                                    <p:cond delay="0"/>
                                  </p:stCondLst>
                                  <p:childTnLst>
                                    <p:animEffect transition="out" filter="diamond(out)">
                                      <p:cBhvr>
                                        <p:cTn id="106" dur="2000"/>
                                        <p:tgtEl>
                                          <p:spTgt spid="6"/>
                                        </p:tgtEl>
                                      </p:cBhvr>
                                    </p:animEffect>
                                    <p:set>
                                      <p:cBhvr>
                                        <p:cTn id="107" dur="1" fill="hold">
                                          <p:stCondLst>
                                            <p:cond delay="1999"/>
                                          </p:stCondLst>
                                        </p:cTn>
                                        <p:tgtEl>
                                          <p:spTgt spid="6"/>
                                        </p:tgtEl>
                                        <p:attrNameLst>
                                          <p:attrName>style.visibility</p:attrName>
                                        </p:attrNameLst>
                                      </p:cBhvr>
                                      <p:to>
                                        <p:strVal val="hidden"/>
                                      </p:to>
                                    </p:set>
                                  </p:childTnLst>
                                </p:cTn>
                              </p:par>
                              <p:par>
                                <p:cTn id="108" presetID="8" presetClass="exit" presetSubtype="32" fill="hold" grpId="3" nodeType="withEffect">
                                  <p:stCondLst>
                                    <p:cond delay="0"/>
                                  </p:stCondLst>
                                  <p:childTnLst>
                                    <p:animEffect transition="out" filter="diamond(out)">
                                      <p:cBhvr>
                                        <p:cTn id="109" dur="2000"/>
                                        <p:tgtEl>
                                          <p:spTgt spid="7"/>
                                        </p:tgtEl>
                                      </p:cBhvr>
                                    </p:animEffect>
                                    <p:set>
                                      <p:cBhvr>
                                        <p:cTn id="110" dur="1" fill="hold">
                                          <p:stCondLst>
                                            <p:cond delay="1999"/>
                                          </p:stCondLst>
                                        </p:cTn>
                                        <p:tgtEl>
                                          <p:spTgt spid="7"/>
                                        </p:tgtEl>
                                        <p:attrNameLst>
                                          <p:attrName>style.visibility</p:attrName>
                                        </p:attrNameLst>
                                      </p:cBhvr>
                                      <p:to>
                                        <p:strVal val="hidden"/>
                                      </p:to>
                                    </p:set>
                                  </p:childTnLst>
                                </p:cTn>
                              </p:par>
                              <p:par>
                                <p:cTn id="111" presetID="8" presetClass="exit" presetSubtype="32" fill="hold" grpId="3" nodeType="withEffect">
                                  <p:stCondLst>
                                    <p:cond delay="0"/>
                                  </p:stCondLst>
                                  <p:childTnLst>
                                    <p:animEffect transition="out" filter="diamond(out)">
                                      <p:cBhvr>
                                        <p:cTn id="112" dur="2000"/>
                                        <p:tgtEl>
                                          <p:spTgt spid="8"/>
                                        </p:tgtEl>
                                      </p:cBhvr>
                                    </p:animEffect>
                                    <p:set>
                                      <p:cBhvr>
                                        <p:cTn id="113" dur="1" fill="hold">
                                          <p:stCondLst>
                                            <p:cond delay="1999"/>
                                          </p:stCondLst>
                                        </p:cTn>
                                        <p:tgtEl>
                                          <p:spTgt spid="8"/>
                                        </p:tgtEl>
                                        <p:attrNameLst>
                                          <p:attrName>style.visibility</p:attrName>
                                        </p:attrNameLst>
                                      </p:cBhvr>
                                      <p:to>
                                        <p:strVal val="hidden"/>
                                      </p:to>
                                    </p:set>
                                  </p:childTnLst>
                                </p:cTn>
                              </p:par>
                              <p:par>
                                <p:cTn id="114" presetID="8" presetClass="exit" presetSubtype="32" fill="hold" grpId="3" nodeType="withEffect">
                                  <p:stCondLst>
                                    <p:cond delay="0"/>
                                  </p:stCondLst>
                                  <p:childTnLst>
                                    <p:animEffect transition="out" filter="diamond(out)">
                                      <p:cBhvr>
                                        <p:cTn id="115" dur="2000"/>
                                        <p:tgtEl>
                                          <p:spTgt spid="9"/>
                                        </p:tgtEl>
                                      </p:cBhvr>
                                    </p:animEffect>
                                    <p:set>
                                      <p:cBhvr>
                                        <p:cTn id="116" dur="1" fill="hold">
                                          <p:stCondLst>
                                            <p:cond delay="1999"/>
                                          </p:stCondLst>
                                        </p:cTn>
                                        <p:tgtEl>
                                          <p:spTgt spid="9"/>
                                        </p:tgtEl>
                                        <p:attrNameLst>
                                          <p:attrName>style.visibility</p:attrName>
                                        </p:attrNameLst>
                                      </p:cBhvr>
                                      <p:to>
                                        <p:strVal val="hidden"/>
                                      </p:to>
                                    </p:set>
                                  </p:childTnLst>
                                </p:cTn>
                              </p:par>
                              <p:par>
                                <p:cTn id="117" presetID="8" presetClass="exit" presetSubtype="32" fill="hold" grpId="3" nodeType="withEffect">
                                  <p:stCondLst>
                                    <p:cond delay="0"/>
                                  </p:stCondLst>
                                  <p:childTnLst>
                                    <p:animEffect transition="out" filter="diamond(out)">
                                      <p:cBhvr>
                                        <p:cTn id="118" dur="2000"/>
                                        <p:tgtEl>
                                          <p:spTgt spid="10"/>
                                        </p:tgtEl>
                                      </p:cBhvr>
                                    </p:animEffect>
                                    <p:set>
                                      <p:cBhvr>
                                        <p:cTn id="119" dur="1" fill="hold">
                                          <p:stCondLst>
                                            <p:cond delay="1999"/>
                                          </p:stCondLst>
                                        </p:cTn>
                                        <p:tgtEl>
                                          <p:spTgt spid="10"/>
                                        </p:tgtEl>
                                        <p:attrNameLst>
                                          <p:attrName>style.visibility</p:attrName>
                                        </p:attrNameLst>
                                      </p:cBhvr>
                                      <p:to>
                                        <p:strVal val="hidden"/>
                                      </p:to>
                                    </p:set>
                                  </p:childTnLst>
                                </p:cTn>
                              </p:par>
                              <p:par>
                                <p:cTn id="120" presetID="17" presetClass="entr" presetSubtype="10" fill="hold" nodeType="withEffect">
                                  <p:stCondLst>
                                    <p:cond delay="0"/>
                                  </p:stCondLst>
                                  <p:childTnLst>
                                    <p:set>
                                      <p:cBhvr>
                                        <p:cTn id="121" dur="1" fill="hold">
                                          <p:stCondLst>
                                            <p:cond delay="0"/>
                                          </p:stCondLst>
                                        </p:cTn>
                                        <p:tgtEl>
                                          <p:spTgt spid="2"/>
                                        </p:tgtEl>
                                        <p:attrNameLst>
                                          <p:attrName>style.visibility</p:attrName>
                                        </p:attrNameLst>
                                      </p:cBhvr>
                                      <p:to>
                                        <p:strVal val="visible"/>
                                      </p:to>
                                    </p:set>
                                    <p:anim calcmode="lin" valueType="num">
                                      <p:cBhvr>
                                        <p:cTn id="122" dur="2000" fill="hold"/>
                                        <p:tgtEl>
                                          <p:spTgt spid="2"/>
                                        </p:tgtEl>
                                        <p:attrNameLst>
                                          <p:attrName>ppt_w</p:attrName>
                                        </p:attrNameLst>
                                      </p:cBhvr>
                                      <p:tavLst>
                                        <p:tav tm="0">
                                          <p:val>
                                            <p:fltVal val="0"/>
                                          </p:val>
                                        </p:tav>
                                        <p:tav tm="100000">
                                          <p:val>
                                            <p:strVal val="#ppt_w"/>
                                          </p:val>
                                        </p:tav>
                                      </p:tavLst>
                                    </p:anim>
                                    <p:anim calcmode="lin" valueType="num">
                                      <p:cBhvr>
                                        <p:cTn id="12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0" scaled="0"/>
          <a:tileRect/>
        </a:gradFill>
        <a:effectLst/>
      </p:bgPr>
    </p:bg>
    <p:spTree>
      <p:nvGrpSpPr>
        <p:cNvPr id="1" name=""/>
        <p:cNvGrpSpPr/>
        <p:nvPr/>
      </p:nvGrpSpPr>
      <p:grpSpPr>
        <a:xfrm>
          <a:off x="0" y="0"/>
          <a:ext cx="0" cy="0"/>
          <a:chOff x="0" y="0"/>
          <a:chExt cx="0" cy="0"/>
        </a:xfrm>
      </p:grpSpPr>
      <p:pic>
        <p:nvPicPr>
          <p:cNvPr id="2" name="1 Imagen" descr="stock-photo-1169231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Cheurón"/>
          <p:cNvSpPr/>
          <p:nvPr/>
        </p:nvSpPr>
        <p:spPr>
          <a:xfrm rot="16200000">
            <a:off x="3750475" y="-1178739"/>
            <a:ext cx="2000240" cy="4357718"/>
          </a:xfrm>
          <a:prstGeom prst="chevron">
            <a:avLst>
              <a:gd name="adj" fmla="val 85239"/>
            </a:avLst>
          </a:prstGeom>
          <a:gradFill flip="none" rotWithShape="1">
            <a:gsLst>
              <a:gs pos="42000">
                <a:schemeClr val="accent6">
                  <a:lumMod val="50000"/>
                </a:schemeClr>
              </a:gs>
              <a:gs pos="64999">
                <a:srgbClr val="F0EBD5"/>
              </a:gs>
              <a:gs pos="100000">
                <a:srgbClr val="D1C39F"/>
              </a:gs>
            </a:gsLst>
            <a:path path="circle">
              <a:fillToRect l="50000" t="50000" r="50000" b="50000"/>
            </a:path>
            <a:tileRect/>
          </a:gradFill>
          <a:ln w="3175">
            <a:solidFill>
              <a:schemeClr val="tx1"/>
            </a:solid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a:off x="3750475" y="2107391"/>
            <a:ext cx="2000240" cy="4357718"/>
          </a:xfrm>
          <a:prstGeom prst="chevron">
            <a:avLst>
              <a:gd name="adj" fmla="val 85239"/>
            </a:avLst>
          </a:prstGeom>
          <a:gradFill flip="none" rotWithShape="1">
            <a:gsLst>
              <a:gs pos="42000">
                <a:schemeClr val="accent6">
                  <a:lumMod val="50000"/>
                </a:schemeClr>
              </a:gs>
              <a:gs pos="64999">
                <a:srgbClr val="F0EBD5"/>
              </a:gs>
              <a:gs pos="100000">
                <a:srgbClr val="D1C39F"/>
              </a:gs>
            </a:gsLst>
            <a:path path="circle">
              <a:fillToRect l="50000" t="50000" r="50000" b="50000"/>
            </a:path>
            <a:tileRect/>
          </a:gradFill>
          <a:ln w="3175">
            <a:solidFill>
              <a:schemeClr val="tx1"/>
            </a:solid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3750475" y="-750129"/>
            <a:ext cx="2000240" cy="4357718"/>
          </a:xfrm>
          <a:prstGeom prst="chevron">
            <a:avLst>
              <a:gd name="adj" fmla="val 86191"/>
            </a:avLst>
          </a:prstGeom>
          <a:gradFill flip="none" rotWithShape="1">
            <a:gsLst>
              <a:gs pos="42000">
                <a:schemeClr val="accent6">
                  <a:lumMod val="50000"/>
                </a:schemeClr>
              </a:gs>
              <a:gs pos="64999">
                <a:srgbClr val="F0EBD5"/>
              </a:gs>
              <a:gs pos="100000">
                <a:srgbClr val="D1C39F"/>
              </a:gs>
            </a:gsLst>
            <a:path path="circle">
              <a:fillToRect l="50000" t="50000" r="50000" b="50000"/>
            </a:path>
            <a:tileRect/>
          </a:gradFill>
          <a:ln w="3175">
            <a:solidFill>
              <a:schemeClr val="tx1"/>
            </a:solid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750475" y="-250063"/>
            <a:ext cx="2000240" cy="4357718"/>
          </a:xfrm>
          <a:prstGeom prst="chevron">
            <a:avLst>
              <a:gd name="adj" fmla="val 84286"/>
            </a:avLst>
          </a:prstGeom>
          <a:gradFill flip="none" rotWithShape="1">
            <a:gsLst>
              <a:gs pos="42000">
                <a:schemeClr val="accent6">
                  <a:lumMod val="50000"/>
                </a:schemeClr>
              </a:gs>
              <a:gs pos="64999">
                <a:srgbClr val="F0EBD5"/>
              </a:gs>
              <a:gs pos="100000">
                <a:srgbClr val="D1C39F"/>
              </a:gs>
            </a:gsLst>
            <a:path path="circle">
              <a:fillToRect l="50000" t="50000" r="50000" b="50000"/>
            </a:path>
            <a:tileRect/>
          </a:gradFill>
          <a:ln w="3175">
            <a:solidFill>
              <a:schemeClr val="tx1"/>
            </a:solid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3750475" y="1750201"/>
            <a:ext cx="2000240" cy="4357718"/>
          </a:xfrm>
          <a:prstGeom prst="chevron">
            <a:avLst>
              <a:gd name="adj" fmla="val 86191"/>
            </a:avLst>
          </a:prstGeom>
          <a:gradFill flip="none" rotWithShape="1">
            <a:gsLst>
              <a:gs pos="42000">
                <a:schemeClr val="accent6">
                  <a:lumMod val="50000"/>
                </a:schemeClr>
              </a:gs>
              <a:gs pos="64999">
                <a:srgbClr val="F0EBD5"/>
              </a:gs>
              <a:gs pos="100000">
                <a:srgbClr val="D1C39F"/>
              </a:gs>
            </a:gsLst>
            <a:path path="circle">
              <a:fillToRect l="50000" t="50000" r="50000" b="50000"/>
            </a:path>
            <a:tileRect/>
          </a:gradFill>
          <a:ln w="3175">
            <a:solidFill>
              <a:schemeClr val="tx1"/>
            </a:solid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a:off x="3750475" y="1321573"/>
            <a:ext cx="2000240" cy="4357718"/>
          </a:xfrm>
          <a:prstGeom prst="chevron">
            <a:avLst>
              <a:gd name="adj" fmla="val 85239"/>
            </a:avLst>
          </a:prstGeom>
          <a:gradFill flip="none" rotWithShape="1">
            <a:gsLst>
              <a:gs pos="42000">
                <a:schemeClr val="accent6">
                  <a:lumMod val="50000"/>
                </a:schemeClr>
              </a:gs>
              <a:gs pos="64999">
                <a:srgbClr val="F0EBD5"/>
              </a:gs>
              <a:gs pos="100000">
                <a:srgbClr val="D1C39F"/>
              </a:gs>
            </a:gsLst>
            <a:path path="circle">
              <a:fillToRect l="50000" t="50000" r="50000" b="50000"/>
            </a:path>
            <a:tileRect/>
          </a:gradFill>
          <a:ln w="3175">
            <a:solidFill>
              <a:schemeClr val="tx1"/>
            </a:solid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Rectángulo"/>
          <p:cNvSpPr/>
          <p:nvPr/>
        </p:nvSpPr>
        <p:spPr>
          <a:xfrm>
            <a:off x="-500098" y="-500084"/>
            <a:ext cx="10001320" cy="7429552"/>
          </a:xfrm>
          <a:prstGeom prst="rect">
            <a:avLst/>
          </a:prstGeom>
          <a:gradFill flip="none" rotWithShape="1">
            <a:gsLst>
              <a:gs pos="29000">
                <a:srgbClr val="0000FF"/>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ppt_x"/>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ppt_x"/>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ppt_x"/>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ppt_x"/>
                                          </p:val>
                                        </p:tav>
                                        <p:tav tm="100000">
                                          <p:val>
                                            <p:strVal val="#ppt_x"/>
                                          </p:val>
                                        </p:tav>
                                      </p:tavLst>
                                    </p:anim>
                                    <p:anim calcmode="lin" valueType="num">
                                      <p:cBhvr additive="base">
                                        <p:cTn id="26" dur="2000" fill="hold"/>
                                        <p:tgtEl>
                                          <p:spTgt spid="9"/>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ppt_x"/>
                                          </p:val>
                                        </p:tav>
                                        <p:tav tm="100000">
                                          <p:val>
                                            <p:strVal val="#ppt_x"/>
                                          </p:val>
                                        </p:tav>
                                      </p:tavLst>
                                    </p:anim>
                                    <p:anim calcmode="lin" valueType="num">
                                      <p:cBhvr additive="base">
                                        <p:cTn id="30" dur="2000" fill="hold"/>
                                        <p:tgtEl>
                                          <p:spTgt spid="10"/>
                                        </p:tgtEl>
                                        <p:attrNameLst>
                                          <p:attrName>ppt_y</p:attrName>
                                        </p:attrNameLst>
                                      </p:cBhvr>
                                      <p:tavLst>
                                        <p:tav tm="0">
                                          <p:val>
                                            <p:strVal val="0-#ppt_h/2"/>
                                          </p:val>
                                        </p:tav>
                                        <p:tav tm="100000">
                                          <p:val>
                                            <p:strVal val="#ppt_y"/>
                                          </p:val>
                                        </p:tav>
                                      </p:tavLst>
                                    </p:anim>
                                  </p:childTnLst>
                                </p:cTn>
                              </p:par>
                              <p:par>
                                <p:cTn id="31" presetID="16" presetClass="entr" presetSubtype="26" fill="hold" grpId="1" nodeType="with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barn(inHorizontal)">
                                      <p:cBhvr>
                                        <p:cTn id="33" dur="2000"/>
                                        <p:tgtEl>
                                          <p:spTgt spid="5"/>
                                        </p:tgtEl>
                                      </p:cBhvr>
                                    </p:animEffect>
                                  </p:childTnLst>
                                </p:cTn>
                              </p:par>
                              <p:par>
                                <p:cTn id="34" presetID="16" presetClass="entr" presetSubtype="26" fill="hold" grpId="1" nodeType="with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barn(inHorizontal)">
                                      <p:cBhvr>
                                        <p:cTn id="36" dur="2000"/>
                                        <p:tgtEl>
                                          <p:spTgt spid="6"/>
                                        </p:tgtEl>
                                      </p:cBhvr>
                                    </p:animEffect>
                                  </p:childTnLst>
                                </p:cTn>
                              </p:par>
                              <p:par>
                                <p:cTn id="37" presetID="16" presetClass="entr" presetSubtype="26" fill="hold" grpId="1"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barn(inHorizontal)">
                                      <p:cBhvr>
                                        <p:cTn id="39" dur="2000"/>
                                        <p:tgtEl>
                                          <p:spTgt spid="7"/>
                                        </p:tgtEl>
                                      </p:cBhvr>
                                    </p:animEffect>
                                  </p:childTnLst>
                                </p:cTn>
                              </p:par>
                              <p:par>
                                <p:cTn id="40" presetID="16" presetClass="entr" presetSubtype="26" fill="hold" grpId="1" nodeType="with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barn(inHorizontal)">
                                      <p:cBhvr>
                                        <p:cTn id="42" dur="2000"/>
                                        <p:tgtEl>
                                          <p:spTgt spid="8"/>
                                        </p:tgtEl>
                                      </p:cBhvr>
                                    </p:animEffect>
                                  </p:childTnLst>
                                </p:cTn>
                              </p:par>
                              <p:par>
                                <p:cTn id="43" presetID="16" presetClass="entr" presetSubtype="26" fill="hold" grpId="1" nodeType="with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barn(inHorizontal)">
                                      <p:cBhvr>
                                        <p:cTn id="45" dur="2000"/>
                                        <p:tgtEl>
                                          <p:spTgt spid="9"/>
                                        </p:tgtEl>
                                      </p:cBhvr>
                                    </p:animEffect>
                                  </p:childTnLst>
                                </p:cTn>
                              </p:par>
                              <p:par>
                                <p:cTn id="46" presetID="16" presetClass="entr" presetSubtype="26"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barn(inHorizontal)">
                                      <p:cBhvr>
                                        <p:cTn id="48" dur="2000"/>
                                        <p:tgtEl>
                                          <p:spTgt spid="10"/>
                                        </p:tgtEl>
                                      </p:cBhvr>
                                    </p:animEffect>
                                  </p:childTnLst>
                                </p:cTn>
                              </p:par>
                            </p:childTnLst>
                          </p:cTn>
                        </p:par>
                        <p:par>
                          <p:cTn id="49" fill="hold">
                            <p:stCondLst>
                              <p:cond delay="2000"/>
                            </p:stCondLst>
                            <p:childTnLst>
                              <p:par>
                                <p:cTn id="50" presetID="2" presetClass="exit" presetSubtype="4" fill="hold" grpId="2" nodeType="afterEffect">
                                  <p:stCondLst>
                                    <p:cond delay="0"/>
                                  </p:stCondLst>
                                  <p:childTnLst>
                                    <p:anim calcmode="lin" valueType="num">
                                      <p:cBhvr additive="base">
                                        <p:cTn id="51" dur="2000"/>
                                        <p:tgtEl>
                                          <p:spTgt spid="5"/>
                                        </p:tgtEl>
                                        <p:attrNameLst>
                                          <p:attrName>ppt_x</p:attrName>
                                        </p:attrNameLst>
                                      </p:cBhvr>
                                      <p:tavLst>
                                        <p:tav tm="0">
                                          <p:val>
                                            <p:strVal val="ppt_x"/>
                                          </p:val>
                                        </p:tav>
                                        <p:tav tm="100000">
                                          <p:val>
                                            <p:strVal val="ppt_x"/>
                                          </p:val>
                                        </p:tav>
                                      </p:tavLst>
                                    </p:anim>
                                    <p:anim calcmode="lin" valueType="num">
                                      <p:cBhvr additive="base">
                                        <p:cTn id="52" dur="2000"/>
                                        <p:tgtEl>
                                          <p:spTgt spid="5"/>
                                        </p:tgtEl>
                                        <p:attrNameLst>
                                          <p:attrName>ppt_y</p:attrName>
                                        </p:attrNameLst>
                                      </p:cBhvr>
                                      <p:tavLst>
                                        <p:tav tm="0">
                                          <p:val>
                                            <p:strVal val="ppt_y"/>
                                          </p:val>
                                        </p:tav>
                                        <p:tav tm="100000">
                                          <p:val>
                                            <p:strVal val="1+ppt_h/2"/>
                                          </p:val>
                                        </p:tav>
                                      </p:tavLst>
                                    </p:anim>
                                    <p:set>
                                      <p:cBhvr>
                                        <p:cTn id="53" dur="1" fill="hold">
                                          <p:stCondLst>
                                            <p:cond delay="1999"/>
                                          </p:stCondLst>
                                        </p:cTn>
                                        <p:tgtEl>
                                          <p:spTgt spid="5"/>
                                        </p:tgtEl>
                                        <p:attrNameLst>
                                          <p:attrName>style.visibility</p:attrName>
                                        </p:attrNameLst>
                                      </p:cBhvr>
                                      <p:to>
                                        <p:strVal val="hidden"/>
                                      </p:to>
                                    </p:set>
                                  </p:childTnLst>
                                </p:cTn>
                              </p:par>
                              <p:par>
                                <p:cTn id="54" presetID="2" presetClass="exit" presetSubtype="4" fill="hold" grpId="2" nodeType="withEffect">
                                  <p:stCondLst>
                                    <p:cond delay="0"/>
                                  </p:stCondLst>
                                  <p:childTnLst>
                                    <p:anim calcmode="lin" valueType="num">
                                      <p:cBhvr additive="base">
                                        <p:cTn id="55" dur="2000"/>
                                        <p:tgtEl>
                                          <p:spTgt spid="7"/>
                                        </p:tgtEl>
                                        <p:attrNameLst>
                                          <p:attrName>ppt_x</p:attrName>
                                        </p:attrNameLst>
                                      </p:cBhvr>
                                      <p:tavLst>
                                        <p:tav tm="0">
                                          <p:val>
                                            <p:strVal val="ppt_x"/>
                                          </p:val>
                                        </p:tav>
                                        <p:tav tm="100000">
                                          <p:val>
                                            <p:strVal val="ppt_x"/>
                                          </p:val>
                                        </p:tav>
                                      </p:tavLst>
                                    </p:anim>
                                    <p:anim calcmode="lin" valueType="num">
                                      <p:cBhvr additive="base">
                                        <p:cTn id="56" dur="2000"/>
                                        <p:tgtEl>
                                          <p:spTgt spid="7"/>
                                        </p:tgtEl>
                                        <p:attrNameLst>
                                          <p:attrName>ppt_y</p:attrName>
                                        </p:attrNameLst>
                                      </p:cBhvr>
                                      <p:tavLst>
                                        <p:tav tm="0">
                                          <p:val>
                                            <p:strVal val="ppt_y"/>
                                          </p:val>
                                        </p:tav>
                                        <p:tav tm="100000">
                                          <p:val>
                                            <p:strVal val="1+ppt_h/2"/>
                                          </p:val>
                                        </p:tav>
                                      </p:tavLst>
                                    </p:anim>
                                    <p:set>
                                      <p:cBhvr>
                                        <p:cTn id="57" dur="1" fill="hold">
                                          <p:stCondLst>
                                            <p:cond delay="1999"/>
                                          </p:stCondLst>
                                        </p:cTn>
                                        <p:tgtEl>
                                          <p:spTgt spid="7"/>
                                        </p:tgtEl>
                                        <p:attrNameLst>
                                          <p:attrName>style.visibility</p:attrName>
                                        </p:attrNameLst>
                                      </p:cBhvr>
                                      <p:to>
                                        <p:strVal val="hidden"/>
                                      </p:to>
                                    </p:set>
                                  </p:childTnLst>
                                </p:cTn>
                              </p:par>
                              <p:par>
                                <p:cTn id="58" presetID="2" presetClass="exit" presetSubtype="4" fill="hold" grpId="2" nodeType="withEffect">
                                  <p:stCondLst>
                                    <p:cond delay="0"/>
                                  </p:stCondLst>
                                  <p:childTnLst>
                                    <p:anim calcmode="lin" valueType="num">
                                      <p:cBhvr additive="base">
                                        <p:cTn id="59" dur="2000"/>
                                        <p:tgtEl>
                                          <p:spTgt spid="8"/>
                                        </p:tgtEl>
                                        <p:attrNameLst>
                                          <p:attrName>ppt_x</p:attrName>
                                        </p:attrNameLst>
                                      </p:cBhvr>
                                      <p:tavLst>
                                        <p:tav tm="0">
                                          <p:val>
                                            <p:strVal val="ppt_x"/>
                                          </p:val>
                                        </p:tav>
                                        <p:tav tm="100000">
                                          <p:val>
                                            <p:strVal val="ppt_x"/>
                                          </p:val>
                                        </p:tav>
                                      </p:tavLst>
                                    </p:anim>
                                    <p:anim calcmode="lin" valueType="num">
                                      <p:cBhvr additive="base">
                                        <p:cTn id="60" dur="2000"/>
                                        <p:tgtEl>
                                          <p:spTgt spid="8"/>
                                        </p:tgtEl>
                                        <p:attrNameLst>
                                          <p:attrName>ppt_y</p:attrName>
                                        </p:attrNameLst>
                                      </p:cBhvr>
                                      <p:tavLst>
                                        <p:tav tm="0">
                                          <p:val>
                                            <p:strVal val="ppt_y"/>
                                          </p:val>
                                        </p:tav>
                                        <p:tav tm="100000">
                                          <p:val>
                                            <p:strVal val="1+ppt_h/2"/>
                                          </p:val>
                                        </p:tav>
                                      </p:tavLst>
                                    </p:anim>
                                    <p:set>
                                      <p:cBhvr>
                                        <p:cTn id="61" dur="1" fill="hold">
                                          <p:stCondLst>
                                            <p:cond delay="1999"/>
                                          </p:stCondLst>
                                        </p:cTn>
                                        <p:tgtEl>
                                          <p:spTgt spid="8"/>
                                        </p:tgtEl>
                                        <p:attrNameLst>
                                          <p:attrName>style.visibility</p:attrName>
                                        </p:attrNameLst>
                                      </p:cBhvr>
                                      <p:to>
                                        <p:strVal val="hidden"/>
                                      </p:to>
                                    </p:set>
                                  </p:childTnLst>
                                </p:cTn>
                              </p:par>
                              <p:par>
                                <p:cTn id="62" presetID="2" presetClass="exit" presetSubtype="1" fill="hold" grpId="2" nodeType="withEffect">
                                  <p:stCondLst>
                                    <p:cond delay="0"/>
                                  </p:stCondLst>
                                  <p:childTnLst>
                                    <p:anim calcmode="lin" valueType="num">
                                      <p:cBhvr additive="base">
                                        <p:cTn id="63" dur="2000"/>
                                        <p:tgtEl>
                                          <p:spTgt spid="6"/>
                                        </p:tgtEl>
                                        <p:attrNameLst>
                                          <p:attrName>ppt_x</p:attrName>
                                        </p:attrNameLst>
                                      </p:cBhvr>
                                      <p:tavLst>
                                        <p:tav tm="0">
                                          <p:val>
                                            <p:strVal val="ppt_x"/>
                                          </p:val>
                                        </p:tav>
                                        <p:tav tm="100000">
                                          <p:val>
                                            <p:strVal val="ppt_x"/>
                                          </p:val>
                                        </p:tav>
                                      </p:tavLst>
                                    </p:anim>
                                    <p:anim calcmode="lin" valueType="num">
                                      <p:cBhvr additive="base">
                                        <p:cTn id="64" dur="2000"/>
                                        <p:tgtEl>
                                          <p:spTgt spid="6"/>
                                        </p:tgtEl>
                                        <p:attrNameLst>
                                          <p:attrName>ppt_y</p:attrName>
                                        </p:attrNameLst>
                                      </p:cBhvr>
                                      <p:tavLst>
                                        <p:tav tm="0">
                                          <p:val>
                                            <p:strVal val="ppt_y"/>
                                          </p:val>
                                        </p:tav>
                                        <p:tav tm="100000">
                                          <p:val>
                                            <p:strVal val="0-ppt_h/2"/>
                                          </p:val>
                                        </p:tav>
                                      </p:tavLst>
                                    </p:anim>
                                    <p:set>
                                      <p:cBhvr>
                                        <p:cTn id="65" dur="1" fill="hold">
                                          <p:stCondLst>
                                            <p:cond delay="1999"/>
                                          </p:stCondLst>
                                        </p:cTn>
                                        <p:tgtEl>
                                          <p:spTgt spid="6"/>
                                        </p:tgtEl>
                                        <p:attrNameLst>
                                          <p:attrName>style.visibility</p:attrName>
                                        </p:attrNameLst>
                                      </p:cBhvr>
                                      <p:to>
                                        <p:strVal val="hidden"/>
                                      </p:to>
                                    </p:set>
                                  </p:childTnLst>
                                </p:cTn>
                              </p:par>
                              <p:par>
                                <p:cTn id="66" presetID="2" presetClass="exit" presetSubtype="1" fill="hold" grpId="2" nodeType="withEffect">
                                  <p:stCondLst>
                                    <p:cond delay="0"/>
                                  </p:stCondLst>
                                  <p:childTnLst>
                                    <p:anim calcmode="lin" valueType="num">
                                      <p:cBhvr additive="base">
                                        <p:cTn id="67" dur="2000"/>
                                        <p:tgtEl>
                                          <p:spTgt spid="9"/>
                                        </p:tgtEl>
                                        <p:attrNameLst>
                                          <p:attrName>ppt_x</p:attrName>
                                        </p:attrNameLst>
                                      </p:cBhvr>
                                      <p:tavLst>
                                        <p:tav tm="0">
                                          <p:val>
                                            <p:strVal val="ppt_x"/>
                                          </p:val>
                                        </p:tav>
                                        <p:tav tm="100000">
                                          <p:val>
                                            <p:strVal val="ppt_x"/>
                                          </p:val>
                                        </p:tav>
                                      </p:tavLst>
                                    </p:anim>
                                    <p:anim calcmode="lin" valueType="num">
                                      <p:cBhvr additive="base">
                                        <p:cTn id="68" dur="2000"/>
                                        <p:tgtEl>
                                          <p:spTgt spid="9"/>
                                        </p:tgtEl>
                                        <p:attrNameLst>
                                          <p:attrName>ppt_y</p:attrName>
                                        </p:attrNameLst>
                                      </p:cBhvr>
                                      <p:tavLst>
                                        <p:tav tm="0">
                                          <p:val>
                                            <p:strVal val="ppt_y"/>
                                          </p:val>
                                        </p:tav>
                                        <p:tav tm="100000">
                                          <p:val>
                                            <p:strVal val="0-ppt_h/2"/>
                                          </p:val>
                                        </p:tav>
                                      </p:tavLst>
                                    </p:anim>
                                    <p:set>
                                      <p:cBhvr>
                                        <p:cTn id="69" dur="1" fill="hold">
                                          <p:stCondLst>
                                            <p:cond delay="1999"/>
                                          </p:stCondLst>
                                        </p:cTn>
                                        <p:tgtEl>
                                          <p:spTgt spid="9"/>
                                        </p:tgtEl>
                                        <p:attrNameLst>
                                          <p:attrName>style.visibility</p:attrName>
                                        </p:attrNameLst>
                                      </p:cBhvr>
                                      <p:to>
                                        <p:strVal val="hidden"/>
                                      </p:to>
                                    </p:set>
                                  </p:childTnLst>
                                </p:cTn>
                              </p:par>
                              <p:par>
                                <p:cTn id="70" presetID="2" presetClass="exit" presetSubtype="1" fill="hold" grpId="2" nodeType="withEffect">
                                  <p:stCondLst>
                                    <p:cond delay="0"/>
                                  </p:stCondLst>
                                  <p:childTnLst>
                                    <p:anim calcmode="lin" valueType="num">
                                      <p:cBhvr additive="base">
                                        <p:cTn id="71" dur="2000"/>
                                        <p:tgtEl>
                                          <p:spTgt spid="10"/>
                                        </p:tgtEl>
                                        <p:attrNameLst>
                                          <p:attrName>ppt_x</p:attrName>
                                        </p:attrNameLst>
                                      </p:cBhvr>
                                      <p:tavLst>
                                        <p:tav tm="0">
                                          <p:val>
                                            <p:strVal val="ppt_x"/>
                                          </p:val>
                                        </p:tav>
                                        <p:tav tm="100000">
                                          <p:val>
                                            <p:strVal val="ppt_x"/>
                                          </p:val>
                                        </p:tav>
                                      </p:tavLst>
                                    </p:anim>
                                    <p:anim calcmode="lin" valueType="num">
                                      <p:cBhvr additive="base">
                                        <p:cTn id="72" dur="2000"/>
                                        <p:tgtEl>
                                          <p:spTgt spid="10"/>
                                        </p:tgtEl>
                                        <p:attrNameLst>
                                          <p:attrName>ppt_y</p:attrName>
                                        </p:attrNameLst>
                                      </p:cBhvr>
                                      <p:tavLst>
                                        <p:tav tm="0">
                                          <p:val>
                                            <p:strVal val="ppt_y"/>
                                          </p:val>
                                        </p:tav>
                                        <p:tav tm="100000">
                                          <p:val>
                                            <p:strVal val="0-ppt_h/2"/>
                                          </p:val>
                                        </p:tav>
                                      </p:tavLst>
                                    </p:anim>
                                    <p:set>
                                      <p:cBhvr>
                                        <p:cTn id="73" dur="1" fill="hold">
                                          <p:stCondLst>
                                            <p:cond delay="1999"/>
                                          </p:stCondLst>
                                        </p:cTn>
                                        <p:tgtEl>
                                          <p:spTgt spid="10"/>
                                        </p:tgtEl>
                                        <p:attrNameLst>
                                          <p:attrName>style.visibility</p:attrName>
                                        </p:attrNameLst>
                                      </p:cBhvr>
                                      <p:to>
                                        <p:strVal val="hidden"/>
                                      </p:to>
                                    </p:set>
                                  </p:childTnLst>
                                </p:cTn>
                              </p:par>
                              <p:par>
                                <p:cTn id="74" presetID="16" presetClass="exit" presetSubtype="42" fill="hold" grpId="3" nodeType="withEffect">
                                  <p:stCondLst>
                                    <p:cond delay="0"/>
                                  </p:stCondLst>
                                  <p:childTnLst>
                                    <p:animEffect transition="out" filter="barn(outHorizontal)">
                                      <p:cBhvr>
                                        <p:cTn id="75" dur="2000"/>
                                        <p:tgtEl>
                                          <p:spTgt spid="5"/>
                                        </p:tgtEl>
                                      </p:cBhvr>
                                    </p:animEffect>
                                    <p:set>
                                      <p:cBhvr>
                                        <p:cTn id="76" dur="1" fill="hold">
                                          <p:stCondLst>
                                            <p:cond delay="1999"/>
                                          </p:stCondLst>
                                        </p:cTn>
                                        <p:tgtEl>
                                          <p:spTgt spid="5"/>
                                        </p:tgtEl>
                                        <p:attrNameLst>
                                          <p:attrName>style.visibility</p:attrName>
                                        </p:attrNameLst>
                                      </p:cBhvr>
                                      <p:to>
                                        <p:strVal val="hidden"/>
                                      </p:to>
                                    </p:set>
                                  </p:childTnLst>
                                </p:cTn>
                              </p:par>
                              <p:par>
                                <p:cTn id="77" presetID="16" presetClass="exit" presetSubtype="42" fill="hold" grpId="3" nodeType="withEffect">
                                  <p:stCondLst>
                                    <p:cond delay="0"/>
                                  </p:stCondLst>
                                  <p:childTnLst>
                                    <p:animEffect transition="out" filter="barn(outHorizontal)">
                                      <p:cBhvr>
                                        <p:cTn id="78" dur="2000"/>
                                        <p:tgtEl>
                                          <p:spTgt spid="6"/>
                                        </p:tgtEl>
                                      </p:cBhvr>
                                    </p:animEffect>
                                    <p:set>
                                      <p:cBhvr>
                                        <p:cTn id="79" dur="1" fill="hold">
                                          <p:stCondLst>
                                            <p:cond delay="1999"/>
                                          </p:stCondLst>
                                        </p:cTn>
                                        <p:tgtEl>
                                          <p:spTgt spid="6"/>
                                        </p:tgtEl>
                                        <p:attrNameLst>
                                          <p:attrName>style.visibility</p:attrName>
                                        </p:attrNameLst>
                                      </p:cBhvr>
                                      <p:to>
                                        <p:strVal val="hidden"/>
                                      </p:to>
                                    </p:set>
                                  </p:childTnLst>
                                </p:cTn>
                              </p:par>
                              <p:par>
                                <p:cTn id="80" presetID="16" presetClass="exit" presetSubtype="42" fill="hold" grpId="3" nodeType="withEffect">
                                  <p:stCondLst>
                                    <p:cond delay="0"/>
                                  </p:stCondLst>
                                  <p:childTnLst>
                                    <p:animEffect transition="out" filter="barn(outHorizontal)">
                                      <p:cBhvr>
                                        <p:cTn id="81" dur="2000"/>
                                        <p:tgtEl>
                                          <p:spTgt spid="7"/>
                                        </p:tgtEl>
                                      </p:cBhvr>
                                    </p:animEffect>
                                    <p:set>
                                      <p:cBhvr>
                                        <p:cTn id="82" dur="1" fill="hold">
                                          <p:stCondLst>
                                            <p:cond delay="1999"/>
                                          </p:stCondLst>
                                        </p:cTn>
                                        <p:tgtEl>
                                          <p:spTgt spid="7"/>
                                        </p:tgtEl>
                                        <p:attrNameLst>
                                          <p:attrName>style.visibility</p:attrName>
                                        </p:attrNameLst>
                                      </p:cBhvr>
                                      <p:to>
                                        <p:strVal val="hidden"/>
                                      </p:to>
                                    </p:set>
                                  </p:childTnLst>
                                </p:cTn>
                              </p:par>
                              <p:par>
                                <p:cTn id="83" presetID="16" presetClass="exit" presetSubtype="42" fill="hold" grpId="3" nodeType="withEffect">
                                  <p:stCondLst>
                                    <p:cond delay="0"/>
                                  </p:stCondLst>
                                  <p:childTnLst>
                                    <p:animEffect transition="out" filter="barn(outHorizontal)">
                                      <p:cBhvr>
                                        <p:cTn id="84" dur="2000"/>
                                        <p:tgtEl>
                                          <p:spTgt spid="8"/>
                                        </p:tgtEl>
                                      </p:cBhvr>
                                    </p:animEffect>
                                    <p:set>
                                      <p:cBhvr>
                                        <p:cTn id="85" dur="1" fill="hold">
                                          <p:stCondLst>
                                            <p:cond delay="1999"/>
                                          </p:stCondLst>
                                        </p:cTn>
                                        <p:tgtEl>
                                          <p:spTgt spid="8"/>
                                        </p:tgtEl>
                                        <p:attrNameLst>
                                          <p:attrName>style.visibility</p:attrName>
                                        </p:attrNameLst>
                                      </p:cBhvr>
                                      <p:to>
                                        <p:strVal val="hidden"/>
                                      </p:to>
                                    </p:set>
                                  </p:childTnLst>
                                </p:cTn>
                              </p:par>
                              <p:par>
                                <p:cTn id="86" presetID="16" presetClass="exit" presetSubtype="42" fill="hold" grpId="3" nodeType="withEffect">
                                  <p:stCondLst>
                                    <p:cond delay="0"/>
                                  </p:stCondLst>
                                  <p:childTnLst>
                                    <p:animEffect transition="out" filter="barn(outHorizontal)">
                                      <p:cBhvr>
                                        <p:cTn id="87" dur="2000"/>
                                        <p:tgtEl>
                                          <p:spTgt spid="9"/>
                                        </p:tgtEl>
                                      </p:cBhvr>
                                    </p:animEffect>
                                    <p:set>
                                      <p:cBhvr>
                                        <p:cTn id="88" dur="1" fill="hold">
                                          <p:stCondLst>
                                            <p:cond delay="1999"/>
                                          </p:stCondLst>
                                        </p:cTn>
                                        <p:tgtEl>
                                          <p:spTgt spid="9"/>
                                        </p:tgtEl>
                                        <p:attrNameLst>
                                          <p:attrName>style.visibility</p:attrName>
                                        </p:attrNameLst>
                                      </p:cBhvr>
                                      <p:to>
                                        <p:strVal val="hidden"/>
                                      </p:to>
                                    </p:set>
                                  </p:childTnLst>
                                </p:cTn>
                              </p:par>
                              <p:par>
                                <p:cTn id="89" presetID="16" presetClass="exit" presetSubtype="42" fill="hold" grpId="3" nodeType="withEffect">
                                  <p:stCondLst>
                                    <p:cond delay="0"/>
                                  </p:stCondLst>
                                  <p:childTnLst>
                                    <p:animEffect transition="out" filter="barn(outHorizontal)">
                                      <p:cBhvr>
                                        <p:cTn id="90" dur="2000"/>
                                        <p:tgtEl>
                                          <p:spTgt spid="10"/>
                                        </p:tgtEl>
                                      </p:cBhvr>
                                    </p:animEffect>
                                    <p:set>
                                      <p:cBhvr>
                                        <p:cTn id="91" dur="1" fill="hold">
                                          <p:stCondLst>
                                            <p:cond delay="1999"/>
                                          </p:stCondLst>
                                        </p:cTn>
                                        <p:tgtEl>
                                          <p:spTgt spid="10"/>
                                        </p:tgtEl>
                                        <p:attrNameLst>
                                          <p:attrName>style.visibility</p:attrName>
                                        </p:attrNameLst>
                                      </p:cBhvr>
                                      <p:to>
                                        <p:strVal val="hidden"/>
                                      </p:to>
                                    </p:set>
                                  </p:childTnLst>
                                </p:cTn>
                              </p:par>
                              <p:par>
                                <p:cTn id="92" presetID="23" presetClass="entr" presetSubtype="288" fill="hold" nodeType="withEffect">
                                  <p:stCondLst>
                                    <p:cond delay="0"/>
                                  </p:stCondLst>
                                  <p:childTnLst>
                                    <p:set>
                                      <p:cBhvr>
                                        <p:cTn id="93" dur="1" fill="hold">
                                          <p:stCondLst>
                                            <p:cond delay="0"/>
                                          </p:stCondLst>
                                        </p:cTn>
                                        <p:tgtEl>
                                          <p:spTgt spid="2"/>
                                        </p:tgtEl>
                                        <p:attrNameLst>
                                          <p:attrName>style.visibility</p:attrName>
                                        </p:attrNameLst>
                                      </p:cBhvr>
                                      <p:to>
                                        <p:strVal val="visible"/>
                                      </p:to>
                                    </p:set>
                                    <p:anim calcmode="lin" valueType="num">
                                      <p:cBhvr>
                                        <p:cTn id="94" dur="2000" fill="hold"/>
                                        <p:tgtEl>
                                          <p:spTgt spid="2"/>
                                        </p:tgtEl>
                                        <p:attrNameLst>
                                          <p:attrName>ppt_w</p:attrName>
                                        </p:attrNameLst>
                                      </p:cBhvr>
                                      <p:tavLst>
                                        <p:tav tm="0">
                                          <p:val>
                                            <p:strVal val="4/3*#ppt_w"/>
                                          </p:val>
                                        </p:tav>
                                        <p:tav tm="100000">
                                          <p:val>
                                            <p:strVal val="#ppt_w"/>
                                          </p:val>
                                        </p:tav>
                                      </p:tavLst>
                                    </p:anim>
                                    <p:anim calcmode="lin" valueType="num">
                                      <p:cBhvr>
                                        <p:cTn id="95" dur="2000" fill="hold"/>
                                        <p:tgtEl>
                                          <p:spTgt spid="2"/>
                                        </p:tgtEl>
                                        <p:attrNameLst>
                                          <p:attrName>ppt_h</p:attrName>
                                        </p:attrNameLst>
                                      </p:cBhvr>
                                      <p:tavLst>
                                        <p:tav tm="0">
                                          <p:val>
                                            <p:strVal val="4/3*#ppt_h"/>
                                          </p:val>
                                        </p:tav>
                                        <p:tav tm="100000">
                                          <p:val>
                                            <p:strVal val="#ppt_h"/>
                                          </p:val>
                                        </p:tav>
                                      </p:tavLst>
                                    </p:anim>
                                  </p:childTnLst>
                                </p:cTn>
                              </p:par>
                              <p:par>
                                <p:cTn id="96" presetID="16" presetClass="entr" presetSubtype="42" fill="hold" nodeType="withEffect">
                                  <p:stCondLst>
                                    <p:cond delay="0"/>
                                  </p:stCondLst>
                                  <p:childTnLst>
                                    <p:set>
                                      <p:cBhvr>
                                        <p:cTn id="97" dur="1" fill="hold">
                                          <p:stCondLst>
                                            <p:cond delay="0"/>
                                          </p:stCondLst>
                                        </p:cTn>
                                        <p:tgtEl>
                                          <p:spTgt spid="2"/>
                                        </p:tgtEl>
                                        <p:attrNameLst>
                                          <p:attrName>style.visibility</p:attrName>
                                        </p:attrNameLst>
                                      </p:cBhvr>
                                      <p:to>
                                        <p:strVal val="visible"/>
                                      </p:to>
                                    </p:set>
                                    <p:animEffect transition="in" filter="barn(outHorizontal)">
                                      <p:cBhvr>
                                        <p:cTn id="9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zoom.png"/>
          <p:cNvPicPr>
            <a:picLocks noChangeAspect="1"/>
          </p:cNvPicPr>
          <p:nvPr/>
        </p:nvPicPr>
        <p:blipFill>
          <a:blip r:embed="rId2">
            <a:duotone>
              <a:prstClr val="black"/>
              <a:schemeClr val="accent6">
                <a:tint val="45000"/>
                <a:satMod val="400000"/>
              </a:schemeClr>
            </a:duotone>
            <a:lum contrast="10000"/>
          </a:blip>
          <a:stretch>
            <a:fillRect/>
          </a:stretch>
        </p:blipFill>
        <p:spPr>
          <a:xfrm>
            <a:off x="1116" y="0"/>
            <a:ext cx="9141767" cy="5143500"/>
          </a:xfrm>
          <a:prstGeom prst="rect">
            <a:avLst/>
          </a:prstGeom>
        </p:spPr>
      </p:pic>
      <p:pic>
        <p:nvPicPr>
          <p:cNvPr id="5" name="4 Imagen" descr="fd7e9bee.gif"/>
          <p:cNvPicPr>
            <a:picLocks noChangeAspect="1"/>
          </p:cNvPicPr>
          <p:nvPr/>
        </p:nvPicPr>
        <p:blipFill>
          <a:blip r:embed="rId3"/>
          <a:stretch>
            <a:fillRect/>
          </a:stretch>
        </p:blipFill>
        <p:spPr>
          <a:xfrm>
            <a:off x="-142908" y="1267766"/>
            <a:ext cx="3357586" cy="4090066"/>
          </a:xfrm>
          <a:prstGeom prst="rect">
            <a:avLst/>
          </a:prstGeom>
        </p:spPr>
      </p:pic>
      <p:sp>
        <p:nvSpPr>
          <p:cNvPr id="6" name="5 CuadroTexto"/>
          <p:cNvSpPr txBox="1"/>
          <p:nvPr/>
        </p:nvSpPr>
        <p:spPr>
          <a:xfrm>
            <a:off x="2357422" y="1714494"/>
            <a:ext cx="4643471" cy="2031325"/>
          </a:xfrm>
          <a:prstGeom prst="rect">
            <a:avLst/>
          </a:prstGeom>
          <a:noFill/>
        </p:spPr>
        <p:txBody>
          <a:bodyPr wrap="square" rtlCol="0">
            <a:spAutoFit/>
          </a:bodyPr>
          <a:lstStyle/>
          <a:p>
            <a:pPr algn="ctr"/>
            <a:r>
              <a:rPr lang="es-PE" b="1" dirty="0" smtClean="0"/>
              <a:t>Los animales, en espacial aquellos con los que podemos pasar más tiempo y los adoptamos como parte de nuestras familias y vidas, tienen múltiples maneras de demostrarnos afecto, de hacernos sentir que su felicidad está en lo que nos pueden dar y en lo felices que nos hacen.</a:t>
            </a:r>
          </a:p>
          <a:p>
            <a:pPr algn="ctr"/>
            <a:endParaRPr lang="es-PE" b="1" dirty="0"/>
          </a:p>
        </p:txBody>
      </p:sp>
      <p:sp>
        <p:nvSpPr>
          <p:cNvPr id="7" name="6 Rectángulo"/>
          <p:cNvSpPr/>
          <p:nvPr/>
        </p:nvSpPr>
        <p:spPr>
          <a:xfrm>
            <a:off x="-500098" y="-500084"/>
            <a:ext cx="10001320" cy="7429552"/>
          </a:xfrm>
          <a:prstGeom prst="rect">
            <a:avLst/>
          </a:prstGeom>
          <a:gradFill flip="none" rotWithShape="1">
            <a:gsLst>
              <a:gs pos="29000">
                <a:srgbClr val="0000FF"/>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64999">
              <a:srgbClr val="F0EBD5"/>
            </a:gs>
            <a:gs pos="100000">
              <a:srgbClr val="D1C39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9701040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efectos,circulos ,png,zoomgraf.blogspot (6).png"/>
          <p:cNvPicPr>
            <a:picLocks noChangeAspect="1"/>
          </p:cNvPicPr>
          <p:nvPr/>
        </p:nvPicPr>
        <p:blipFill>
          <a:blip r:embed="rId3">
            <a:duotone>
              <a:prstClr val="black"/>
              <a:schemeClr val="accent6">
                <a:tint val="45000"/>
                <a:satMod val="400000"/>
              </a:schemeClr>
            </a:duotone>
            <a:lum contrast="40000"/>
          </a:blip>
          <a:stretch>
            <a:fillRect/>
          </a:stretch>
        </p:blipFill>
        <p:spPr>
          <a:xfrm>
            <a:off x="1071538" y="-857250"/>
            <a:ext cx="6880124" cy="6858000"/>
          </a:xfrm>
          <a:prstGeom prst="rect">
            <a:avLst/>
          </a:prstGeom>
        </p:spPr>
      </p:pic>
      <p:pic>
        <p:nvPicPr>
          <p:cNvPr id="4" name="3 Imagen" descr="017904-blue-jelly-icon-symbols-shapes-spiral1.png"/>
          <p:cNvPicPr>
            <a:picLocks noChangeAspect="1"/>
          </p:cNvPicPr>
          <p:nvPr/>
        </p:nvPicPr>
        <p:blipFill>
          <a:blip r:embed="rId4">
            <a:duotone>
              <a:prstClr val="black"/>
              <a:schemeClr val="accent6">
                <a:tint val="45000"/>
                <a:satMod val="400000"/>
              </a:schemeClr>
            </a:duotone>
            <a:lum contrast="40000"/>
          </a:blip>
          <a:stretch>
            <a:fillRect/>
          </a:stretch>
        </p:blipFill>
        <p:spPr>
          <a:xfrm>
            <a:off x="2928926" y="928676"/>
            <a:ext cx="3357586" cy="3357586"/>
          </a:xfrm>
          <a:prstGeom prst="rect">
            <a:avLst/>
          </a:prstGeom>
        </p:spPr>
      </p:pic>
      <p:sp>
        <p:nvSpPr>
          <p:cNvPr id="5" name="4 Rectángulo"/>
          <p:cNvSpPr/>
          <p:nvPr/>
        </p:nvSpPr>
        <p:spPr>
          <a:xfrm>
            <a:off x="-500098" y="-500084"/>
            <a:ext cx="10001320" cy="7429552"/>
          </a:xfrm>
          <a:prstGeom prst="rect">
            <a:avLst/>
          </a:prstGeom>
          <a:gradFill flip="none" rotWithShape="1">
            <a:gsLst>
              <a:gs pos="29000">
                <a:srgbClr val="0000FF"/>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8" presetClass="emph" presetSubtype="0" fill="hold" nodeType="withEffect">
                                  <p:stCondLst>
                                    <p:cond delay="0"/>
                                  </p:stCondLst>
                                  <p:childTnLst>
                                    <p:animRot by="21600000">
                                      <p:cBhvr>
                                        <p:cTn id="20" dur="2000" fill="hold"/>
                                        <p:tgtEl>
                                          <p:spTgt spid="3"/>
                                        </p:tgtEl>
                                        <p:attrNameLst>
                                          <p:attrName>r</p:attrName>
                                        </p:attrNameLst>
                                      </p:cBhvr>
                                    </p:animRot>
                                  </p:childTnLst>
                                </p:cTn>
                              </p:par>
                              <p:par>
                                <p:cTn id="21" presetID="8" presetClass="emph" presetSubtype="0" fill="hold" nodeType="withEffect">
                                  <p:stCondLst>
                                    <p:cond delay="0"/>
                                  </p:stCondLst>
                                  <p:childTnLst>
                                    <p:animRot by="21600000">
                                      <p:cBhvr>
                                        <p:cTn id="22" dur="2000" fill="hold"/>
                                        <p:tgtEl>
                                          <p:spTgt spid="4"/>
                                        </p:tgtEl>
                                        <p:attrNameLst>
                                          <p:attrName>r</p:attrName>
                                        </p:attrNameLst>
                                      </p:cBhvr>
                                    </p:animRot>
                                  </p:childTnLst>
                                </p:cTn>
                              </p:par>
                            </p:childTnLst>
                          </p:cTn>
                        </p:par>
                        <p:par>
                          <p:cTn id="23" fill="hold">
                            <p:stCondLst>
                              <p:cond delay="2000"/>
                            </p:stCondLst>
                            <p:childTnLst>
                              <p:par>
                                <p:cTn id="24" presetID="23" presetClass="exit" presetSubtype="544" fill="hold" nodeType="afterEffect">
                                  <p:stCondLst>
                                    <p:cond delay="0"/>
                                  </p:stCondLst>
                                  <p:childTnLst>
                                    <p:anim calcmode="lin" valueType="num">
                                      <p:cBhvr>
                                        <p:cTn id="25" dur="2000"/>
                                        <p:tgtEl>
                                          <p:spTgt spid="3"/>
                                        </p:tgtEl>
                                        <p:attrNameLst>
                                          <p:attrName>ppt_w</p:attrName>
                                        </p:attrNameLst>
                                      </p:cBhvr>
                                      <p:tavLst>
                                        <p:tav tm="0">
                                          <p:val>
                                            <p:strVal val="ppt_w"/>
                                          </p:val>
                                        </p:tav>
                                        <p:tav tm="100000">
                                          <p:val>
                                            <p:fltVal val="0"/>
                                          </p:val>
                                        </p:tav>
                                      </p:tavLst>
                                    </p:anim>
                                    <p:anim calcmode="lin" valueType="num">
                                      <p:cBhvr>
                                        <p:cTn id="26" dur="2000"/>
                                        <p:tgtEl>
                                          <p:spTgt spid="3"/>
                                        </p:tgtEl>
                                        <p:attrNameLst>
                                          <p:attrName>ppt_h</p:attrName>
                                        </p:attrNameLst>
                                      </p:cBhvr>
                                      <p:tavLst>
                                        <p:tav tm="0">
                                          <p:val>
                                            <p:strVal val="ppt_h"/>
                                          </p:val>
                                        </p:tav>
                                        <p:tav tm="100000">
                                          <p:val>
                                            <p:fltVal val="0"/>
                                          </p:val>
                                        </p:tav>
                                      </p:tavLst>
                                    </p:anim>
                                    <p:anim calcmode="lin" valueType="num">
                                      <p:cBhvr>
                                        <p:cTn id="27" dur="2000"/>
                                        <p:tgtEl>
                                          <p:spTgt spid="3"/>
                                        </p:tgtEl>
                                        <p:attrNameLst>
                                          <p:attrName>ppt_x</p:attrName>
                                        </p:attrNameLst>
                                      </p:cBhvr>
                                      <p:tavLst>
                                        <p:tav tm="0">
                                          <p:val>
                                            <p:strVal val="ppt_x"/>
                                          </p:val>
                                        </p:tav>
                                        <p:tav tm="100000">
                                          <p:val>
                                            <p:fltVal val="0.5"/>
                                          </p:val>
                                        </p:tav>
                                      </p:tavLst>
                                    </p:anim>
                                    <p:anim calcmode="lin" valueType="num">
                                      <p:cBhvr>
                                        <p:cTn id="28" dur="2000"/>
                                        <p:tgtEl>
                                          <p:spTgt spid="3"/>
                                        </p:tgtEl>
                                        <p:attrNameLst>
                                          <p:attrName>ppt_y</p:attrName>
                                        </p:attrNameLst>
                                      </p:cBhvr>
                                      <p:tavLst>
                                        <p:tav tm="0">
                                          <p:val>
                                            <p:strVal val="ppt_y"/>
                                          </p:val>
                                        </p:tav>
                                        <p:tav tm="100000">
                                          <p:val>
                                            <p:fltVal val="0.5"/>
                                          </p:val>
                                        </p:tav>
                                      </p:tavLst>
                                    </p:anim>
                                    <p:set>
                                      <p:cBhvr>
                                        <p:cTn id="29" dur="1" fill="hold">
                                          <p:stCondLst>
                                            <p:cond delay="1999"/>
                                          </p:stCondLst>
                                        </p:cTn>
                                        <p:tgtEl>
                                          <p:spTgt spid="3"/>
                                        </p:tgtEl>
                                        <p:attrNameLst>
                                          <p:attrName>style.visibility</p:attrName>
                                        </p:attrNameLst>
                                      </p:cBhvr>
                                      <p:to>
                                        <p:strVal val="hidden"/>
                                      </p:to>
                                    </p:set>
                                  </p:childTnLst>
                                </p:cTn>
                              </p:par>
                              <p:par>
                                <p:cTn id="30" presetID="23" presetClass="exit" presetSubtype="544" fill="hold" nodeType="withEffect">
                                  <p:stCondLst>
                                    <p:cond delay="0"/>
                                  </p:stCondLst>
                                  <p:childTnLst>
                                    <p:anim calcmode="lin" valueType="num">
                                      <p:cBhvr>
                                        <p:cTn id="31" dur="2000"/>
                                        <p:tgtEl>
                                          <p:spTgt spid="4"/>
                                        </p:tgtEl>
                                        <p:attrNameLst>
                                          <p:attrName>ppt_w</p:attrName>
                                        </p:attrNameLst>
                                      </p:cBhvr>
                                      <p:tavLst>
                                        <p:tav tm="0">
                                          <p:val>
                                            <p:strVal val="ppt_w"/>
                                          </p:val>
                                        </p:tav>
                                        <p:tav tm="100000">
                                          <p:val>
                                            <p:fltVal val="0"/>
                                          </p:val>
                                        </p:tav>
                                      </p:tavLst>
                                    </p:anim>
                                    <p:anim calcmode="lin" valueType="num">
                                      <p:cBhvr>
                                        <p:cTn id="32" dur="2000"/>
                                        <p:tgtEl>
                                          <p:spTgt spid="4"/>
                                        </p:tgtEl>
                                        <p:attrNameLst>
                                          <p:attrName>ppt_h</p:attrName>
                                        </p:attrNameLst>
                                      </p:cBhvr>
                                      <p:tavLst>
                                        <p:tav tm="0">
                                          <p:val>
                                            <p:strVal val="ppt_h"/>
                                          </p:val>
                                        </p:tav>
                                        <p:tav tm="100000">
                                          <p:val>
                                            <p:fltVal val="0"/>
                                          </p:val>
                                        </p:tav>
                                      </p:tavLst>
                                    </p:anim>
                                    <p:anim calcmode="lin" valueType="num">
                                      <p:cBhvr>
                                        <p:cTn id="33" dur="2000"/>
                                        <p:tgtEl>
                                          <p:spTgt spid="4"/>
                                        </p:tgtEl>
                                        <p:attrNameLst>
                                          <p:attrName>ppt_x</p:attrName>
                                        </p:attrNameLst>
                                      </p:cBhvr>
                                      <p:tavLst>
                                        <p:tav tm="0">
                                          <p:val>
                                            <p:strVal val="ppt_x"/>
                                          </p:val>
                                        </p:tav>
                                        <p:tav tm="100000">
                                          <p:val>
                                            <p:fltVal val="0.5"/>
                                          </p:val>
                                        </p:tav>
                                      </p:tavLst>
                                    </p:anim>
                                    <p:anim calcmode="lin" valueType="num">
                                      <p:cBhvr>
                                        <p:cTn id="34" dur="2000"/>
                                        <p:tgtEl>
                                          <p:spTgt spid="4"/>
                                        </p:tgtEl>
                                        <p:attrNameLst>
                                          <p:attrName>ppt_y</p:attrName>
                                        </p:attrNameLst>
                                      </p:cBhvr>
                                      <p:tavLst>
                                        <p:tav tm="0">
                                          <p:val>
                                            <p:strVal val="ppt_y"/>
                                          </p:val>
                                        </p:tav>
                                        <p:tav tm="100000">
                                          <p:val>
                                            <p:fltVal val="0.5"/>
                                          </p:val>
                                        </p:tav>
                                      </p:tavLst>
                                    </p:anim>
                                    <p:set>
                                      <p:cBhvr>
                                        <p:cTn id="35" dur="1" fill="hold">
                                          <p:stCondLst>
                                            <p:cond delay="1999"/>
                                          </p:stCondLst>
                                        </p:cTn>
                                        <p:tgtEl>
                                          <p:spTgt spid="4"/>
                                        </p:tgtEl>
                                        <p:attrNameLst>
                                          <p:attrName>style.visibility</p:attrName>
                                        </p:attrNameLst>
                                      </p:cBhvr>
                                      <p:to>
                                        <p:strVal val="hidden"/>
                                      </p:to>
                                    </p:set>
                                  </p:childTnLst>
                                </p:cTn>
                              </p:par>
                              <p:par>
                                <p:cTn id="36" presetID="8" presetClass="emph" presetSubtype="0" fill="hold" nodeType="withEffect">
                                  <p:stCondLst>
                                    <p:cond delay="0"/>
                                  </p:stCondLst>
                                  <p:childTnLst>
                                    <p:animRot by="-21600000">
                                      <p:cBhvr>
                                        <p:cTn id="37" dur="2000" fill="hold"/>
                                        <p:tgtEl>
                                          <p:spTgt spid="3"/>
                                        </p:tgtEl>
                                        <p:attrNameLst>
                                          <p:attrName>r</p:attrName>
                                        </p:attrNameLst>
                                      </p:cBhvr>
                                    </p:animRot>
                                  </p:childTnLst>
                                </p:cTn>
                              </p:par>
                              <p:par>
                                <p:cTn id="38" presetID="8" presetClass="emph" presetSubtype="0" fill="hold" nodeType="withEffect">
                                  <p:stCondLst>
                                    <p:cond delay="0"/>
                                  </p:stCondLst>
                                  <p:childTnLst>
                                    <p:animRot by="-21600000">
                                      <p:cBhvr>
                                        <p:cTn id="39" dur="2000" fill="hold"/>
                                        <p:tgtEl>
                                          <p:spTgt spid="4"/>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2)">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3000">
              <a:srgbClr val="002060"/>
            </a:gs>
            <a:gs pos="50000">
              <a:schemeClr val="bg1">
                <a:shade val="67500"/>
                <a:satMod val="115000"/>
              </a:schemeClr>
            </a:gs>
            <a:gs pos="100000">
              <a:schemeClr val="bg1">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25305415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Elipse"/>
          <p:cNvSpPr/>
          <p:nvPr/>
        </p:nvSpPr>
        <p:spPr>
          <a:xfrm>
            <a:off x="0" y="0"/>
            <a:ext cx="1214414" cy="1071546"/>
          </a:xfrm>
          <a:prstGeom prst="ellipse">
            <a:avLst/>
          </a:prstGeom>
          <a:blipFill>
            <a:blip r:embed="rId3" cstate="print">
              <a:duotone>
                <a:prstClr val="black"/>
                <a:schemeClr val="accent1">
                  <a:tint val="45000"/>
                  <a:satMod val="400000"/>
                </a:schemeClr>
              </a:duotone>
              <a:lum bright="-3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642910" y="1000108"/>
            <a:ext cx="1214414" cy="1071546"/>
          </a:xfrm>
          <a:prstGeom prst="ellipse">
            <a:avLst/>
          </a:prstGeom>
          <a:blipFill>
            <a:blip r:embed="rId3" cstate="print">
              <a:duotone>
                <a:prstClr val="black"/>
                <a:schemeClr val="accent1">
                  <a:tint val="45000"/>
                  <a:satMod val="400000"/>
                </a:schemeClr>
              </a:duotone>
              <a:lum bright="-3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1357290" y="1928802"/>
            <a:ext cx="1214414" cy="1071546"/>
          </a:xfrm>
          <a:prstGeom prst="ellipse">
            <a:avLst/>
          </a:prstGeom>
          <a:blipFill>
            <a:blip r:embed="rId3" cstate="print">
              <a:duotone>
                <a:prstClr val="black"/>
                <a:schemeClr val="accent1">
                  <a:tint val="45000"/>
                  <a:satMod val="400000"/>
                </a:schemeClr>
              </a:duotone>
              <a:lum bright="-3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2000232" y="2928934"/>
            <a:ext cx="1214414" cy="1071546"/>
          </a:xfrm>
          <a:prstGeom prst="ellipse">
            <a:avLst/>
          </a:prstGeom>
          <a:blipFill>
            <a:blip r:embed="rId3" cstate="print">
              <a:duotone>
                <a:prstClr val="black"/>
                <a:schemeClr val="accent1">
                  <a:tint val="45000"/>
                  <a:satMod val="400000"/>
                </a:schemeClr>
              </a:duotone>
              <a:lum bright="-3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2643206" y="3857652"/>
            <a:ext cx="1214414" cy="1071546"/>
          </a:xfrm>
          <a:prstGeom prst="ellipse">
            <a:avLst/>
          </a:prstGeom>
          <a:blipFill>
            <a:blip r:embed="rId3" cstate="print">
              <a:duotone>
                <a:prstClr val="black"/>
                <a:schemeClr val="accent1">
                  <a:tint val="45000"/>
                  <a:satMod val="400000"/>
                </a:schemeClr>
              </a:duotone>
              <a:lum bright="-3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7929586" y="0"/>
            <a:ext cx="1214414" cy="1071546"/>
          </a:xfrm>
          <a:prstGeom prst="ellipse">
            <a:avLst/>
          </a:prstGeom>
          <a:blipFill>
            <a:blip r:embed="rId3" cstate="print">
              <a:duotone>
                <a:prstClr val="black"/>
                <a:schemeClr val="accent1">
                  <a:tint val="45000"/>
                  <a:satMod val="400000"/>
                </a:schemeClr>
              </a:duotone>
              <a:lum bright="-3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7429520" y="1071546"/>
            <a:ext cx="1214414" cy="1071546"/>
          </a:xfrm>
          <a:prstGeom prst="ellipse">
            <a:avLst/>
          </a:prstGeom>
          <a:blipFill>
            <a:blip r:embed="rId3" cstate="print">
              <a:duotone>
                <a:prstClr val="black"/>
                <a:schemeClr val="accent1">
                  <a:tint val="45000"/>
                  <a:satMod val="400000"/>
                </a:schemeClr>
              </a:duotone>
              <a:lum bright="-3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6786578" y="2000240"/>
            <a:ext cx="1214414" cy="1071546"/>
          </a:xfrm>
          <a:prstGeom prst="ellipse">
            <a:avLst/>
          </a:prstGeom>
          <a:blipFill>
            <a:blip r:embed="rId3" cstate="print">
              <a:duotone>
                <a:prstClr val="black"/>
                <a:schemeClr val="accent1">
                  <a:tint val="45000"/>
                  <a:satMod val="400000"/>
                </a:schemeClr>
              </a:duotone>
              <a:lum bright="-3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6215074" y="3000372"/>
            <a:ext cx="1214414" cy="1071546"/>
          </a:xfrm>
          <a:prstGeom prst="ellipse">
            <a:avLst/>
          </a:prstGeom>
          <a:blipFill>
            <a:blip r:embed="rId3" cstate="print">
              <a:duotone>
                <a:prstClr val="black"/>
                <a:schemeClr val="accent1">
                  <a:tint val="45000"/>
                  <a:satMod val="400000"/>
                </a:schemeClr>
              </a:duotone>
              <a:lum bright="-3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5500694" y="3929066"/>
            <a:ext cx="1214414" cy="1071546"/>
          </a:xfrm>
          <a:prstGeom prst="ellipse">
            <a:avLst/>
          </a:prstGeom>
          <a:blipFill>
            <a:blip r:embed="rId3" cstate="print">
              <a:duotone>
                <a:prstClr val="black"/>
                <a:schemeClr val="accent1">
                  <a:tint val="45000"/>
                  <a:satMod val="400000"/>
                </a:schemeClr>
              </a:duotone>
              <a:lum bright="-3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00098" y="-500084"/>
            <a:ext cx="10001320" cy="7429552"/>
          </a:xfrm>
          <a:prstGeom prst="rect">
            <a:avLst/>
          </a:prstGeom>
          <a:gradFill flip="none" rotWithShape="1">
            <a:gsLst>
              <a:gs pos="29000">
                <a:srgbClr val="0000FF"/>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0-#ppt_w/2"/>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0-#ppt_w/2"/>
                                          </p:val>
                                        </p:tav>
                                        <p:tav tm="100000">
                                          <p:val>
                                            <p:strVal val="#ppt_x"/>
                                          </p:val>
                                        </p:tav>
                                      </p:tavLst>
                                    </p:anim>
                                    <p:anim calcmode="lin" valueType="num">
                                      <p:cBhvr additive="base">
                                        <p:cTn id="34" dur="20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0-#ppt_w/2"/>
                                          </p:val>
                                        </p:tav>
                                        <p:tav tm="100000">
                                          <p:val>
                                            <p:strVal val="#ppt_x"/>
                                          </p:val>
                                        </p:tav>
                                      </p:tavLst>
                                    </p:anim>
                                    <p:anim calcmode="lin" valueType="num">
                                      <p:cBhvr additive="base">
                                        <p:cTn id="38" dur="20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0-#ppt_w/2"/>
                                          </p:val>
                                        </p:tav>
                                        <p:tav tm="100000">
                                          <p:val>
                                            <p:strVal val="#ppt_x"/>
                                          </p:val>
                                        </p:tav>
                                      </p:tavLst>
                                    </p:anim>
                                    <p:anim calcmode="lin" valueType="num">
                                      <p:cBhvr additive="base">
                                        <p:cTn id="42" dur="20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0-#ppt_w/2"/>
                                          </p:val>
                                        </p:tav>
                                        <p:tav tm="100000">
                                          <p:val>
                                            <p:strVal val="#ppt_x"/>
                                          </p:val>
                                        </p:tav>
                                      </p:tavLst>
                                    </p:anim>
                                    <p:anim calcmode="lin" valueType="num">
                                      <p:cBhvr additive="base">
                                        <p:cTn id="46" dur="2000" fill="hold"/>
                                        <p:tgtEl>
                                          <p:spTgt spid="14"/>
                                        </p:tgtEl>
                                        <p:attrNameLst>
                                          <p:attrName>ppt_y</p:attrName>
                                        </p:attrNameLst>
                                      </p:cBhvr>
                                      <p:tavLst>
                                        <p:tav tm="0">
                                          <p:val>
                                            <p:strVal val="1+#ppt_h/2"/>
                                          </p:val>
                                        </p:tav>
                                        <p:tav tm="100000">
                                          <p:val>
                                            <p:strVal val="#ppt_y"/>
                                          </p:val>
                                        </p:tav>
                                      </p:tavLst>
                                    </p:anim>
                                  </p:childTnLst>
                                </p:cTn>
                              </p:par>
                              <p:par>
                                <p:cTn id="47" presetID="8" presetClass="emph" presetSubtype="0" fill="hold" grpId="2" nodeType="withEffect">
                                  <p:stCondLst>
                                    <p:cond delay="0"/>
                                  </p:stCondLst>
                                  <p:childTnLst>
                                    <p:animRot by="21600000">
                                      <p:cBhvr>
                                        <p:cTn id="48" dur="2000" fill="hold"/>
                                        <p:tgtEl>
                                          <p:spTgt spid="4"/>
                                        </p:tgtEl>
                                        <p:attrNameLst>
                                          <p:attrName>r</p:attrName>
                                        </p:attrNameLst>
                                      </p:cBhvr>
                                    </p:animRot>
                                  </p:childTnLst>
                                </p:cTn>
                              </p:par>
                              <p:par>
                                <p:cTn id="49" presetID="8" presetClass="emph" presetSubtype="0" fill="hold" grpId="2" nodeType="withEffect">
                                  <p:stCondLst>
                                    <p:cond delay="0"/>
                                  </p:stCondLst>
                                  <p:childTnLst>
                                    <p:animRot by="21600000">
                                      <p:cBhvr>
                                        <p:cTn id="50" dur="2000" fill="hold"/>
                                        <p:tgtEl>
                                          <p:spTgt spid="5"/>
                                        </p:tgtEl>
                                        <p:attrNameLst>
                                          <p:attrName>r</p:attrName>
                                        </p:attrNameLst>
                                      </p:cBhvr>
                                    </p:animRot>
                                  </p:childTnLst>
                                </p:cTn>
                              </p:par>
                              <p:par>
                                <p:cTn id="51" presetID="8" presetClass="emph" presetSubtype="0" fill="hold" grpId="2" nodeType="withEffect">
                                  <p:stCondLst>
                                    <p:cond delay="0"/>
                                  </p:stCondLst>
                                  <p:childTnLst>
                                    <p:animRot by="21600000">
                                      <p:cBhvr>
                                        <p:cTn id="52" dur="2000" fill="hold"/>
                                        <p:tgtEl>
                                          <p:spTgt spid="6"/>
                                        </p:tgtEl>
                                        <p:attrNameLst>
                                          <p:attrName>r</p:attrName>
                                        </p:attrNameLst>
                                      </p:cBhvr>
                                    </p:animRot>
                                  </p:childTnLst>
                                </p:cTn>
                              </p:par>
                              <p:par>
                                <p:cTn id="53" presetID="8" presetClass="emph" presetSubtype="0" fill="hold" grpId="2" nodeType="withEffect">
                                  <p:stCondLst>
                                    <p:cond delay="0"/>
                                  </p:stCondLst>
                                  <p:childTnLst>
                                    <p:animRot by="21600000">
                                      <p:cBhvr>
                                        <p:cTn id="54" dur="2000" fill="hold"/>
                                        <p:tgtEl>
                                          <p:spTgt spid="7"/>
                                        </p:tgtEl>
                                        <p:attrNameLst>
                                          <p:attrName>r</p:attrName>
                                        </p:attrNameLst>
                                      </p:cBhvr>
                                    </p:animRot>
                                  </p:childTnLst>
                                </p:cTn>
                              </p:par>
                              <p:par>
                                <p:cTn id="55" presetID="8" presetClass="emph" presetSubtype="0" fill="hold" grpId="2" nodeType="withEffect">
                                  <p:stCondLst>
                                    <p:cond delay="0"/>
                                  </p:stCondLst>
                                  <p:childTnLst>
                                    <p:animRot by="21600000">
                                      <p:cBhvr>
                                        <p:cTn id="56" dur="2000" fill="hold"/>
                                        <p:tgtEl>
                                          <p:spTgt spid="8"/>
                                        </p:tgtEl>
                                        <p:attrNameLst>
                                          <p:attrName>r</p:attrName>
                                        </p:attrNameLst>
                                      </p:cBhvr>
                                    </p:animRot>
                                  </p:childTnLst>
                                </p:cTn>
                              </p:par>
                              <p:par>
                                <p:cTn id="57" presetID="8" presetClass="emph" presetSubtype="0" fill="hold" grpId="2" nodeType="withEffect">
                                  <p:stCondLst>
                                    <p:cond delay="0"/>
                                  </p:stCondLst>
                                  <p:childTnLst>
                                    <p:animRot by="-21600000">
                                      <p:cBhvr>
                                        <p:cTn id="58" dur="2000" fill="hold"/>
                                        <p:tgtEl>
                                          <p:spTgt spid="10"/>
                                        </p:tgtEl>
                                        <p:attrNameLst>
                                          <p:attrName>r</p:attrName>
                                        </p:attrNameLst>
                                      </p:cBhvr>
                                    </p:animRot>
                                  </p:childTnLst>
                                </p:cTn>
                              </p:par>
                              <p:par>
                                <p:cTn id="59" presetID="8" presetClass="emph" presetSubtype="0" fill="hold" grpId="2" nodeType="withEffect">
                                  <p:stCondLst>
                                    <p:cond delay="0"/>
                                  </p:stCondLst>
                                  <p:childTnLst>
                                    <p:animRot by="-21600000">
                                      <p:cBhvr>
                                        <p:cTn id="60" dur="2000" fill="hold"/>
                                        <p:tgtEl>
                                          <p:spTgt spid="11"/>
                                        </p:tgtEl>
                                        <p:attrNameLst>
                                          <p:attrName>r</p:attrName>
                                        </p:attrNameLst>
                                      </p:cBhvr>
                                    </p:animRot>
                                  </p:childTnLst>
                                </p:cTn>
                              </p:par>
                              <p:par>
                                <p:cTn id="61" presetID="8" presetClass="emph" presetSubtype="0" fill="hold" grpId="2" nodeType="withEffect">
                                  <p:stCondLst>
                                    <p:cond delay="0"/>
                                  </p:stCondLst>
                                  <p:childTnLst>
                                    <p:animRot by="-21600000">
                                      <p:cBhvr>
                                        <p:cTn id="62" dur="2000" fill="hold"/>
                                        <p:tgtEl>
                                          <p:spTgt spid="12"/>
                                        </p:tgtEl>
                                        <p:attrNameLst>
                                          <p:attrName>r</p:attrName>
                                        </p:attrNameLst>
                                      </p:cBhvr>
                                    </p:animRot>
                                  </p:childTnLst>
                                </p:cTn>
                              </p:par>
                              <p:par>
                                <p:cTn id="63" presetID="8" presetClass="emph" presetSubtype="0" fill="hold" grpId="2" nodeType="withEffect">
                                  <p:stCondLst>
                                    <p:cond delay="0"/>
                                  </p:stCondLst>
                                  <p:childTnLst>
                                    <p:animRot by="-21600000">
                                      <p:cBhvr>
                                        <p:cTn id="64" dur="2000" fill="hold"/>
                                        <p:tgtEl>
                                          <p:spTgt spid="13"/>
                                        </p:tgtEl>
                                        <p:attrNameLst>
                                          <p:attrName>r</p:attrName>
                                        </p:attrNameLst>
                                      </p:cBhvr>
                                    </p:animRot>
                                  </p:childTnLst>
                                </p:cTn>
                              </p:par>
                              <p:par>
                                <p:cTn id="65" presetID="8" presetClass="emph" presetSubtype="0" fill="hold" grpId="2" nodeType="withEffect">
                                  <p:stCondLst>
                                    <p:cond delay="0"/>
                                  </p:stCondLst>
                                  <p:childTnLst>
                                    <p:animRot by="-21600000">
                                      <p:cBhvr>
                                        <p:cTn id="66" dur="2000" fill="hold"/>
                                        <p:tgtEl>
                                          <p:spTgt spid="14"/>
                                        </p:tgtEl>
                                        <p:attrNameLst>
                                          <p:attrName>r</p:attrName>
                                        </p:attrNameLst>
                                      </p:cBhvr>
                                    </p:animRot>
                                  </p:childTnLst>
                                </p:cTn>
                              </p:par>
                            </p:childTnLst>
                          </p:cTn>
                        </p:par>
                        <p:par>
                          <p:cTn id="67" fill="hold">
                            <p:stCondLst>
                              <p:cond delay="2000"/>
                            </p:stCondLst>
                            <p:childTnLst>
                              <p:par>
                                <p:cTn id="68" presetID="2" presetClass="exit" presetSubtype="6" fill="hold" grpId="3" nodeType="afterEffect">
                                  <p:stCondLst>
                                    <p:cond delay="0"/>
                                  </p:stCondLst>
                                  <p:childTnLst>
                                    <p:anim calcmode="lin" valueType="num">
                                      <p:cBhvr additive="base">
                                        <p:cTn id="69" dur="2000"/>
                                        <p:tgtEl>
                                          <p:spTgt spid="4"/>
                                        </p:tgtEl>
                                        <p:attrNameLst>
                                          <p:attrName>ppt_x</p:attrName>
                                        </p:attrNameLst>
                                      </p:cBhvr>
                                      <p:tavLst>
                                        <p:tav tm="0">
                                          <p:val>
                                            <p:strVal val="ppt_x"/>
                                          </p:val>
                                        </p:tav>
                                        <p:tav tm="100000">
                                          <p:val>
                                            <p:strVal val="1+ppt_w/2"/>
                                          </p:val>
                                        </p:tav>
                                      </p:tavLst>
                                    </p:anim>
                                    <p:anim calcmode="lin" valueType="num">
                                      <p:cBhvr additive="base">
                                        <p:cTn id="70" dur="2000"/>
                                        <p:tgtEl>
                                          <p:spTgt spid="4"/>
                                        </p:tgtEl>
                                        <p:attrNameLst>
                                          <p:attrName>ppt_y</p:attrName>
                                        </p:attrNameLst>
                                      </p:cBhvr>
                                      <p:tavLst>
                                        <p:tav tm="0">
                                          <p:val>
                                            <p:strVal val="ppt_y"/>
                                          </p:val>
                                        </p:tav>
                                        <p:tav tm="100000">
                                          <p:val>
                                            <p:strVal val="1+ppt_h/2"/>
                                          </p:val>
                                        </p:tav>
                                      </p:tavLst>
                                    </p:anim>
                                    <p:set>
                                      <p:cBhvr>
                                        <p:cTn id="71" dur="1" fill="hold">
                                          <p:stCondLst>
                                            <p:cond delay="1999"/>
                                          </p:stCondLst>
                                        </p:cTn>
                                        <p:tgtEl>
                                          <p:spTgt spid="4"/>
                                        </p:tgtEl>
                                        <p:attrNameLst>
                                          <p:attrName>style.visibility</p:attrName>
                                        </p:attrNameLst>
                                      </p:cBhvr>
                                      <p:to>
                                        <p:strVal val="hidden"/>
                                      </p:to>
                                    </p:set>
                                  </p:childTnLst>
                                </p:cTn>
                              </p:par>
                              <p:par>
                                <p:cTn id="72" presetID="2" presetClass="exit" presetSubtype="6" fill="hold" grpId="3"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1+ppt_w/2"/>
                                          </p:val>
                                        </p:tav>
                                      </p:tavLst>
                                    </p:anim>
                                    <p:anim calcmode="lin" valueType="num">
                                      <p:cBhvr additive="base">
                                        <p:cTn id="74" dur="2000"/>
                                        <p:tgtEl>
                                          <p:spTgt spid="5"/>
                                        </p:tgtEl>
                                        <p:attrNameLst>
                                          <p:attrName>ppt_y</p:attrName>
                                        </p:attrNameLst>
                                      </p:cBhvr>
                                      <p:tavLst>
                                        <p:tav tm="0">
                                          <p:val>
                                            <p:strVal val="ppt_y"/>
                                          </p:val>
                                        </p:tav>
                                        <p:tav tm="100000">
                                          <p:val>
                                            <p:strVal val="1+ppt_h/2"/>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6" fill="hold" grpId="3" nodeType="withEffect">
                                  <p:stCondLst>
                                    <p:cond delay="0"/>
                                  </p:stCondLst>
                                  <p:childTnLst>
                                    <p:anim calcmode="lin" valueType="num">
                                      <p:cBhvr additive="base">
                                        <p:cTn id="77" dur="2000"/>
                                        <p:tgtEl>
                                          <p:spTgt spid="6"/>
                                        </p:tgtEl>
                                        <p:attrNameLst>
                                          <p:attrName>ppt_x</p:attrName>
                                        </p:attrNameLst>
                                      </p:cBhvr>
                                      <p:tavLst>
                                        <p:tav tm="0">
                                          <p:val>
                                            <p:strVal val="ppt_x"/>
                                          </p:val>
                                        </p:tav>
                                        <p:tav tm="100000">
                                          <p:val>
                                            <p:strVal val="1+ppt_w/2"/>
                                          </p:val>
                                        </p:tav>
                                      </p:tavLst>
                                    </p:anim>
                                    <p:anim calcmode="lin" valueType="num">
                                      <p:cBhvr additive="base">
                                        <p:cTn id="78" dur="2000"/>
                                        <p:tgtEl>
                                          <p:spTgt spid="6"/>
                                        </p:tgtEl>
                                        <p:attrNameLst>
                                          <p:attrName>ppt_y</p:attrName>
                                        </p:attrNameLst>
                                      </p:cBhvr>
                                      <p:tavLst>
                                        <p:tav tm="0">
                                          <p:val>
                                            <p:strVal val="ppt_y"/>
                                          </p:val>
                                        </p:tav>
                                        <p:tav tm="100000">
                                          <p:val>
                                            <p:strVal val="1+ppt_h/2"/>
                                          </p:val>
                                        </p:tav>
                                      </p:tavLst>
                                    </p:anim>
                                    <p:set>
                                      <p:cBhvr>
                                        <p:cTn id="79" dur="1" fill="hold">
                                          <p:stCondLst>
                                            <p:cond delay="1999"/>
                                          </p:stCondLst>
                                        </p:cTn>
                                        <p:tgtEl>
                                          <p:spTgt spid="6"/>
                                        </p:tgtEl>
                                        <p:attrNameLst>
                                          <p:attrName>style.visibility</p:attrName>
                                        </p:attrNameLst>
                                      </p:cBhvr>
                                      <p:to>
                                        <p:strVal val="hidden"/>
                                      </p:to>
                                    </p:set>
                                  </p:childTnLst>
                                </p:cTn>
                              </p:par>
                              <p:par>
                                <p:cTn id="80" presetID="2" presetClass="exit" presetSubtype="6" fill="hold" grpId="3" nodeType="withEffect">
                                  <p:stCondLst>
                                    <p:cond delay="0"/>
                                  </p:stCondLst>
                                  <p:childTnLst>
                                    <p:anim calcmode="lin" valueType="num">
                                      <p:cBhvr additive="base">
                                        <p:cTn id="81" dur="2000"/>
                                        <p:tgtEl>
                                          <p:spTgt spid="7"/>
                                        </p:tgtEl>
                                        <p:attrNameLst>
                                          <p:attrName>ppt_x</p:attrName>
                                        </p:attrNameLst>
                                      </p:cBhvr>
                                      <p:tavLst>
                                        <p:tav tm="0">
                                          <p:val>
                                            <p:strVal val="ppt_x"/>
                                          </p:val>
                                        </p:tav>
                                        <p:tav tm="100000">
                                          <p:val>
                                            <p:strVal val="1+ppt_w/2"/>
                                          </p:val>
                                        </p:tav>
                                      </p:tavLst>
                                    </p:anim>
                                    <p:anim calcmode="lin" valueType="num">
                                      <p:cBhvr additive="base">
                                        <p:cTn id="82" dur="2000"/>
                                        <p:tgtEl>
                                          <p:spTgt spid="7"/>
                                        </p:tgtEl>
                                        <p:attrNameLst>
                                          <p:attrName>ppt_y</p:attrName>
                                        </p:attrNameLst>
                                      </p:cBhvr>
                                      <p:tavLst>
                                        <p:tav tm="0">
                                          <p:val>
                                            <p:strVal val="ppt_y"/>
                                          </p:val>
                                        </p:tav>
                                        <p:tav tm="100000">
                                          <p:val>
                                            <p:strVal val="1+ppt_h/2"/>
                                          </p:val>
                                        </p:tav>
                                      </p:tavLst>
                                    </p:anim>
                                    <p:set>
                                      <p:cBhvr>
                                        <p:cTn id="83" dur="1" fill="hold">
                                          <p:stCondLst>
                                            <p:cond delay="1999"/>
                                          </p:stCondLst>
                                        </p:cTn>
                                        <p:tgtEl>
                                          <p:spTgt spid="7"/>
                                        </p:tgtEl>
                                        <p:attrNameLst>
                                          <p:attrName>style.visibility</p:attrName>
                                        </p:attrNameLst>
                                      </p:cBhvr>
                                      <p:to>
                                        <p:strVal val="hidden"/>
                                      </p:to>
                                    </p:set>
                                  </p:childTnLst>
                                </p:cTn>
                              </p:par>
                              <p:par>
                                <p:cTn id="84" presetID="2" presetClass="exit" presetSubtype="6" fill="hold" grpId="3" nodeType="withEffect">
                                  <p:stCondLst>
                                    <p:cond delay="0"/>
                                  </p:stCondLst>
                                  <p:childTnLst>
                                    <p:anim calcmode="lin" valueType="num">
                                      <p:cBhvr additive="base">
                                        <p:cTn id="85" dur="2000"/>
                                        <p:tgtEl>
                                          <p:spTgt spid="8"/>
                                        </p:tgtEl>
                                        <p:attrNameLst>
                                          <p:attrName>ppt_x</p:attrName>
                                        </p:attrNameLst>
                                      </p:cBhvr>
                                      <p:tavLst>
                                        <p:tav tm="0">
                                          <p:val>
                                            <p:strVal val="ppt_x"/>
                                          </p:val>
                                        </p:tav>
                                        <p:tav tm="100000">
                                          <p:val>
                                            <p:strVal val="1+ppt_w/2"/>
                                          </p:val>
                                        </p:tav>
                                      </p:tavLst>
                                    </p:anim>
                                    <p:anim calcmode="lin" valueType="num">
                                      <p:cBhvr additive="base">
                                        <p:cTn id="86" dur="2000"/>
                                        <p:tgtEl>
                                          <p:spTgt spid="8"/>
                                        </p:tgtEl>
                                        <p:attrNameLst>
                                          <p:attrName>ppt_y</p:attrName>
                                        </p:attrNameLst>
                                      </p:cBhvr>
                                      <p:tavLst>
                                        <p:tav tm="0">
                                          <p:val>
                                            <p:strVal val="ppt_y"/>
                                          </p:val>
                                        </p:tav>
                                        <p:tav tm="100000">
                                          <p:val>
                                            <p:strVal val="1+ppt_h/2"/>
                                          </p:val>
                                        </p:tav>
                                      </p:tavLst>
                                    </p:anim>
                                    <p:set>
                                      <p:cBhvr>
                                        <p:cTn id="87" dur="1" fill="hold">
                                          <p:stCondLst>
                                            <p:cond delay="1999"/>
                                          </p:stCondLst>
                                        </p:cTn>
                                        <p:tgtEl>
                                          <p:spTgt spid="8"/>
                                        </p:tgtEl>
                                        <p:attrNameLst>
                                          <p:attrName>style.visibility</p:attrName>
                                        </p:attrNameLst>
                                      </p:cBhvr>
                                      <p:to>
                                        <p:strVal val="hidden"/>
                                      </p:to>
                                    </p:set>
                                  </p:childTnLst>
                                </p:cTn>
                              </p:par>
                              <p:par>
                                <p:cTn id="88" presetID="2" presetClass="exit" presetSubtype="12" fill="hold" grpId="3" nodeType="withEffect">
                                  <p:stCondLst>
                                    <p:cond delay="0"/>
                                  </p:stCondLst>
                                  <p:childTnLst>
                                    <p:anim calcmode="lin" valueType="num">
                                      <p:cBhvr additive="base">
                                        <p:cTn id="89" dur="2000"/>
                                        <p:tgtEl>
                                          <p:spTgt spid="10"/>
                                        </p:tgtEl>
                                        <p:attrNameLst>
                                          <p:attrName>ppt_x</p:attrName>
                                        </p:attrNameLst>
                                      </p:cBhvr>
                                      <p:tavLst>
                                        <p:tav tm="0">
                                          <p:val>
                                            <p:strVal val="ppt_x"/>
                                          </p:val>
                                        </p:tav>
                                        <p:tav tm="100000">
                                          <p:val>
                                            <p:strVal val="0-ppt_w/2"/>
                                          </p:val>
                                        </p:tav>
                                      </p:tavLst>
                                    </p:anim>
                                    <p:anim calcmode="lin" valueType="num">
                                      <p:cBhvr additive="base">
                                        <p:cTn id="90" dur="2000"/>
                                        <p:tgtEl>
                                          <p:spTgt spid="10"/>
                                        </p:tgtEl>
                                        <p:attrNameLst>
                                          <p:attrName>ppt_y</p:attrName>
                                        </p:attrNameLst>
                                      </p:cBhvr>
                                      <p:tavLst>
                                        <p:tav tm="0">
                                          <p:val>
                                            <p:strVal val="ppt_y"/>
                                          </p:val>
                                        </p:tav>
                                        <p:tav tm="100000">
                                          <p:val>
                                            <p:strVal val="1+ppt_h/2"/>
                                          </p:val>
                                        </p:tav>
                                      </p:tavLst>
                                    </p:anim>
                                    <p:set>
                                      <p:cBhvr>
                                        <p:cTn id="91" dur="1" fill="hold">
                                          <p:stCondLst>
                                            <p:cond delay="1999"/>
                                          </p:stCondLst>
                                        </p:cTn>
                                        <p:tgtEl>
                                          <p:spTgt spid="10"/>
                                        </p:tgtEl>
                                        <p:attrNameLst>
                                          <p:attrName>style.visibility</p:attrName>
                                        </p:attrNameLst>
                                      </p:cBhvr>
                                      <p:to>
                                        <p:strVal val="hidden"/>
                                      </p:to>
                                    </p:set>
                                  </p:childTnLst>
                                </p:cTn>
                              </p:par>
                              <p:par>
                                <p:cTn id="92" presetID="2" presetClass="exit" presetSubtype="12" fill="hold" grpId="3" nodeType="withEffect">
                                  <p:stCondLst>
                                    <p:cond delay="0"/>
                                  </p:stCondLst>
                                  <p:childTnLst>
                                    <p:anim calcmode="lin" valueType="num">
                                      <p:cBhvr additive="base">
                                        <p:cTn id="93" dur="2000"/>
                                        <p:tgtEl>
                                          <p:spTgt spid="11"/>
                                        </p:tgtEl>
                                        <p:attrNameLst>
                                          <p:attrName>ppt_x</p:attrName>
                                        </p:attrNameLst>
                                      </p:cBhvr>
                                      <p:tavLst>
                                        <p:tav tm="0">
                                          <p:val>
                                            <p:strVal val="ppt_x"/>
                                          </p:val>
                                        </p:tav>
                                        <p:tav tm="100000">
                                          <p:val>
                                            <p:strVal val="0-ppt_w/2"/>
                                          </p:val>
                                        </p:tav>
                                      </p:tavLst>
                                    </p:anim>
                                    <p:anim calcmode="lin" valueType="num">
                                      <p:cBhvr additive="base">
                                        <p:cTn id="94" dur="2000"/>
                                        <p:tgtEl>
                                          <p:spTgt spid="11"/>
                                        </p:tgtEl>
                                        <p:attrNameLst>
                                          <p:attrName>ppt_y</p:attrName>
                                        </p:attrNameLst>
                                      </p:cBhvr>
                                      <p:tavLst>
                                        <p:tav tm="0">
                                          <p:val>
                                            <p:strVal val="ppt_y"/>
                                          </p:val>
                                        </p:tav>
                                        <p:tav tm="100000">
                                          <p:val>
                                            <p:strVal val="1+ppt_h/2"/>
                                          </p:val>
                                        </p:tav>
                                      </p:tavLst>
                                    </p:anim>
                                    <p:set>
                                      <p:cBhvr>
                                        <p:cTn id="95" dur="1" fill="hold">
                                          <p:stCondLst>
                                            <p:cond delay="1999"/>
                                          </p:stCondLst>
                                        </p:cTn>
                                        <p:tgtEl>
                                          <p:spTgt spid="11"/>
                                        </p:tgtEl>
                                        <p:attrNameLst>
                                          <p:attrName>style.visibility</p:attrName>
                                        </p:attrNameLst>
                                      </p:cBhvr>
                                      <p:to>
                                        <p:strVal val="hidden"/>
                                      </p:to>
                                    </p:set>
                                  </p:childTnLst>
                                </p:cTn>
                              </p:par>
                              <p:par>
                                <p:cTn id="96" presetID="2" presetClass="exit" presetSubtype="12" fill="hold" grpId="3" nodeType="withEffect">
                                  <p:stCondLst>
                                    <p:cond delay="0"/>
                                  </p:stCondLst>
                                  <p:childTnLst>
                                    <p:anim calcmode="lin" valueType="num">
                                      <p:cBhvr additive="base">
                                        <p:cTn id="97" dur="2000"/>
                                        <p:tgtEl>
                                          <p:spTgt spid="12"/>
                                        </p:tgtEl>
                                        <p:attrNameLst>
                                          <p:attrName>ppt_x</p:attrName>
                                        </p:attrNameLst>
                                      </p:cBhvr>
                                      <p:tavLst>
                                        <p:tav tm="0">
                                          <p:val>
                                            <p:strVal val="ppt_x"/>
                                          </p:val>
                                        </p:tav>
                                        <p:tav tm="100000">
                                          <p:val>
                                            <p:strVal val="0-ppt_w/2"/>
                                          </p:val>
                                        </p:tav>
                                      </p:tavLst>
                                    </p:anim>
                                    <p:anim calcmode="lin" valueType="num">
                                      <p:cBhvr additive="base">
                                        <p:cTn id="98" dur="2000"/>
                                        <p:tgtEl>
                                          <p:spTgt spid="12"/>
                                        </p:tgtEl>
                                        <p:attrNameLst>
                                          <p:attrName>ppt_y</p:attrName>
                                        </p:attrNameLst>
                                      </p:cBhvr>
                                      <p:tavLst>
                                        <p:tav tm="0">
                                          <p:val>
                                            <p:strVal val="ppt_y"/>
                                          </p:val>
                                        </p:tav>
                                        <p:tav tm="100000">
                                          <p:val>
                                            <p:strVal val="1+ppt_h/2"/>
                                          </p:val>
                                        </p:tav>
                                      </p:tavLst>
                                    </p:anim>
                                    <p:set>
                                      <p:cBhvr>
                                        <p:cTn id="99" dur="1" fill="hold">
                                          <p:stCondLst>
                                            <p:cond delay="1999"/>
                                          </p:stCondLst>
                                        </p:cTn>
                                        <p:tgtEl>
                                          <p:spTgt spid="12"/>
                                        </p:tgtEl>
                                        <p:attrNameLst>
                                          <p:attrName>style.visibility</p:attrName>
                                        </p:attrNameLst>
                                      </p:cBhvr>
                                      <p:to>
                                        <p:strVal val="hidden"/>
                                      </p:to>
                                    </p:set>
                                  </p:childTnLst>
                                </p:cTn>
                              </p:par>
                              <p:par>
                                <p:cTn id="100" presetID="2" presetClass="exit" presetSubtype="12" fill="hold" grpId="3" nodeType="withEffect">
                                  <p:stCondLst>
                                    <p:cond delay="0"/>
                                  </p:stCondLst>
                                  <p:childTnLst>
                                    <p:anim calcmode="lin" valueType="num">
                                      <p:cBhvr additive="base">
                                        <p:cTn id="101" dur="2000"/>
                                        <p:tgtEl>
                                          <p:spTgt spid="13"/>
                                        </p:tgtEl>
                                        <p:attrNameLst>
                                          <p:attrName>ppt_x</p:attrName>
                                        </p:attrNameLst>
                                      </p:cBhvr>
                                      <p:tavLst>
                                        <p:tav tm="0">
                                          <p:val>
                                            <p:strVal val="ppt_x"/>
                                          </p:val>
                                        </p:tav>
                                        <p:tav tm="100000">
                                          <p:val>
                                            <p:strVal val="0-ppt_w/2"/>
                                          </p:val>
                                        </p:tav>
                                      </p:tavLst>
                                    </p:anim>
                                    <p:anim calcmode="lin" valueType="num">
                                      <p:cBhvr additive="base">
                                        <p:cTn id="102" dur="2000"/>
                                        <p:tgtEl>
                                          <p:spTgt spid="13"/>
                                        </p:tgtEl>
                                        <p:attrNameLst>
                                          <p:attrName>ppt_y</p:attrName>
                                        </p:attrNameLst>
                                      </p:cBhvr>
                                      <p:tavLst>
                                        <p:tav tm="0">
                                          <p:val>
                                            <p:strVal val="ppt_y"/>
                                          </p:val>
                                        </p:tav>
                                        <p:tav tm="100000">
                                          <p:val>
                                            <p:strVal val="1+ppt_h/2"/>
                                          </p:val>
                                        </p:tav>
                                      </p:tavLst>
                                    </p:anim>
                                    <p:set>
                                      <p:cBhvr>
                                        <p:cTn id="103" dur="1" fill="hold">
                                          <p:stCondLst>
                                            <p:cond delay="1999"/>
                                          </p:stCondLst>
                                        </p:cTn>
                                        <p:tgtEl>
                                          <p:spTgt spid="13"/>
                                        </p:tgtEl>
                                        <p:attrNameLst>
                                          <p:attrName>style.visibility</p:attrName>
                                        </p:attrNameLst>
                                      </p:cBhvr>
                                      <p:to>
                                        <p:strVal val="hidden"/>
                                      </p:to>
                                    </p:set>
                                  </p:childTnLst>
                                </p:cTn>
                              </p:par>
                              <p:par>
                                <p:cTn id="104" presetID="2" presetClass="exit" presetSubtype="12" fill="hold" grpId="3" nodeType="withEffect">
                                  <p:stCondLst>
                                    <p:cond delay="0"/>
                                  </p:stCondLst>
                                  <p:childTnLst>
                                    <p:anim calcmode="lin" valueType="num">
                                      <p:cBhvr additive="base">
                                        <p:cTn id="105" dur="2000"/>
                                        <p:tgtEl>
                                          <p:spTgt spid="14"/>
                                        </p:tgtEl>
                                        <p:attrNameLst>
                                          <p:attrName>ppt_x</p:attrName>
                                        </p:attrNameLst>
                                      </p:cBhvr>
                                      <p:tavLst>
                                        <p:tav tm="0">
                                          <p:val>
                                            <p:strVal val="ppt_x"/>
                                          </p:val>
                                        </p:tav>
                                        <p:tav tm="100000">
                                          <p:val>
                                            <p:strVal val="0-ppt_w/2"/>
                                          </p:val>
                                        </p:tav>
                                      </p:tavLst>
                                    </p:anim>
                                    <p:anim calcmode="lin" valueType="num">
                                      <p:cBhvr additive="base">
                                        <p:cTn id="106" dur="2000"/>
                                        <p:tgtEl>
                                          <p:spTgt spid="14"/>
                                        </p:tgtEl>
                                        <p:attrNameLst>
                                          <p:attrName>ppt_y</p:attrName>
                                        </p:attrNameLst>
                                      </p:cBhvr>
                                      <p:tavLst>
                                        <p:tav tm="0">
                                          <p:val>
                                            <p:strVal val="ppt_y"/>
                                          </p:val>
                                        </p:tav>
                                        <p:tav tm="100000">
                                          <p:val>
                                            <p:strVal val="1+ppt_h/2"/>
                                          </p:val>
                                        </p:tav>
                                      </p:tavLst>
                                    </p:anim>
                                    <p:set>
                                      <p:cBhvr>
                                        <p:cTn id="107" dur="1" fill="hold">
                                          <p:stCondLst>
                                            <p:cond delay="1999"/>
                                          </p:stCondLst>
                                        </p:cTn>
                                        <p:tgtEl>
                                          <p:spTgt spid="14"/>
                                        </p:tgtEl>
                                        <p:attrNameLst>
                                          <p:attrName>style.visibility</p:attrName>
                                        </p:attrNameLst>
                                      </p:cBhvr>
                                      <p:to>
                                        <p:strVal val="hidden"/>
                                      </p:to>
                                    </p:set>
                                  </p:childTnLst>
                                </p:cTn>
                              </p:par>
                              <p:par>
                                <p:cTn id="108" presetID="8" presetClass="emph" presetSubtype="0" fill="hold" grpId="4" nodeType="withEffect">
                                  <p:stCondLst>
                                    <p:cond delay="0"/>
                                  </p:stCondLst>
                                  <p:childTnLst>
                                    <p:animRot by="21600000">
                                      <p:cBhvr>
                                        <p:cTn id="109" dur="2000" fill="hold"/>
                                        <p:tgtEl>
                                          <p:spTgt spid="4"/>
                                        </p:tgtEl>
                                        <p:attrNameLst>
                                          <p:attrName>r</p:attrName>
                                        </p:attrNameLst>
                                      </p:cBhvr>
                                    </p:animRot>
                                  </p:childTnLst>
                                </p:cTn>
                              </p:par>
                              <p:par>
                                <p:cTn id="110" presetID="8" presetClass="emph" presetSubtype="0" fill="hold" grpId="4" nodeType="withEffect">
                                  <p:stCondLst>
                                    <p:cond delay="0"/>
                                  </p:stCondLst>
                                  <p:childTnLst>
                                    <p:animRot by="21600000">
                                      <p:cBhvr>
                                        <p:cTn id="111" dur="2000" fill="hold"/>
                                        <p:tgtEl>
                                          <p:spTgt spid="5"/>
                                        </p:tgtEl>
                                        <p:attrNameLst>
                                          <p:attrName>r</p:attrName>
                                        </p:attrNameLst>
                                      </p:cBhvr>
                                    </p:animRot>
                                  </p:childTnLst>
                                </p:cTn>
                              </p:par>
                              <p:par>
                                <p:cTn id="112" presetID="8" presetClass="emph" presetSubtype="0" fill="hold" grpId="4" nodeType="withEffect">
                                  <p:stCondLst>
                                    <p:cond delay="0"/>
                                  </p:stCondLst>
                                  <p:childTnLst>
                                    <p:animRot by="21600000">
                                      <p:cBhvr>
                                        <p:cTn id="113" dur="2000" fill="hold"/>
                                        <p:tgtEl>
                                          <p:spTgt spid="6"/>
                                        </p:tgtEl>
                                        <p:attrNameLst>
                                          <p:attrName>r</p:attrName>
                                        </p:attrNameLst>
                                      </p:cBhvr>
                                    </p:animRot>
                                  </p:childTnLst>
                                </p:cTn>
                              </p:par>
                              <p:par>
                                <p:cTn id="114" presetID="8" presetClass="emph" presetSubtype="0" fill="hold" grpId="4" nodeType="withEffect">
                                  <p:stCondLst>
                                    <p:cond delay="0"/>
                                  </p:stCondLst>
                                  <p:childTnLst>
                                    <p:animRot by="21600000">
                                      <p:cBhvr>
                                        <p:cTn id="115" dur="2000" fill="hold"/>
                                        <p:tgtEl>
                                          <p:spTgt spid="7"/>
                                        </p:tgtEl>
                                        <p:attrNameLst>
                                          <p:attrName>r</p:attrName>
                                        </p:attrNameLst>
                                      </p:cBhvr>
                                    </p:animRot>
                                  </p:childTnLst>
                                </p:cTn>
                              </p:par>
                              <p:par>
                                <p:cTn id="116" presetID="8" presetClass="emph" presetSubtype="0" fill="hold" grpId="4" nodeType="withEffect">
                                  <p:stCondLst>
                                    <p:cond delay="0"/>
                                  </p:stCondLst>
                                  <p:childTnLst>
                                    <p:animRot by="21600000">
                                      <p:cBhvr>
                                        <p:cTn id="117" dur="2000" fill="hold"/>
                                        <p:tgtEl>
                                          <p:spTgt spid="8"/>
                                        </p:tgtEl>
                                        <p:attrNameLst>
                                          <p:attrName>r</p:attrName>
                                        </p:attrNameLst>
                                      </p:cBhvr>
                                    </p:animRot>
                                  </p:childTnLst>
                                </p:cTn>
                              </p:par>
                              <p:par>
                                <p:cTn id="118" presetID="8" presetClass="emph" presetSubtype="0" fill="hold" grpId="4" nodeType="withEffect">
                                  <p:stCondLst>
                                    <p:cond delay="0"/>
                                  </p:stCondLst>
                                  <p:childTnLst>
                                    <p:animRot by="-21600000">
                                      <p:cBhvr>
                                        <p:cTn id="119" dur="2000" fill="hold"/>
                                        <p:tgtEl>
                                          <p:spTgt spid="10"/>
                                        </p:tgtEl>
                                        <p:attrNameLst>
                                          <p:attrName>r</p:attrName>
                                        </p:attrNameLst>
                                      </p:cBhvr>
                                    </p:animRot>
                                  </p:childTnLst>
                                </p:cTn>
                              </p:par>
                              <p:par>
                                <p:cTn id="120" presetID="8" presetClass="emph" presetSubtype="0" fill="hold" grpId="4" nodeType="withEffect">
                                  <p:stCondLst>
                                    <p:cond delay="0"/>
                                  </p:stCondLst>
                                  <p:childTnLst>
                                    <p:animRot by="-21600000">
                                      <p:cBhvr>
                                        <p:cTn id="121" dur="2000" fill="hold"/>
                                        <p:tgtEl>
                                          <p:spTgt spid="11"/>
                                        </p:tgtEl>
                                        <p:attrNameLst>
                                          <p:attrName>r</p:attrName>
                                        </p:attrNameLst>
                                      </p:cBhvr>
                                    </p:animRot>
                                  </p:childTnLst>
                                </p:cTn>
                              </p:par>
                              <p:par>
                                <p:cTn id="122" presetID="8" presetClass="emph" presetSubtype="0" fill="hold" grpId="4" nodeType="withEffect">
                                  <p:stCondLst>
                                    <p:cond delay="0"/>
                                  </p:stCondLst>
                                  <p:childTnLst>
                                    <p:animRot by="-21600000">
                                      <p:cBhvr>
                                        <p:cTn id="123" dur="2000" fill="hold"/>
                                        <p:tgtEl>
                                          <p:spTgt spid="12"/>
                                        </p:tgtEl>
                                        <p:attrNameLst>
                                          <p:attrName>r</p:attrName>
                                        </p:attrNameLst>
                                      </p:cBhvr>
                                    </p:animRot>
                                  </p:childTnLst>
                                </p:cTn>
                              </p:par>
                              <p:par>
                                <p:cTn id="124" presetID="8" presetClass="emph" presetSubtype="0" fill="hold" grpId="4" nodeType="withEffect">
                                  <p:stCondLst>
                                    <p:cond delay="0"/>
                                  </p:stCondLst>
                                  <p:childTnLst>
                                    <p:animRot by="-21600000">
                                      <p:cBhvr>
                                        <p:cTn id="125" dur="2000" fill="hold"/>
                                        <p:tgtEl>
                                          <p:spTgt spid="13"/>
                                        </p:tgtEl>
                                        <p:attrNameLst>
                                          <p:attrName>r</p:attrName>
                                        </p:attrNameLst>
                                      </p:cBhvr>
                                    </p:animRot>
                                  </p:childTnLst>
                                </p:cTn>
                              </p:par>
                              <p:par>
                                <p:cTn id="126" presetID="8" presetClass="emph" presetSubtype="0" fill="hold" grpId="4" nodeType="withEffect">
                                  <p:stCondLst>
                                    <p:cond delay="0"/>
                                  </p:stCondLst>
                                  <p:childTnLst>
                                    <p:animRot by="-21600000">
                                      <p:cBhvr>
                                        <p:cTn id="127" dur="2000" fill="hold"/>
                                        <p:tgtEl>
                                          <p:spTgt spid="14"/>
                                        </p:tgtEl>
                                        <p:attrNameLst>
                                          <p:attrName>r</p:attrName>
                                        </p:attrNameLst>
                                      </p:cBhvr>
                                    </p:animRot>
                                  </p:childTnLst>
                                </p:cTn>
                              </p:par>
                              <p:par>
                                <p:cTn id="128" presetID="17" presetClass="entr" presetSubtype="1"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ppt_x</p:attrName>
                                        </p:attrNameLst>
                                      </p:cBhvr>
                                      <p:tavLst>
                                        <p:tav tm="0">
                                          <p:val>
                                            <p:strVal val="#ppt_x"/>
                                          </p:val>
                                        </p:tav>
                                        <p:tav tm="100000">
                                          <p:val>
                                            <p:strVal val="#ppt_x"/>
                                          </p:val>
                                        </p:tav>
                                      </p:tavLst>
                                    </p:anim>
                                    <p:anim calcmode="lin" valueType="num">
                                      <p:cBhvr>
                                        <p:cTn id="131" dur="2000" fill="hold"/>
                                        <p:tgtEl>
                                          <p:spTgt spid="2"/>
                                        </p:tgtEl>
                                        <p:attrNameLst>
                                          <p:attrName>ppt_y</p:attrName>
                                        </p:attrNameLst>
                                      </p:cBhvr>
                                      <p:tavLst>
                                        <p:tav tm="0">
                                          <p:val>
                                            <p:strVal val="#ppt_y-#ppt_h/2"/>
                                          </p:val>
                                        </p:tav>
                                        <p:tav tm="100000">
                                          <p:val>
                                            <p:strVal val="#ppt_y"/>
                                          </p:val>
                                        </p:tav>
                                      </p:tavLst>
                                    </p:anim>
                                    <p:anim calcmode="lin" valueType="num">
                                      <p:cBhvr>
                                        <p:cTn id="132" dur="2000" fill="hold"/>
                                        <p:tgtEl>
                                          <p:spTgt spid="2"/>
                                        </p:tgtEl>
                                        <p:attrNameLst>
                                          <p:attrName>ppt_w</p:attrName>
                                        </p:attrNameLst>
                                      </p:cBhvr>
                                      <p:tavLst>
                                        <p:tav tm="0">
                                          <p:val>
                                            <p:strVal val="#ppt_w"/>
                                          </p:val>
                                        </p:tav>
                                        <p:tav tm="100000">
                                          <p:val>
                                            <p:strVal val="#ppt_w"/>
                                          </p:val>
                                        </p:tav>
                                      </p:tavLst>
                                    </p:anim>
                                    <p:anim calcmode="lin" valueType="num">
                                      <p:cBhvr>
                                        <p:cTn id="133"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2" animBg="1"/>
      <p:bldP spid="4" grpId="3" animBg="1"/>
      <p:bldP spid="4" grpId="4" animBg="1"/>
      <p:bldP spid="5" grpId="0" animBg="1"/>
      <p:bldP spid="5" grpId="2" animBg="1"/>
      <p:bldP spid="5" grpId="3" animBg="1"/>
      <p:bldP spid="5" grpId="4" animBg="1"/>
      <p:bldP spid="6" grpId="0" animBg="1"/>
      <p:bldP spid="6" grpId="2" animBg="1"/>
      <p:bldP spid="6" grpId="3" animBg="1"/>
      <p:bldP spid="6" grpId="4" animBg="1"/>
      <p:bldP spid="7" grpId="0" animBg="1"/>
      <p:bldP spid="7" grpId="2" animBg="1"/>
      <p:bldP spid="7" grpId="3" animBg="1"/>
      <p:bldP spid="7" grpId="4" animBg="1"/>
      <p:bldP spid="8" grpId="0" animBg="1"/>
      <p:bldP spid="8" grpId="2" animBg="1"/>
      <p:bldP spid="8" grpId="3" animBg="1"/>
      <p:bldP spid="8" grpId="4" animBg="1"/>
      <p:bldP spid="10" grpId="0" animBg="1"/>
      <p:bldP spid="10" grpId="2" animBg="1"/>
      <p:bldP spid="10" grpId="3" animBg="1"/>
      <p:bldP spid="10" grpId="4" animBg="1"/>
      <p:bldP spid="11" grpId="0" animBg="1"/>
      <p:bldP spid="11" grpId="2" animBg="1"/>
      <p:bldP spid="11" grpId="3" animBg="1"/>
      <p:bldP spid="11" grpId="4" animBg="1"/>
      <p:bldP spid="12" grpId="0" animBg="1"/>
      <p:bldP spid="12" grpId="2" animBg="1"/>
      <p:bldP spid="12" grpId="3" animBg="1"/>
      <p:bldP spid="12" grpId="4" animBg="1"/>
      <p:bldP spid="13" grpId="0" animBg="1"/>
      <p:bldP spid="13" grpId="2" animBg="1"/>
      <p:bldP spid="13" grpId="3" animBg="1"/>
      <p:bldP spid="13" grpId="4" animBg="1"/>
      <p:bldP spid="14" grpId="0" animBg="1"/>
      <p:bldP spid="14" grpId="2" animBg="1"/>
      <p:bldP spid="14" grpId="3" animBg="1"/>
      <p:bldP spid="14" grpId="4" animBg="1"/>
      <p:bldP spid="1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633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tock-photo-11826626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rot="18771613">
            <a:off x="3126311" y="80433"/>
            <a:ext cx="1388572" cy="1339260"/>
          </a:xfrm>
          <a:prstGeom prst="teardrop">
            <a:avLst>
              <a:gd name="adj" fmla="val 127039"/>
            </a:avLst>
          </a:prstGeom>
          <a:blipFill>
            <a:blip r:embed="rId3">
              <a:duotone>
                <a:prstClr val="black"/>
                <a:schemeClr val="accent6">
                  <a:tint val="45000"/>
                  <a:satMod val="400000"/>
                </a:scheme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8771613">
            <a:off x="4555070" y="8995"/>
            <a:ext cx="1388572" cy="1339260"/>
          </a:xfrm>
          <a:prstGeom prst="teardrop">
            <a:avLst>
              <a:gd name="adj" fmla="val 127039"/>
            </a:avLst>
          </a:prstGeom>
          <a:blipFill>
            <a:blip r:embed="rId3">
              <a:duotone>
                <a:prstClr val="black"/>
                <a:schemeClr val="accent6">
                  <a:tint val="45000"/>
                  <a:satMod val="400000"/>
                </a:scheme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771613">
            <a:off x="3126313" y="1223442"/>
            <a:ext cx="1388572" cy="1339260"/>
          </a:xfrm>
          <a:prstGeom prst="teardrop">
            <a:avLst>
              <a:gd name="adj" fmla="val 127039"/>
            </a:avLst>
          </a:prstGeom>
          <a:blipFill>
            <a:blip r:embed="rId3">
              <a:duotone>
                <a:prstClr val="black"/>
                <a:schemeClr val="accent6">
                  <a:tint val="45000"/>
                  <a:satMod val="400000"/>
                </a:scheme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771613">
            <a:off x="4555072" y="1152004"/>
            <a:ext cx="1388572" cy="1339260"/>
          </a:xfrm>
          <a:prstGeom prst="teardrop">
            <a:avLst>
              <a:gd name="adj" fmla="val 127039"/>
            </a:avLst>
          </a:prstGeom>
          <a:blipFill>
            <a:blip r:embed="rId3">
              <a:duotone>
                <a:prstClr val="black"/>
                <a:schemeClr val="accent6">
                  <a:tint val="45000"/>
                  <a:satMod val="400000"/>
                </a:scheme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771613">
            <a:off x="3126311" y="2366449"/>
            <a:ext cx="1388572" cy="1339260"/>
          </a:xfrm>
          <a:prstGeom prst="teardrop">
            <a:avLst>
              <a:gd name="adj" fmla="val 127039"/>
            </a:avLst>
          </a:prstGeom>
          <a:blipFill>
            <a:blip r:embed="rId3">
              <a:duotone>
                <a:prstClr val="black"/>
                <a:schemeClr val="accent6">
                  <a:tint val="45000"/>
                  <a:satMod val="400000"/>
                </a:scheme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8771613">
            <a:off x="4555070" y="2295011"/>
            <a:ext cx="1388572" cy="1339260"/>
          </a:xfrm>
          <a:prstGeom prst="teardrop">
            <a:avLst>
              <a:gd name="adj" fmla="val 127039"/>
            </a:avLst>
          </a:prstGeom>
          <a:blipFill>
            <a:blip r:embed="rId3">
              <a:duotone>
                <a:prstClr val="black"/>
                <a:schemeClr val="accent6">
                  <a:tint val="45000"/>
                  <a:satMod val="400000"/>
                </a:scheme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8771613">
            <a:off x="3126313" y="3509458"/>
            <a:ext cx="1388572" cy="1339260"/>
          </a:xfrm>
          <a:prstGeom prst="teardrop">
            <a:avLst>
              <a:gd name="adj" fmla="val 127039"/>
            </a:avLst>
          </a:prstGeom>
          <a:blipFill>
            <a:blip r:embed="rId3">
              <a:duotone>
                <a:prstClr val="black"/>
                <a:schemeClr val="accent6">
                  <a:tint val="45000"/>
                  <a:satMod val="400000"/>
                </a:scheme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8771613">
            <a:off x="4700581" y="3616590"/>
            <a:ext cx="1388572" cy="1339260"/>
          </a:xfrm>
          <a:prstGeom prst="teardrop">
            <a:avLst>
              <a:gd name="adj" fmla="val 127039"/>
            </a:avLst>
          </a:prstGeom>
          <a:blipFill>
            <a:blip r:embed="rId3">
              <a:duotone>
                <a:prstClr val="black"/>
                <a:schemeClr val="accent6">
                  <a:tint val="45000"/>
                  <a:satMod val="400000"/>
                </a:scheme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00098" y="-500084"/>
            <a:ext cx="10001320" cy="7429552"/>
          </a:xfrm>
          <a:prstGeom prst="rect">
            <a:avLst/>
          </a:prstGeom>
          <a:gradFill flip="none" rotWithShape="1">
            <a:gsLst>
              <a:gs pos="29000">
                <a:srgbClr val="0000FF"/>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8" presetClass="emph" presetSubtype="0" fill="hold" grpId="1" nodeType="withEffect">
                                  <p:stCondLst>
                                    <p:cond delay="0"/>
                                  </p:stCondLst>
                                  <p:childTnLst>
                                    <p:animRot by="21600000">
                                      <p:cBhvr>
                                        <p:cTn id="40" dur="2000" fill="hold"/>
                                        <p:tgtEl>
                                          <p:spTgt spid="4"/>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6"/>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8"/>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10"/>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5"/>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7"/>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9"/>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1"/>
                                        </p:tgtEl>
                                        <p:attrNameLst>
                                          <p:attrName>r</p:attrName>
                                        </p:attrNameLst>
                                      </p:cBhvr>
                                    </p:animRot>
                                  </p:childTnLst>
                                </p:cTn>
                              </p:par>
                              <p:par>
                                <p:cTn id="55" presetID="9" presetClass="path" presetSubtype="0" accel="50000" decel="50000" fill="hold" grpId="2" nodeType="withEffect">
                                  <p:stCondLst>
                                    <p:cond delay="0"/>
                                  </p:stCondLst>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56" dur="2000" fill="hold"/>
                                        <p:tgtEl>
                                          <p:spTgt spid="4"/>
                                        </p:tgtEl>
                                        <p:attrNameLst>
                                          <p:attrName>ppt_x</p:attrName>
                                          <p:attrName>ppt_y</p:attrName>
                                        </p:attrNameLst>
                                      </p:cBhvr>
                                    </p:animMotion>
                                  </p:childTnLst>
                                </p:cTn>
                              </p:par>
                              <p:par>
                                <p:cTn id="57" presetID="9" presetClass="path" presetSubtype="0" accel="50000" decel="50000" fill="hold" grpId="2" nodeType="withEffect">
                                  <p:stCondLst>
                                    <p:cond delay="0"/>
                                  </p:stCondLst>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58" dur="2000" fill="hold"/>
                                        <p:tgtEl>
                                          <p:spTgt spid="6"/>
                                        </p:tgtEl>
                                        <p:attrNameLst>
                                          <p:attrName>ppt_x</p:attrName>
                                          <p:attrName>ppt_y</p:attrName>
                                        </p:attrNameLst>
                                      </p:cBhvr>
                                    </p:animMotion>
                                  </p:childTnLst>
                                </p:cTn>
                              </p:par>
                              <p:par>
                                <p:cTn id="59" presetID="9" presetClass="path" presetSubtype="0" accel="50000" decel="50000" fill="hold" grpId="2" nodeType="withEffect">
                                  <p:stCondLst>
                                    <p:cond delay="0"/>
                                  </p:stCondLst>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60" dur="2000" fill="hold"/>
                                        <p:tgtEl>
                                          <p:spTgt spid="8"/>
                                        </p:tgtEl>
                                        <p:attrNameLst>
                                          <p:attrName>ppt_x</p:attrName>
                                          <p:attrName>ppt_y</p:attrName>
                                        </p:attrNameLst>
                                      </p:cBhvr>
                                    </p:animMotion>
                                  </p:childTnLst>
                                </p:cTn>
                              </p:par>
                              <p:par>
                                <p:cTn id="61" presetID="9" presetClass="path" presetSubtype="0" accel="50000" decel="50000" fill="hold" grpId="2" nodeType="withEffect">
                                  <p:stCondLst>
                                    <p:cond delay="0"/>
                                  </p:stCondLst>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62" dur="2000" fill="hold"/>
                                        <p:tgtEl>
                                          <p:spTgt spid="10"/>
                                        </p:tgtEl>
                                        <p:attrNameLst>
                                          <p:attrName>ppt_x</p:attrName>
                                          <p:attrName>ppt_y</p:attrName>
                                        </p:attrNameLst>
                                      </p:cBhvr>
                                    </p:animMotion>
                                  </p:childTnLst>
                                </p:cTn>
                              </p:par>
                              <p:par>
                                <p:cTn id="63" presetID="9" presetClass="path" presetSubtype="0" accel="50000" decel="50000" fill="hold" grpId="2" nodeType="withEffect">
                                  <p:stCondLst>
                                    <p:cond delay="0"/>
                                  </p:stCondLst>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64" dur="2000" spd="-100000" fill="hold"/>
                                        <p:tgtEl>
                                          <p:spTgt spid="5"/>
                                        </p:tgtEl>
                                        <p:attrNameLst>
                                          <p:attrName>ppt_x</p:attrName>
                                          <p:attrName>ppt_y</p:attrName>
                                        </p:attrNameLst>
                                      </p:cBhvr>
                                    </p:animMotion>
                                  </p:childTnLst>
                                </p:cTn>
                              </p:par>
                              <p:par>
                                <p:cTn id="65" presetID="9" presetClass="path" presetSubtype="0" accel="50000" decel="50000" fill="hold" grpId="2" nodeType="withEffect">
                                  <p:stCondLst>
                                    <p:cond delay="0"/>
                                  </p:stCondLst>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66" dur="2000" spd="-100000" fill="hold"/>
                                        <p:tgtEl>
                                          <p:spTgt spid="7"/>
                                        </p:tgtEl>
                                        <p:attrNameLst>
                                          <p:attrName>ppt_x</p:attrName>
                                          <p:attrName>ppt_y</p:attrName>
                                        </p:attrNameLst>
                                      </p:cBhvr>
                                    </p:animMotion>
                                  </p:childTnLst>
                                </p:cTn>
                              </p:par>
                              <p:par>
                                <p:cTn id="67" presetID="9" presetClass="path" presetSubtype="0" accel="50000" decel="50000" fill="hold" grpId="2" nodeType="withEffect">
                                  <p:stCondLst>
                                    <p:cond delay="0"/>
                                  </p:stCondLst>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68" dur="2000" spd="-100000" fill="hold"/>
                                        <p:tgtEl>
                                          <p:spTgt spid="9"/>
                                        </p:tgtEl>
                                        <p:attrNameLst>
                                          <p:attrName>ppt_x</p:attrName>
                                          <p:attrName>ppt_y</p:attrName>
                                        </p:attrNameLst>
                                      </p:cBhvr>
                                    </p:animMotion>
                                  </p:childTnLst>
                                </p:cTn>
                              </p:par>
                              <p:par>
                                <p:cTn id="69" presetID="9" presetClass="path" presetSubtype="0" accel="50000" decel="50000" fill="hold" grpId="2" nodeType="withEffect">
                                  <p:stCondLst>
                                    <p:cond delay="0"/>
                                  </p:stCondLst>
                                  <p:childTnLst>
                                    <p:animMotion origin="layout" path="M -2.77778E-7 -4.19753E-6 C 0.01198 -0.02407 0.03299 -0.05864 0.05799 -0.05864 C 0.09497 -0.05864 0.125 -0.02253 0.125 0.02254 C 0.125 0.03735 0.12205 0.05062 0.11597 0.06266 C 0.11701 0.06266 -2.77778E-7 0.2426 -2.77778E-7 0.24414 C -2.77778E-7 0.2426 -0.11701 0.06266 -0.11597 0.06266 C -0.12205 0.05062 -0.125 0.03735 -0.125 0.02254 C -0.125 -0.02253 -0.09496 -0.05864 -0.05694 -0.05864 C -0.03299 -0.05864 -0.01198 -0.02407 -2.77778E-7 -4.19753E-6 Z " pathEditMode="relative" rAng="0" ptsTypes="fffffffff">
                                      <p:cBhvr>
                                        <p:cTn id="70" dur="2000" spd="-100000" fill="hold"/>
                                        <p:tgtEl>
                                          <p:spTgt spid="11"/>
                                        </p:tgtEl>
                                        <p:attrNameLst>
                                          <p:attrName>ppt_x</p:attrName>
                                          <p:attrName>ppt_y</p:attrName>
                                        </p:attrNameLst>
                                      </p:cBhvr>
                                      <p:rCtr x="0" y="93"/>
                                    </p:animMotion>
                                  </p:childTnLst>
                                </p:cTn>
                              </p:par>
                            </p:childTnLst>
                          </p:cTn>
                        </p:par>
                        <p:par>
                          <p:cTn id="71" fill="hold">
                            <p:stCondLst>
                              <p:cond delay="2000"/>
                            </p:stCondLst>
                            <p:childTnLst>
                              <p:par>
                                <p:cTn id="72" presetID="2" presetClass="exit" presetSubtype="2" fill="hold" grpId="3" nodeType="afterEffect">
                                  <p:stCondLst>
                                    <p:cond delay="0"/>
                                  </p:stCondLst>
                                  <p:childTnLst>
                                    <p:anim calcmode="lin" valueType="num">
                                      <p:cBhvr additive="base">
                                        <p:cTn id="73" dur="2000"/>
                                        <p:tgtEl>
                                          <p:spTgt spid="4"/>
                                        </p:tgtEl>
                                        <p:attrNameLst>
                                          <p:attrName>ppt_x</p:attrName>
                                        </p:attrNameLst>
                                      </p:cBhvr>
                                      <p:tavLst>
                                        <p:tav tm="0">
                                          <p:val>
                                            <p:strVal val="ppt_x"/>
                                          </p:val>
                                        </p:tav>
                                        <p:tav tm="100000">
                                          <p:val>
                                            <p:strVal val="1+ppt_w/2"/>
                                          </p:val>
                                        </p:tav>
                                      </p:tavLst>
                                    </p:anim>
                                    <p:anim calcmode="lin" valueType="num">
                                      <p:cBhvr additive="base">
                                        <p:cTn id="74" dur="2000"/>
                                        <p:tgtEl>
                                          <p:spTgt spid="4"/>
                                        </p:tgtEl>
                                        <p:attrNameLst>
                                          <p:attrName>ppt_y</p:attrName>
                                        </p:attrNameLst>
                                      </p:cBhvr>
                                      <p:tavLst>
                                        <p:tav tm="0">
                                          <p:val>
                                            <p:strVal val="ppt_y"/>
                                          </p:val>
                                        </p:tav>
                                        <p:tav tm="100000">
                                          <p:val>
                                            <p:strVal val="ppt_y"/>
                                          </p:val>
                                        </p:tav>
                                      </p:tavLst>
                                    </p:anim>
                                    <p:set>
                                      <p:cBhvr>
                                        <p:cTn id="75" dur="1" fill="hold">
                                          <p:stCondLst>
                                            <p:cond delay="1999"/>
                                          </p:stCondLst>
                                        </p:cTn>
                                        <p:tgtEl>
                                          <p:spTgt spid="4"/>
                                        </p:tgtEl>
                                        <p:attrNameLst>
                                          <p:attrName>style.visibility</p:attrName>
                                        </p:attrNameLst>
                                      </p:cBhvr>
                                      <p:to>
                                        <p:strVal val="hidden"/>
                                      </p:to>
                                    </p:set>
                                  </p:childTnLst>
                                </p:cTn>
                              </p:par>
                              <p:par>
                                <p:cTn id="76" presetID="2" presetClass="exit" presetSubtype="2" fill="hold" grpId="3" nodeType="withEffect">
                                  <p:stCondLst>
                                    <p:cond delay="0"/>
                                  </p:stCondLst>
                                  <p:childTnLst>
                                    <p:anim calcmode="lin" valueType="num">
                                      <p:cBhvr additive="base">
                                        <p:cTn id="77" dur="2000"/>
                                        <p:tgtEl>
                                          <p:spTgt spid="6"/>
                                        </p:tgtEl>
                                        <p:attrNameLst>
                                          <p:attrName>ppt_x</p:attrName>
                                        </p:attrNameLst>
                                      </p:cBhvr>
                                      <p:tavLst>
                                        <p:tav tm="0">
                                          <p:val>
                                            <p:strVal val="ppt_x"/>
                                          </p:val>
                                        </p:tav>
                                        <p:tav tm="100000">
                                          <p:val>
                                            <p:strVal val="1+ppt_w/2"/>
                                          </p:val>
                                        </p:tav>
                                      </p:tavLst>
                                    </p:anim>
                                    <p:anim calcmode="lin" valueType="num">
                                      <p:cBhvr additive="base">
                                        <p:cTn id="78" dur="2000"/>
                                        <p:tgtEl>
                                          <p:spTgt spid="6"/>
                                        </p:tgtEl>
                                        <p:attrNameLst>
                                          <p:attrName>ppt_y</p:attrName>
                                        </p:attrNameLst>
                                      </p:cBhvr>
                                      <p:tavLst>
                                        <p:tav tm="0">
                                          <p:val>
                                            <p:strVal val="ppt_y"/>
                                          </p:val>
                                        </p:tav>
                                        <p:tav tm="100000">
                                          <p:val>
                                            <p:strVal val="ppt_y"/>
                                          </p:val>
                                        </p:tav>
                                      </p:tavLst>
                                    </p:anim>
                                    <p:set>
                                      <p:cBhvr>
                                        <p:cTn id="79" dur="1" fill="hold">
                                          <p:stCondLst>
                                            <p:cond delay="1999"/>
                                          </p:stCondLst>
                                        </p:cTn>
                                        <p:tgtEl>
                                          <p:spTgt spid="6"/>
                                        </p:tgtEl>
                                        <p:attrNameLst>
                                          <p:attrName>style.visibility</p:attrName>
                                        </p:attrNameLst>
                                      </p:cBhvr>
                                      <p:to>
                                        <p:strVal val="hidden"/>
                                      </p:to>
                                    </p:set>
                                  </p:childTnLst>
                                </p:cTn>
                              </p:par>
                              <p:par>
                                <p:cTn id="80" presetID="2" presetClass="exit" presetSubtype="2" fill="hold" grpId="3" nodeType="withEffect">
                                  <p:stCondLst>
                                    <p:cond delay="0"/>
                                  </p:stCondLst>
                                  <p:childTnLst>
                                    <p:anim calcmode="lin" valueType="num">
                                      <p:cBhvr additive="base">
                                        <p:cTn id="81" dur="2000"/>
                                        <p:tgtEl>
                                          <p:spTgt spid="8"/>
                                        </p:tgtEl>
                                        <p:attrNameLst>
                                          <p:attrName>ppt_x</p:attrName>
                                        </p:attrNameLst>
                                      </p:cBhvr>
                                      <p:tavLst>
                                        <p:tav tm="0">
                                          <p:val>
                                            <p:strVal val="ppt_x"/>
                                          </p:val>
                                        </p:tav>
                                        <p:tav tm="100000">
                                          <p:val>
                                            <p:strVal val="1+ppt_w/2"/>
                                          </p:val>
                                        </p:tav>
                                      </p:tavLst>
                                    </p:anim>
                                    <p:anim calcmode="lin" valueType="num">
                                      <p:cBhvr additive="base">
                                        <p:cTn id="82" dur="2000"/>
                                        <p:tgtEl>
                                          <p:spTgt spid="8"/>
                                        </p:tgtEl>
                                        <p:attrNameLst>
                                          <p:attrName>ppt_y</p:attrName>
                                        </p:attrNameLst>
                                      </p:cBhvr>
                                      <p:tavLst>
                                        <p:tav tm="0">
                                          <p:val>
                                            <p:strVal val="ppt_y"/>
                                          </p:val>
                                        </p:tav>
                                        <p:tav tm="100000">
                                          <p:val>
                                            <p:strVal val="ppt_y"/>
                                          </p:val>
                                        </p:tav>
                                      </p:tavLst>
                                    </p:anim>
                                    <p:set>
                                      <p:cBhvr>
                                        <p:cTn id="83" dur="1" fill="hold">
                                          <p:stCondLst>
                                            <p:cond delay="1999"/>
                                          </p:stCondLst>
                                        </p:cTn>
                                        <p:tgtEl>
                                          <p:spTgt spid="8"/>
                                        </p:tgtEl>
                                        <p:attrNameLst>
                                          <p:attrName>style.visibility</p:attrName>
                                        </p:attrNameLst>
                                      </p:cBhvr>
                                      <p:to>
                                        <p:strVal val="hidden"/>
                                      </p:to>
                                    </p:set>
                                  </p:childTnLst>
                                </p:cTn>
                              </p:par>
                              <p:par>
                                <p:cTn id="84" presetID="2" presetClass="exit" presetSubtype="2" fill="hold" grpId="3" nodeType="withEffect">
                                  <p:stCondLst>
                                    <p:cond delay="0"/>
                                  </p:stCondLst>
                                  <p:childTnLst>
                                    <p:anim calcmode="lin" valueType="num">
                                      <p:cBhvr additive="base">
                                        <p:cTn id="85" dur="2000"/>
                                        <p:tgtEl>
                                          <p:spTgt spid="10"/>
                                        </p:tgtEl>
                                        <p:attrNameLst>
                                          <p:attrName>ppt_x</p:attrName>
                                        </p:attrNameLst>
                                      </p:cBhvr>
                                      <p:tavLst>
                                        <p:tav tm="0">
                                          <p:val>
                                            <p:strVal val="ppt_x"/>
                                          </p:val>
                                        </p:tav>
                                        <p:tav tm="100000">
                                          <p:val>
                                            <p:strVal val="1+ppt_w/2"/>
                                          </p:val>
                                        </p:tav>
                                      </p:tavLst>
                                    </p:anim>
                                    <p:anim calcmode="lin" valueType="num">
                                      <p:cBhvr additive="base">
                                        <p:cTn id="86" dur="2000"/>
                                        <p:tgtEl>
                                          <p:spTgt spid="10"/>
                                        </p:tgtEl>
                                        <p:attrNameLst>
                                          <p:attrName>ppt_y</p:attrName>
                                        </p:attrNameLst>
                                      </p:cBhvr>
                                      <p:tavLst>
                                        <p:tav tm="0">
                                          <p:val>
                                            <p:strVal val="ppt_y"/>
                                          </p:val>
                                        </p:tav>
                                        <p:tav tm="100000">
                                          <p:val>
                                            <p:strVal val="ppt_y"/>
                                          </p:val>
                                        </p:tav>
                                      </p:tavLst>
                                    </p:anim>
                                    <p:set>
                                      <p:cBhvr>
                                        <p:cTn id="87" dur="1" fill="hold">
                                          <p:stCondLst>
                                            <p:cond delay="1999"/>
                                          </p:stCondLst>
                                        </p:cTn>
                                        <p:tgtEl>
                                          <p:spTgt spid="10"/>
                                        </p:tgtEl>
                                        <p:attrNameLst>
                                          <p:attrName>style.visibility</p:attrName>
                                        </p:attrNameLst>
                                      </p:cBhvr>
                                      <p:to>
                                        <p:strVal val="hidden"/>
                                      </p:to>
                                    </p:set>
                                  </p:childTnLst>
                                </p:cTn>
                              </p:par>
                              <p:par>
                                <p:cTn id="88" presetID="8" presetClass="emph" presetSubtype="0" fill="hold" grpId="4" nodeType="withEffect">
                                  <p:stCondLst>
                                    <p:cond delay="0"/>
                                  </p:stCondLst>
                                  <p:childTnLst>
                                    <p:animRot by="5400000">
                                      <p:cBhvr>
                                        <p:cTn id="89" dur="2000" fill="hold"/>
                                        <p:tgtEl>
                                          <p:spTgt spid="4"/>
                                        </p:tgtEl>
                                        <p:attrNameLst>
                                          <p:attrName>r</p:attrName>
                                        </p:attrNameLst>
                                      </p:cBhvr>
                                    </p:animRot>
                                  </p:childTnLst>
                                </p:cTn>
                              </p:par>
                              <p:par>
                                <p:cTn id="90" presetID="8" presetClass="emph" presetSubtype="0" fill="hold" grpId="4" nodeType="withEffect">
                                  <p:stCondLst>
                                    <p:cond delay="0"/>
                                  </p:stCondLst>
                                  <p:childTnLst>
                                    <p:animRot by="5400000">
                                      <p:cBhvr>
                                        <p:cTn id="91" dur="2000" fill="hold"/>
                                        <p:tgtEl>
                                          <p:spTgt spid="6"/>
                                        </p:tgtEl>
                                        <p:attrNameLst>
                                          <p:attrName>r</p:attrName>
                                        </p:attrNameLst>
                                      </p:cBhvr>
                                    </p:animRot>
                                  </p:childTnLst>
                                </p:cTn>
                              </p:par>
                              <p:par>
                                <p:cTn id="92" presetID="8" presetClass="emph" presetSubtype="0" fill="hold" grpId="4" nodeType="withEffect">
                                  <p:stCondLst>
                                    <p:cond delay="0"/>
                                  </p:stCondLst>
                                  <p:childTnLst>
                                    <p:animRot by="5400000">
                                      <p:cBhvr>
                                        <p:cTn id="93" dur="2000" fill="hold"/>
                                        <p:tgtEl>
                                          <p:spTgt spid="8"/>
                                        </p:tgtEl>
                                        <p:attrNameLst>
                                          <p:attrName>r</p:attrName>
                                        </p:attrNameLst>
                                      </p:cBhvr>
                                    </p:animRot>
                                  </p:childTnLst>
                                </p:cTn>
                              </p:par>
                              <p:par>
                                <p:cTn id="94" presetID="8" presetClass="emph" presetSubtype="0" fill="hold" grpId="4" nodeType="withEffect">
                                  <p:stCondLst>
                                    <p:cond delay="0"/>
                                  </p:stCondLst>
                                  <p:childTnLst>
                                    <p:animRot by="5400000">
                                      <p:cBhvr>
                                        <p:cTn id="95" dur="2000" fill="hold"/>
                                        <p:tgtEl>
                                          <p:spTgt spid="10"/>
                                        </p:tgtEl>
                                        <p:attrNameLst>
                                          <p:attrName>r</p:attrName>
                                        </p:attrNameLst>
                                      </p:cBhvr>
                                    </p:animRot>
                                  </p:childTnLst>
                                </p:cTn>
                              </p:par>
                              <p:par>
                                <p:cTn id="96" presetID="2" presetClass="exit" presetSubtype="8" fill="hold" grpId="3" nodeType="withEffect">
                                  <p:stCondLst>
                                    <p:cond delay="0"/>
                                  </p:stCondLst>
                                  <p:childTnLst>
                                    <p:anim calcmode="lin" valueType="num">
                                      <p:cBhvr additive="base">
                                        <p:cTn id="97" dur="2000"/>
                                        <p:tgtEl>
                                          <p:spTgt spid="5"/>
                                        </p:tgtEl>
                                        <p:attrNameLst>
                                          <p:attrName>ppt_x</p:attrName>
                                        </p:attrNameLst>
                                      </p:cBhvr>
                                      <p:tavLst>
                                        <p:tav tm="0">
                                          <p:val>
                                            <p:strVal val="ppt_x"/>
                                          </p:val>
                                        </p:tav>
                                        <p:tav tm="100000">
                                          <p:val>
                                            <p:strVal val="0-ppt_w/2"/>
                                          </p:val>
                                        </p:tav>
                                      </p:tavLst>
                                    </p:anim>
                                    <p:anim calcmode="lin" valueType="num">
                                      <p:cBhvr additive="base">
                                        <p:cTn id="98" dur="2000"/>
                                        <p:tgtEl>
                                          <p:spTgt spid="5"/>
                                        </p:tgtEl>
                                        <p:attrNameLst>
                                          <p:attrName>ppt_y</p:attrName>
                                        </p:attrNameLst>
                                      </p:cBhvr>
                                      <p:tavLst>
                                        <p:tav tm="0">
                                          <p:val>
                                            <p:strVal val="ppt_y"/>
                                          </p:val>
                                        </p:tav>
                                        <p:tav tm="100000">
                                          <p:val>
                                            <p:strVal val="ppt_y"/>
                                          </p:val>
                                        </p:tav>
                                      </p:tavLst>
                                    </p:anim>
                                    <p:set>
                                      <p:cBhvr>
                                        <p:cTn id="99" dur="1" fill="hold">
                                          <p:stCondLst>
                                            <p:cond delay="1999"/>
                                          </p:stCondLst>
                                        </p:cTn>
                                        <p:tgtEl>
                                          <p:spTgt spid="5"/>
                                        </p:tgtEl>
                                        <p:attrNameLst>
                                          <p:attrName>style.visibility</p:attrName>
                                        </p:attrNameLst>
                                      </p:cBhvr>
                                      <p:to>
                                        <p:strVal val="hidden"/>
                                      </p:to>
                                    </p:set>
                                  </p:childTnLst>
                                </p:cTn>
                              </p:par>
                              <p:par>
                                <p:cTn id="100" presetID="2" presetClass="exit" presetSubtype="8" fill="hold" grpId="3" nodeType="withEffect">
                                  <p:stCondLst>
                                    <p:cond delay="0"/>
                                  </p:stCondLst>
                                  <p:childTnLst>
                                    <p:anim calcmode="lin" valueType="num">
                                      <p:cBhvr additive="base">
                                        <p:cTn id="101" dur="2000"/>
                                        <p:tgtEl>
                                          <p:spTgt spid="7"/>
                                        </p:tgtEl>
                                        <p:attrNameLst>
                                          <p:attrName>ppt_x</p:attrName>
                                        </p:attrNameLst>
                                      </p:cBhvr>
                                      <p:tavLst>
                                        <p:tav tm="0">
                                          <p:val>
                                            <p:strVal val="ppt_x"/>
                                          </p:val>
                                        </p:tav>
                                        <p:tav tm="100000">
                                          <p:val>
                                            <p:strVal val="0-ppt_w/2"/>
                                          </p:val>
                                        </p:tav>
                                      </p:tavLst>
                                    </p:anim>
                                    <p:anim calcmode="lin" valueType="num">
                                      <p:cBhvr additive="base">
                                        <p:cTn id="102" dur="2000"/>
                                        <p:tgtEl>
                                          <p:spTgt spid="7"/>
                                        </p:tgtEl>
                                        <p:attrNameLst>
                                          <p:attrName>ppt_y</p:attrName>
                                        </p:attrNameLst>
                                      </p:cBhvr>
                                      <p:tavLst>
                                        <p:tav tm="0">
                                          <p:val>
                                            <p:strVal val="ppt_y"/>
                                          </p:val>
                                        </p:tav>
                                        <p:tav tm="100000">
                                          <p:val>
                                            <p:strVal val="ppt_y"/>
                                          </p:val>
                                        </p:tav>
                                      </p:tavLst>
                                    </p:anim>
                                    <p:set>
                                      <p:cBhvr>
                                        <p:cTn id="103" dur="1" fill="hold">
                                          <p:stCondLst>
                                            <p:cond delay="1999"/>
                                          </p:stCondLst>
                                        </p:cTn>
                                        <p:tgtEl>
                                          <p:spTgt spid="7"/>
                                        </p:tgtEl>
                                        <p:attrNameLst>
                                          <p:attrName>style.visibility</p:attrName>
                                        </p:attrNameLst>
                                      </p:cBhvr>
                                      <p:to>
                                        <p:strVal val="hidden"/>
                                      </p:to>
                                    </p:set>
                                  </p:childTnLst>
                                </p:cTn>
                              </p:par>
                              <p:par>
                                <p:cTn id="104" presetID="2" presetClass="exit" presetSubtype="8" fill="hold" grpId="3"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0-ppt_w/2"/>
                                          </p:val>
                                        </p:tav>
                                      </p:tavLst>
                                    </p:anim>
                                    <p:anim calcmode="lin" valueType="num">
                                      <p:cBhvr additive="base">
                                        <p:cTn id="106" dur="2000"/>
                                        <p:tgtEl>
                                          <p:spTgt spid="9"/>
                                        </p:tgtEl>
                                        <p:attrNameLst>
                                          <p:attrName>ppt_y</p:attrName>
                                        </p:attrNameLst>
                                      </p:cBhvr>
                                      <p:tavLst>
                                        <p:tav tm="0">
                                          <p:val>
                                            <p:strVal val="ppt_y"/>
                                          </p:val>
                                        </p:tav>
                                        <p:tav tm="100000">
                                          <p:val>
                                            <p:strVal val="ppt_y"/>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8" fill="hold" grpId="3" nodeType="withEffect">
                                  <p:stCondLst>
                                    <p:cond delay="0"/>
                                  </p:stCondLst>
                                  <p:childTnLst>
                                    <p:anim calcmode="lin" valueType="num">
                                      <p:cBhvr additive="base">
                                        <p:cTn id="109" dur="2000"/>
                                        <p:tgtEl>
                                          <p:spTgt spid="11"/>
                                        </p:tgtEl>
                                        <p:attrNameLst>
                                          <p:attrName>ppt_x</p:attrName>
                                        </p:attrNameLst>
                                      </p:cBhvr>
                                      <p:tavLst>
                                        <p:tav tm="0">
                                          <p:val>
                                            <p:strVal val="ppt_x"/>
                                          </p:val>
                                        </p:tav>
                                        <p:tav tm="100000">
                                          <p:val>
                                            <p:strVal val="0-ppt_w/2"/>
                                          </p:val>
                                        </p:tav>
                                      </p:tavLst>
                                    </p:anim>
                                    <p:anim calcmode="lin" valueType="num">
                                      <p:cBhvr additive="base">
                                        <p:cTn id="110" dur="2000"/>
                                        <p:tgtEl>
                                          <p:spTgt spid="11"/>
                                        </p:tgtEl>
                                        <p:attrNameLst>
                                          <p:attrName>ppt_y</p:attrName>
                                        </p:attrNameLst>
                                      </p:cBhvr>
                                      <p:tavLst>
                                        <p:tav tm="0">
                                          <p:val>
                                            <p:strVal val="ppt_y"/>
                                          </p:val>
                                        </p:tav>
                                        <p:tav tm="100000">
                                          <p:val>
                                            <p:strVal val="ppt_y"/>
                                          </p:val>
                                        </p:tav>
                                      </p:tavLst>
                                    </p:anim>
                                    <p:set>
                                      <p:cBhvr>
                                        <p:cTn id="111" dur="1" fill="hold">
                                          <p:stCondLst>
                                            <p:cond delay="1999"/>
                                          </p:stCondLst>
                                        </p:cTn>
                                        <p:tgtEl>
                                          <p:spTgt spid="11"/>
                                        </p:tgtEl>
                                        <p:attrNameLst>
                                          <p:attrName>style.visibility</p:attrName>
                                        </p:attrNameLst>
                                      </p:cBhvr>
                                      <p:to>
                                        <p:strVal val="hidden"/>
                                      </p:to>
                                    </p:set>
                                  </p:childTnLst>
                                </p:cTn>
                              </p:par>
                              <p:par>
                                <p:cTn id="112" presetID="8" presetClass="emph" presetSubtype="0" fill="hold" grpId="4" nodeType="withEffect">
                                  <p:stCondLst>
                                    <p:cond delay="0"/>
                                  </p:stCondLst>
                                  <p:childTnLst>
                                    <p:animRot by="-5400000">
                                      <p:cBhvr>
                                        <p:cTn id="113" dur="2000" fill="hold"/>
                                        <p:tgtEl>
                                          <p:spTgt spid="5"/>
                                        </p:tgtEl>
                                        <p:attrNameLst>
                                          <p:attrName>r</p:attrName>
                                        </p:attrNameLst>
                                      </p:cBhvr>
                                    </p:animRot>
                                  </p:childTnLst>
                                </p:cTn>
                              </p:par>
                              <p:par>
                                <p:cTn id="114" presetID="8" presetClass="emph" presetSubtype="0" fill="hold" grpId="4" nodeType="withEffect">
                                  <p:stCondLst>
                                    <p:cond delay="0"/>
                                  </p:stCondLst>
                                  <p:childTnLst>
                                    <p:animRot by="-5400000">
                                      <p:cBhvr>
                                        <p:cTn id="115" dur="2000" fill="hold"/>
                                        <p:tgtEl>
                                          <p:spTgt spid="7"/>
                                        </p:tgtEl>
                                        <p:attrNameLst>
                                          <p:attrName>r</p:attrName>
                                        </p:attrNameLst>
                                      </p:cBhvr>
                                    </p:animRot>
                                  </p:childTnLst>
                                </p:cTn>
                              </p:par>
                              <p:par>
                                <p:cTn id="116" presetID="8" presetClass="emph" presetSubtype="0" fill="hold" grpId="4" nodeType="withEffect">
                                  <p:stCondLst>
                                    <p:cond delay="0"/>
                                  </p:stCondLst>
                                  <p:childTnLst>
                                    <p:animRot by="-5400000">
                                      <p:cBhvr>
                                        <p:cTn id="117" dur="2000" fill="hold"/>
                                        <p:tgtEl>
                                          <p:spTgt spid="9"/>
                                        </p:tgtEl>
                                        <p:attrNameLst>
                                          <p:attrName>r</p:attrName>
                                        </p:attrNameLst>
                                      </p:cBhvr>
                                    </p:animRot>
                                  </p:childTnLst>
                                </p:cTn>
                              </p:par>
                              <p:par>
                                <p:cTn id="118" presetID="8" presetClass="emph" presetSubtype="0" fill="hold" grpId="4" nodeType="withEffect">
                                  <p:stCondLst>
                                    <p:cond delay="0"/>
                                  </p:stCondLst>
                                  <p:childTnLst>
                                    <p:animRot by="-5400000">
                                      <p:cBhvr>
                                        <p:cTn id="119" dur="2000" fill="hold"/>
                                        <p:tgtEl>
                                          <p:spTgt spid="11"/>
                                        </p:tgtEl>
                                        <p:attrNameLst>
                                          <p:attrName>r</p:attrName>
                                        </p:attrNameLst>
                                      </p:cBhvr>
                                    </p:animRot>
                                  </p:childTnLst>
                                </p:cTn>
                              </p:par>
                              <p:par>
                                <p:cTn id="120" presetID="17" presetClass="entr" presetSubtype="10" fill="hold" nodeType="withEffect">
                                  <p:stCondLst>
                                    <p:cond delay="0"/>
                                  </p:stCondLst>
                                  <p:childTnLst>
                                    <p:set>
                                      <p:cBhvr>
                                        <p:cTn id="121" dur="1" fill="hold">
                                          <p:stCondLst>
                                            <p:cond delay="0"/>
                                          </p:stCondLst>
                                        </p:cTn>
                                        <p:tgtEl>
                                          <p:spTgt spid="2"/>
                                        </p:tgtEl>
                                        <p:attrNameLst>
                                          <p:attrName>style.visibility</p:attrName>
                                        </p:attrNameLst>
                                      </p:cBhvr>
                                      <p:to>
                                        <p:strVal val="visible"/>
                                      </p:to>
                                    </p:set>
                                    <p:anim calcmode="lin" valueType="num">
                                      <p:cBhvr>
                                        <p:cTn id="122" dur="2000" fill="hold"/>
                                        <p:tgtEl>
                                          <p:spTgt spid="2"/>
                                        </p:tgtEl>
                                        <p:attrNameLst>
                                          <p:attrName>ppt_w</p:attrName>
                                        </p:attrNameLst>
                                      </p:cBhvr>
                                      <p:tavLst>
                                        <p:tav tm="0">
                                          <p:val>
                                            <p:fltVal val="0"/>
                                          </p:val>
                                        </p:tav>
                                        <p:tav tm="100000">
                                          <p:val>
                                            <p:strVal val="#ppt_w"/>
                                          </p:val>
                                        </p:tav>
                                      </p:tavLst>
                                    </p:anim>
                                    <p:anim calcmode="lin" valueType="num">
                                      <p:cBhvr>
                                        <p:cTn id="12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zoom.png"/>
          <p:cNvPicPr>
            <a:picLocks noChangeAspect="1"/>
          </p:cNvPicPr>
          <p:nvPr/>
        </p:nvPicPr>
        <p:blipFill>
          <a:blip r:embed="rId2">
            <a:duotone>
              <a:prstClr val="black"/>
              <a:srgbClr val="00B050">
                <a:tint val="45000"/>
                <a:satMod val="400000"/>
              </a:srgbClr>
            </a:duotone>
            <a:lum bright="-10000" contrast="10000"/>
          </a:blip>
          <a:stretch>
            <a:fillRect/>
          </a:stretch>
        </p:blipFill>
        <p:spPr>
          <a:xfrm>
            <a:off x="1116" y="0"/>
            <a:ext cx="9141767" cy="5143500"/>
          </a:xfrm>
          <a:prstGeom prst="rect">
            <a:avLst/>
          </a:prstGeom>
        </p:spPr>
      </p:pic>
      <p:pic>
        <p:nvPicPr>
          <p:cNvPr id="7" name="6 Imagen" descr="e3982e21.gif"/>
          <p:cNvPicPr>
            <a:picLocks noChangeAspect="1"/>
          </p:cNvPicPr>
          <p:nvPr/>
        </p:nvPicPr>
        <p:blipFill>
          <a:blip r:embed="rId3">
            <a:lum contrast="40000"/>
          </a:blip>
          <a:stretch>
            <a:fillRect/>
          </a:stretch>
        </p:blipFill>
        <p:spPr>
          <a:xfrm>
            <a:off x="0" y="1142990"/>
            <a:ext cx="3136289" cy="4000510"/>
          </a:xfrm>
          <a:prstGeom prst="rect">
            <a:avLst/>
          </a:prstGeom>
        </p:spPr>
      </p:pic>
      <p:sp>
        <p:nvSpPr>
          <p:cNvPr id="4" name="3 CuadroTexto"/>
          <p:cNvSpPr txBox="1"/>
          <p:nvPr/>
        </p:nvSpPr>
        <p:spPr>
          <a:xfrm>
            <a:off x="2571736" y="1643056"/>
            <a:ext cx="4214842" cy="1477328"/>
          </a:xfrm>
          <a:prstGeom prst="rect">
            <a:avLst/>
          </a:prstGeom>
          <a:noFill/>
        </p:spPr>
        <p:txBody>
          <a:bodyPr wrap="square" rtlCol="0">
            <a:spAutoFit/>
          </a:bodyPr>
          <a:lstStyle/>
          <a:p>
            <a:pPr algn="ctr"/>
            <a:r>
              <a:rPr lang="es-PE" b="1" dirty="0" smtClean="0">
                <a:ln>
                  <a:solidFill>
                    <a:schemeClr val="tx1"/>
                  </a:solidFill>
                </a:ln>
                <a:solidFill>
                  <a:srgbClr val="FFFF00"/>
                </a:solidFill>
              </a:rPr>
              <a:t>Dicen que nuestra alma despierta cuando amamos a un animal y sin duda, quien tiene la posibilidad de retribuir el amor de un animal, podrá sentir esa conexión con el todo del que somos parte.</a:t>
            </a:r>
          </a:p>
          <a:p>
            <a:pPr algn="ctr"/>
            <a:endParaRPr lang="es-PE" b="1" dirty="0">
              <a:ln>
                <a:solidFill>
                  <a:schemeClr val="tx1"/>
                </a:solidFill>
              </a:ln>
              <a:solidFill>
                <a:srgbClr val="FFFF00"/>
              </a:solidFill>
            </a:endParaRPr>
          </a:p>
        </p:txBody>
      </p:sp>
      <p:sp>
        <p:nvSpPr>
          <p:cNvPr id="5" name="4 Rectángulo"/>
          <p:cNvSpPr/>
          <p:nvPr/>
        </p:nvSpPr>
        <p:spPr>
          <a:xfrm>
            <a:off x="-500098" y="-500084"/>
            <a:ext cx="10001320" cy="7429552"/>
          </a:xfrm>
          <a:prstGeom prst="rect">
            <a:avLst/>
          </a:prstGeom>
          <a:gradFill flip="none" rotWithShape="1">
            <a:gsLst>
              <a:gs pos="29000">
                <a:srgbClr val="0000FF"/>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009644"/>
            </a:gs>
            <a:gs pos="50000">
              <a:schemeClr val="accent1">
                <a:lumMod val="75000"/>
                <a:shade val="67500"/>
                <a:satMod val="115000"/>
              </a:schemeClr>
            </a:gs>
            <a:gs pos="100000">
              <a:schemeClr val="accent1">
                <a:lumMod val="75000"/>
                <a:shade val="100000"/>
                <a:satMod val="115000"/>
              </a:schemeClr>
            </a:gs>
          </a:gsLst>
          <a:lin ang="10800000" scaled="1"/>
        </a:gradFill>
        <a:effectLst/>
      </p:bgPr>
    </p:bg>
    <p:spTree>
      <p:nvGrpSpPr>
        <p:cNvPr id="1" name=""/>
        <p:cNvGrpSpPr/>
        <p:nvPr/>
      </p:nvGrpSpPr>
      <p:grpSpPr>
        <a:xfrm>
          <a:off x="0" y="0"/>
          <a:ext cx="0" cy="0"/>
          <a:chOff x="0" y="0"/>
          <a:chExt cx="0" cy="0"/>
        </a:xfrm>
      </p:grpSpPr>
      <p:pic>
        <p:nvPicPr>
          <p:cNvPr id="2" name="1 Imagen" descr="stock-photo-12090466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rot="18747180">
            <a:off x="1115244" y="2975217"/>
            <a:ext cx="914400" cy="914400"/>
          </a:xfrm>
          <a:prstGeom prst="teardrop">
            <a:avLst>
              <a:gd name="adj" fmla="val 159702"/>
            </a:avLst>
          </a:prstGeom>
          <a:gradFill flip="none" rotWithShape="1">
            <a:gsLst>
              <a:gs pos="65000">
                <a:srgbClr val="92D050">
                  <a:alpha val="0"/>
                </a:srgb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9211846">
            <a:off x="2901364" y="2975388"/>
            <a:ext cx="914400" cy="914400"/>
          </a:xfrm>
          <a:prstGeom prst="teardrop">
            <a:avLst>
              <a:gd name="adj" fmla="val 159702"/>
            </a:avLst>
          </a:prstGeom>
          <a:gradFill flip="none" rotWithShape="1">
            <a:gsLst>
              <a:gs pos="65000">
                <a:srgbClr val="92D050">
                  <a:alpha val="0"/>
                </a:srgb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922259">
            <a:off x="189366" y="2978033"/>
            <a:ext cx="914400" cy="914400"/>
          </a:xfrm>
          <a:prstGeom prst="teardrop">
            <a:avLst>
              <a:gd name="adj" fmla="val 159702"/>
            </a:avLst>
          </a:prstGeom>
          <a:gradFill flip="none" rotWithShape="1">
            <a:gsLst>
              <a:gs pos="65000">
                <a:srgbClr val="92D050">
                  <a:alpha val="0"/>
                </a:srgb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973252">
            <a:off x="2046621" y="2977900"/>
            <a:ext cx="914400" cy="914400"/>
          </a:xfrm>
          <a:prstGeom prst="teardrop">
            <a:avLst>
              <a:gd name="adj" fmla="val 159702"/>
            </a:avLst>
          </a:prstGeom>
          <a:gradFill flip="none" rotWithShape="1">
            <a:gsLst>
              <a:gs pos="65000">
                <a:srgbClr val="92D050">
                  <a:alpha val="0"/>
                </a:srgb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836746">
            <a:off x="4758583" y="2975218"/>
            <a:ext cx="914400" cy="914400"/>
          </a:xfrm>
          <a:prstGeom prst="teardrop">
            <a:avLst>
              <a:gd name="adj" fmla="val 159702"/>
            </a:avLst>
          </a:prstGeom>
          <a:gradFill flip="none" rotWithShape="1">
            <a:gsLst>
              <a:gs pos="65000">
                <a:srgbClr val="92D050">
                  <a:alpha val="0"/>
                </a:srgb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8786997">
            <a:off x="6544703" y="2975389"/>
            <a:ext cx="914400" cy="914400"/>
          </a:xfrm>
          <a:prstGeom prst="teardrop">
            <a:avLst>
              <a:gd name="adj" fmla="val 159702"/>
            </a:avLst>
          </a:prstGeom>
          <a:gradFill flip="none" rotWithShape="1">
            <a:gsLst>
              <a:gs pos="65000">
                <a:srgbClr val="92D050">
                  <a:alpha val="0"/>
                </a:srgb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8922259">
            <a:off x="3832705" y="2978034"/>
            <a:ext cx="914400" cy="914400"/>
          </a:xfrm>
          <a:prstGeom prst="teardrop">
            <a:avLst>
              <a:gd name="adj" fmla="val 159702"/>
            </a:avLst>
          </a:prstGeom>
          <a:gradFill flip="none" rotWithShape="1">
            <a:gsLst>
              <a:gs pos="65000">
                <a:srgbClr val="92D050">
                  <a:alpha val="0"/>
                </a:srgb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8794409">
            <a:off x="5689960" y="2977901"/>
            <a:ext cx="914400" cy="914400"/>
          </a:xfrm>
          <a:prstGeom prst="teardrop">
            <a:avLst>
              <a:gd name="adj" fmla="val 159702"/>
            </a:avLst>
          </a:prstGeom>
          <a:gradFill flip="none" rotWithShape="1">
            <a:gsLst>
              <a:gs pos="65000">
                <a:srgbClr val="92D050">
                  <a:alpha val="0"/>
                </a:srgb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8854919">
            <a:off x="8257227" y="2975388"/>
            <a:ext cx="914400" cy="914400"/>
          </a:xfrm>
          <a:prstGeom prst="teardrop">
            <a:avLst>
              <a:gd name="adj" fmla="val 159702"/>
            </a:avLst>
          </a:prstGeom>
          <a:gradFill flip="none" rotWithShape="1">
            <a:gsLst>
              <a:gs pos="65000">
                <a:srgbClr val="92D050">
                  <a:alpha val="0"/>
                </a:srgb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8973252">
            <a:off x="7402484" y="2977900"/>
            <a:ext cx="914400" cy="914400"/>
          </a:xfrm>
          <a:prstGeom prst="teardrop">
            <a:avLst>
              <a:gd name="adj" fmla="val 159702"/>
            </a:avLst>
          </a:prstGeom>
          <a:gradFill flip="none" rotWithShape="1">
            <a:gsLst>
              <a:gs pos="65000">
                <a:srgbClr val="92D050">
                  <a:alpha val="0"/>
                </a:srgb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8153911">
            <a:off x="189299" y="1049141"/>
            <a:ext cx="914400" cy="914400"/>
          </a:xfrm>
          <a:prstGeom prst="teardrop">
            <a:avLst>
              <a:gd name="adj" fmla="val 159702"/>
            </a:avLst>
          </a:prstGeom>
          <a:gradFill flip="none" rotWithShape="1">
            <a:gsLst>
              <a:gs pos="65000">
                <a:srgbClr val="92D050">
                  <a:alpha val="0"/>
                </a:srgb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8153911">
            <a:off x="1117995" y="1049142"/>
            <a:ext cx="914400" cy="914400"/>
          </a:xfrm>
          <a:prstGeom prst="teardrop">
            <a:avLst>
              <a:gd name="adj" fmla="val 159702"/>
            </a:avLst>
          </a:prstGeom>
          <a:gradFill flip="none" rotWithShape="1">
            <a:gsLst>
              <a:gs pos="65000">
                <a:srgbClr val="92D050">
                  <a:alpha val="0"/>
                </a:srgb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8153911">
            <a:off x="2046687" y="1120579"/>
            <a:ext cx="914400" cy="914400"/>
          </a:xfrm>
          <a:prstGeom prst="teardrop">
            <a:avLst>
              <a:gd name="adj" fmla="val 159702"/>
            </a:avLst>
          </a:prstGeom>
          <a:gradFill flip="none" rotWithShape="1">
            <a:gsLst>
              <a:gs pos="65000">
                <a:srgbClr val="92D050">
                  <a:alpha val="0"/>
                </a:srgb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8153911">
            <a:off x="2975382" y="1120579"/>
            <a:ext cx="914400" cy="914400"/>
          </a:xfrm>
          <a:prstGeom prst="teardrop">
            <a:avLst>
              <a:gd name="adj" fmla="val 159702"/>
            </a:avLst>
          </a:prstGeom>
          <a:gradFill flip="none" rotWithShape="1">
            <a:gsLst>
              <a:gs pos="65000">
                <a:srgbClr val="92D050">
                  <a:alpha val="0"/>
                </a:srgb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8153911">
            <a:off x="3832637" y="1120579"/>
            <a:ext cx="914400" cy="914400"/>
          </a:xfrm>
          <a:prstGeom prst="teardrop">
            <a:avLst>
              <a:gd name="adj" fmla="val 159702"/>
            </a:avLst>
          </a:prstGeom>
          <a:gradFill flip="none" rotWithShape="1">
            <a:gsLst>
              <a:gs pos="65000">
                <a:srgbClr val="92D050">
                  <a:alpha val="0"/>
                </a:srgb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8153911">
            <a:off x="4761332" y="1120579"/>
            <a:ext cx="914400" cy="914400"/>
          </a:xfrm>
          <a:prstGeom prst="teardrop">
            <a:avLst>
              <a:gd name="adj" fmla="val 159702"/>
            </a:avLst>
          </a:prstGeom>
          <a:gradFill flip="none" rotWithShape="1">
            <a:gsLst>
              <a:gs pos="65000">
                <a:srgbClr val="92D050">
                  <a:alpha val="0"/>
                </a:srgb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8153911">
            <a:off x="5618587" y="1120580"/>
            <a:ext cx="914400" cy="914400"/>
          </a:xfrm>
          <a:prstGeom prst="teardrop">
            <a:avLst>
              <a:gd name="adj" fmla="val 159702"/>
            </a:avLst>
          </a:prstGeom>
          <a:gradFill flip="none" rotWithShape="1">
            <a:gsLst>
              <a:gs pos="65000">
                <a:srgbClr val="92D050">
                  <a:alpha val="0"/>
                </a:srgb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8153911">
            <a:off x="6547282" y="1049141"/>
            <a:ext cx="914400" cy="914400"/>
          </a:xfrm>
          <a:prstGeom prst="teardrop">
            <a:avLst>
              <a:gd name="adj" fmla="val 159702"/>
            </a:avLst>
          </a:prstGeom>
          <a:gradFill flip="none" rotWithShape="1">
            <a:gsLst>
              <a:gs pos="65000">
                <a:srgbClr val="92D050">
                  <a:alpha val="0"/>
                </a:srgb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8153911">
            <a:off x="7404538" y="1049141"/>
            <a:ext cx="914400" cy="914400"/>
          </a:xfrm>
          <a:prstGeom prst="teardrop">
            <a:avLst>
              <a:gd name="adj" fmla="val 159702"/>
            </a:avLst>
          </a:prstGeom>
          <a:gradFill flip="none" rotWithShape="1">
            <a:gsLst>
              <a:gs pos="65000">
                <a:srgbClr val="92D050">
                  <a:alpha val="0"/>
                </a:srgb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8153911">
            <a:off x="8254648" y="1049142"/>
            <a:ext cx="914400" cy="914400"/>
          </a:xfrm>
          <a:prstGeom prst="teardrop">
            <a:avLst>
              <a:gd name="adj" fmla="val 159702"/>
            </a:avLst>
          </a:prstGeom>
          <a:gradFill flip="none" rotWithShape="1">
            <a:gsLst>
              <a:gs pos="65000">
                <a:srgbClr val="92D050">
                  <a:alpha val="0"/>
                </a:srgb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500098" y="-500084"/>
            <a:ext cx="10001320" cy="7429552"/>
          </a:xfrm>
          <a:prstGeom prst="rect">
            <a:avLst/>
          </a:prstGeom>
          <a:gradFill flip="none" rotWithShape="1">
            <a:gsLst>
              <a:gs pos="29000">
                <a:srgbClr val="0000FF"/>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14"/>
                                        </p:tgtEl>
                                        <p:attrNameLst>
                                          <p:attrName>style.visibility</p:attrName>
                                        </p:attrNameLst>
                                      </p:cBhvr>
                                      <p:to>
                                        <p:strVal val="visible"/>
                                      </p:to>
                                    </p:set>
                                    <p:anim calcmode="lin" valueType="num">
                                      <p:cBhvr additive="base">
                                        <p:cTn id="9" dur="2000" fill="hold"/>
                                        <p:tgtEl>
                                          <p:spTgt spid="14"/>
                                        </p:tgtEl>
                                        <p:attrNameLst>
                                          <p:attrName>ppt_x</p:attrName>
                                        </p:attrNameLst>
                                      </p:cBhvr>
                                      <p:tavLst>
                                        <p:tav tm="0">
                                          <p:val>
                                            <p:strVal val="1+#ppt_w/2"/>
                                          </p:val>
                                        </p:tav>
                                        <p:tav tm="100000">
                                          <p:val>
                                            <p:strVal val="#ppt_x"/>
                                          </p:val>
                                        </p:tav>
                                      </p:tavLst>
                                    </p:anim>
                                    <p:anim calcmode="lin" valueType="num">
                                      <p:cBhvr additive="base">
                                        <p:cTn id="10" dur="2000" fill="hold"/>
                                        <p:tgtEl>
                                          <p:spTgt spid="14"/>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2000" fill="hold"/>
                                        <p:tgtEl>
                                          <p:spTgt spid="15"/>
                                        </p:tgtEl>
                                        <p:attrNameLst>
                                          <p:attrName>ppt_x</p:attrName>
                                        </p:attrNameLst>
                                      </p:cBhvr>
                                      <p:tavLst>
                                        <p:tav tm="0">
                                          <p:val>
                                            <p:strVal val="1+#ppt_w/2"/>
                                          </p:val>
                                        </p:tav>
                                        <p:tav tm="100000">
                                          <p:val>
                                            <p:strVal val="#ppt_x"/>
                                          </p:val>
                                        </p:tav>
                                      </p:tavLst>
                                    </p:anim>
                                    <p:anim calcmode="lin" valueType="num">
                                      <p:cBhvr additive="base">
                                        <p:cTn id="14" dur="2000" fill="hold"/>
                                        <p:tgtEl>
                                          <p:spTgt spid="15"/>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2000" fill="hold"/>
                                        <p:tgtEl>
                                          <p:spTgt spid="16"/>
                                        </p:tgtEl>
                                        <p:attrNameLst>
                                          <p:attrName>ppt_x</p:attrName>
                                        </p:attrNameLst>
                                      </p:cBhvr>
                                      <p:tavLst>
                                        <p:tav tm="0">
                                          <p:val>
                                            <p:strVal val="1+#ppt_w/2"/>
                                          </p:val>
                                        </p:tav>
                                        <p:tav tm="100000">
                                          <p:val>
                                            <p:strVal val="#ppt_x"/>
                                          </p:val>
                                        </p:tav>
                                      </p:tavLst>
                                    </p:anim>
                                    <p:anim calcmode="lin" valueType="num">
                                      <p:cBhvr additive="base">
                                        <p:cTn id="18" dur="2000" fill="hold"/>
                                        <p:tgtEl>
                                          <p:spTgt spid="16"/>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2000" fill="hold"/>
                                        <p:tgtEl>
                                          <p:spTgt spid="17"/>
                                        </p:tgtEl>
                                        <p:attrNameLst>
                                          <p:attrName>ppt_x</p:attrName>
                                        </p:attrNameLst>
                                      </p:cBhvr>
                                      <p:tavLst>
                                        <p:tav tm="0">
                                          <p:val>
                                            <p:strVal val="1+#ppt_w/2"/>
                                          </p:val>
                                        </p:tav>
                                        <p:tav tm="100000">
                                          <p:val>
                                            <p:strVal val="#ppt_x"/>
                                          </p:val>
                                        </p:tav>
                                      </p:tavLst>
                                    </p:anim>
                                    <p:anim calcmode="lin" valueType="num">
                                      <p:cBhvr additive="base">
                                        <p:cTn id="22" dur="2000" fill="hold"/>
                                        <p:tgtEl>
                                          <p:spTgt spid="17"/>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2000" fill="hold"/>
                                        <p:tgtEl>
                                          <p:spTgt spid="18"/>
                                        </p:tgtEl>
                                        <p:attrNameLst>
                                          <p:attrName>ppt_x</p:attrName>
                                        </p:attrNameLst>
                                      </p:cBhvr>
                                      <p:tavLst>
                                        <p:tav tm="0">
                                          <p:val>
                                            <p:strVal val="1+#ppt_w/2"/>
                                          </p:val>
                                        </p:tav>
                                        <p:tav tm="100000">
                                          <p:val>
                                            <p:strVal val="#ppt_x"/>
                                          </p:val>
                                        </p:tav>
                                      </p:tavLst>
                                    </p:anim>
                                    <p:anim calcmode="lin" valueType="num">
                                      <p:cBhvr additive="base">
                                        <p:cTn id="26" dur="2000" fill="hold"/>
                                        <p:tgtEl>
                                          <p:spTgt spid="18"/>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2000" fill="hold"/>
                                        <p:tgtEl>
                                          <p:spTgt spid="19"/>
                                        </p:tgtEl>
                                        <p:attrNameLst>
                                          <p:attrName>ppt_x</p:attrName>
                                        </p:attrNameLst>
                                      </p:cBhvr>
                                      <p:tavLst>
                                        <p:tav tm="0">
                                          <p:val>
                                            <p:strVal val="1+#ppt_w/2"/>
                                          </p:val>
                                        </p:tav>
                                        <p:tav tm="100000">
                                          <p:val>
                                            <p:strVal val="#ppt_x"/>
                                          </p:val>
                                        </p:tav>
                                      </p:tavLst>
                                    </p:anim>
                                    <p:anim calcmode="lin" valueType="num">
                                      <p:cBhvr additive="base">
                                        <p:cTn id="30" dur="2000" fill="hold"/>
                                        <p:tgtEl>
                                          <p:spTgt spid="19"/>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2000" fill="hold"/>
                                        <p:tgtEl>
                                          <p:spTgt spid="20"/>
                                        </p:tgtEl>
                                        <p:attrNameLst>
                                          <p:attrName>ppt_x</p:attrName>
                                        </p:attrNameLst>
                                      </p:cBhvr>
                                      <p:tavLst>
                                        <p:tav tm="0">
                                          <p:val>
                                            <p:strVal val="1+#ppt_w/2"/>
                                          </p:val>
                                        </p:tav>
                                        <p:tav tm="100000">
                                          <p:val>
                                            <p:strVal val="#ppt_x"/>
                                          </p:val>
                                        </p:tav>
                                      </p:tavLst>
                                    </p:anim>
                                    <p:anim calcmode="lin" valueType="num">
                                      <p:cBhvr additive="base">
                                        <p:cTn id="34" dur="2000" fill="hold"/>
                                        <p:tgtEl>
                                          <p:spTgt spid="20"/>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2000" fill="hold"/>
                                        <p:tgtEl>
                                          <p:spTgt spid="21"/>
                                        </p:tgtEl>
                                        <p:attrNameLst>
                                          <p:attrName>ppt_x</p:attrName>
                                        </p:attrNameLst>
                                      </p:cBhvr>
                                      <p:tavLst>
                                        <p:tav tm="0">
                                          <p:val>
                                            <p:strVal val="1+#ppt_w/2"/>
                                          </p:val>
                                        </p:tav>
                                        <p:tav tm="100000">
                                          <p:val>
                                            <p:strVal val="#ppt_x"/>
                                          </p:val>
                                        </p:tav>
                                      </p:tavLst>
                                    </p:anim>
                                    <p:anim calcmode="lin" valueType="num">
                                      <p:cBhvr additive="base">
                                        <p:cTn id="38" dur="2000" fill="hold"/>
                                        <p:tgtEl>
                                          <p:spTgt spid="21"/>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2000" fill="hold"/>
                                        <p:tgtEl>
                                          <p:spTgt spid="22"/>
                                        </p:tgtEl>
                                        <p:attrNameLst>
                                          <p:attrName>ppt_x</p:attrName>
                                        </p:attrNameLst>
                                      </p:cBhvr>
                                      <p:tavLst>
                                        <p:tav tm="0">
                                          <p:val>
                                            <p:strVal val="1+#ppt_w/2"/>
                                          </p:val>
                                        </p:tav>
                                        <p:tav tm="100000">
                                          <p:val>
                                            <p:strVal val="#ppt_x"/>
                                          </p:val>
                                        </p:tav>
                                      </p:tavLst>
                                    </p:anim>
                                    <p:anim calcmode="lin" valueType="num">
                                      <p:cBhvr additive="base">
                                        <p:cTn id="42" dur="2000" fill="hold"/>
                                        <p:tgtEl>
                                          <p:spTgt spid="22"/>
                                        </p:tgtEl>
                                        <p:attrNameLst>
                                          <p:attrName>ppt_y</p:attrName>
                                        </p:attrNameLst>
                                      </p:cBhvr>
                                      <p:tavLst>
                                        <p:tav tm="0">
                                          <p:val>
                                            <p:strVal val="1+#ppt_h/2"/>
                                          </p:val>
                                        </p:tav>
                                        <p:tav tm="100000">
                                          <p:val>
                                            <p:strVal val="#ppt_y"/>
                                          </p:val>
                                        </p:tav>
                                      </p:tavLst>
                                    </p:anim>
                                  </p:childTnLst>
                                </p:cTn>
                              </p:par>
                              <p:par>
                                <p:cTn id="43" presetID="2" presetClass="entr" presetSubtype="6" fill="hold" grpId="0" nodeType="with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additive="base">
                                        <p:cTn id="45" dur="2000" fill="hold"/>
                                        <p:tgtEl>
                                          <p:spTgt spid="23"/>
                                        </p:tgtEl>
                                        <p:attrNameLst>
                                          <p:attrName>ppt_x</p:attrName>
                                        </p:attrNameLst>
                                      </p:cBhvr>
                                      <p:tavLst>
                                        <p:tav tm="0">
                                          <p:val>
                                            <p:strVal val="1+#ppt_w/2"/>
                                          </p:val>
                                        </p:tav>
                                        <p:tav tm="100000">
                                          <p:val>
                                            <p:strVal val="#ppt_x"/>
                                          </p:val>
                                        </p:tav>
                                      </p:tavLst>
                                    </p:anim>
                                    <p:anim calcmode="lin" valueType="num">
                                      <p:cBhvr additive="base">
                                        <p:cTn id="46" dur="2000" fill="hold"/>
                                        <p:tgtEl>
                                          <p:spTgt spid="23"/>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2000" fill="hold"/>
                                        <p:tgtEl>
                                          <p:spTgt spid="4"/>
                                        </p:tgtEl>
                                        <p:attrNameLst>
                                          <p:attrName>ppt_x</p:attrName>
                                        </p:attrNameLst>
                                      </p:cBhvr>
                                      <p:tavLst>
                                        <p:tav tm="0">
                                          <p:val>
                                            <p:strVal val="0-#ppt_w/2"/>
                                          </p:val>
                                        </p:tav>
                                        <p:tav tm="100000">
                                          <p:val>
                                            <p:strVal val="#ppt_x"/>
                                          </p:val>
                                        </p:tav>
                                      </p:tavLst>
                                    </p:anim>
                                    <p:anim calcmode="lin" valueType="num">
                                      <p:cBhvr additive="base">
                                        <p:cTn id="50" dur="2000" fill="hold"/>
                                        <p:tgtEl>
                                          <p:spTgt spid="4"/>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additive="base">
                                        <p:cTn id="53" dur="2000" fill="hold"/>
                                        <p:tgtEl>
                                          <p:spTgt spid="5"/>
                                        </p:tgtEl>
                                        <p:attrNameLst>
                                          <p:attrName>ppt_x</p:attrName>
                                        </p:attrNameLst>
                                      </p:cBhvr>
                                      <p:tavLst>
                                        <p:tav tm="0">
                                          <p:val>
                                            <p:strVal val="0-#ppt_w/2"/>
                                          </p:val>
                                        </p:tav>
                                        <p:tav tm="100000">
                                          <p:val>
                                            <p:strVal val="#ppt_x"/>
                                          </p:val>
                                        </p:tav>
                                      </p:tavLst>
                                    </p:anim>
                                    <p:anim calcmode="lin" valueType="num">
                                      <p:cBhvr additive="base">
                                        <p:cTn id="54" dur="2000" fill="hold"/>
                                        <p:tgtEl>
                                          <p:spTgt spid="5"/>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2000" fill="hold"/>
                                        <p:tgtEl>
                                          <p:spTgt spid="6"/>
                                        </p:tgtEl>
                                        <p:attrNameLst>
                                          <p:attrName>ppt_x</p:attrName>
                                        </p:attrNameLst>
                                      </p:cBhvr>
                                      <p:tavLst>
                                        <p:tav tm="0">
                                          <p:val>
                                            <p:strVal val="0-#ppt_w/2"/>
                                          </p:val>
                                        </p:tav>
                                        <p:tav tm="100000">
                                          <p:val>
                                            <p:strVal val="#ppt_x"/>
                                          </p:val>
                                        </p:tav>
                                      </p:tavLst>
                                    </p:anim>
                                    <p:anim calcmode="lin" valueType="num">
                                      <p:cBhvr additive="base">
                                        <p:cTn id="58" dur="2000" fill="hold"/>
                                        <p:tgtEl>
                                          <p:spTgt spid="6"/>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7"/>
                                        </p:tgtEl>
                                        <p:attrNameLst>
                                          <p:attrName>style.visibility</p:attrName>
                                        </p:attrNameLst>
                                      </p:cBhvr>
                                      <p:to>
                                        <p:strVal val="visible"/>
                                      </p:to>
                                    </p:set>
                                    <p:anim calcmode="lin" valueType="num">
                                      <p:cBhvr additive="base">
                                        <p:cTn id="61" dur="2000" fill="hold"/>
                                        <p:tgtEl>
                                          <p:spTgt spid="7"/>
                                        </p:tgtEl>
                                        <p:attrNameLst>
                                          <p:attrName>ppt_x</p:attrName>
                                        </p:attrNameLst>
                                      </p:cBhvr>
                                      <p:tavLst>
                                        <p:tav tm="0">
                                          <p:val>
                                            <p:strVal val="0-#ppt_w/2"/>
                                          </p:val>
                                        </p:tav>
                                        <p:tav tm="100000">
                                          <p:val>
                                            <p:strVal val="#ppt_x"/>
                                          </p:val>
                                        </p:tav>
                                      </p:tavLst>
                                    </p:anim>
                                    <p:anim calcmode="lin" valueType="num">
                                      <p:cBhvr additive="base">
                                        <p:cTn id="62" dur="2000" fill="hold"/>
                                        <p:tgtEl>
                                          <p:spTgt spid="7"/>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8"/>
                                        </p:tgtEl>
                                        <p:attrNameLst>
                                          <p:attrName>style.visibility</p:attrName>
                                        </p:attrNameLst>
                                      </p:cBhvr>
                                      <p:to>
                                        <p:strVal val="visible"/>
                                      </p:to>
                                    </p:set>
                                    <p:anim calcmode="lin" valueType="num">
                                      <p:cBhvr additive="base">
                                        <p:cTn id="65" dur="2000" fill="hold"/>
                                        <p:tgtEl>
                                          <p:spTgt spid="8"/>
                                        </p:tgtEl>
                                        <p:attrNameLst>
                                          <p:attrName>ppt_x</p:attrName>
                                        </p:attrNameLst>
                                      </p:cBhvr>
                                      <p:tavLst>
                                        <p:tav tm="0">
                                          <p:val>
                                            <p:strVal val="0-#ppt_w/2"/>
                                          </p:val>
                                        </p:tav>
                                        <p:tav tm="100000">
                                          <p:val>
                                            <p:strVal val="#ppt_x"/>
                                          </p:val>
                                        </p:tav>
                                      </p:tavLst>
                                    </p:anim>
                                    <p:anim calcmode="lin" valueType="num">
                                      <p:cBhvr additive="base">
                                        <p:cTn id="66" dur="2000" fill="hold"/>
                                        <p:tgtEl>
                                          <p:spTgt spid="8"/>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9"/>
                                        </p:tgtEl>
                                        <p:attrNameLst>
                                          <p:attrName>style.visibility</p:attrName>
                                        </p:attrNameLst>
                                      </p:cBhvr>
                                      <p:to>
                                        <p:strVal val="visible"/>
                                      </p:to>
                                    </p:set>
                                    <p:anim calcmode="lin" valueType="num">
                                      <p:cBhvr additive="base">
                                        <p:cTn id="69" dur="2000" fill="hold"/>
                                        <p:tgtEl>
                                          <p:spTgt spid="9"/>
                                        </p:tgtEl>
                                        <p:attrNameLst>
                                          <p:attrName>ppt_x</p:attrName>
                                        </p:attrNameLst>
                                      </p:cBhvr>
                                      <p:tavLst>
                                        <p:tav tm="0">
                                          <p:val>
                                            <p:strVal val="0-#ppt_w/2"/>
                                          </p:val>
                                        </p:tav>
                                        <p:tav tm="100000">
                                          <p:val>
                                            <p:strVal val="#ppt_x"/>
                                          </p:val>
                                        </p:tav>
                                      </p:tavLst>
                                    </p:anim>
                                    <p:anim calcmode="lin" valueType="num">
                                      <p:cBhvr additive="base">
                                        <p:cTn id="70" dur="2000" fill="hold"/>
                                        <p:tgtEl>
                                          <p:spTgt spid="9"/>
                                        </p:tgtEl>
                                        <p:attrNameLst>
                                          <p:attrName>ppt_y</p:attrName>
                                        </p:attrNameLst>
                                      </p:cBhvr>
                                      <p:tavLst>
                                        <p:tav tm="0">
                                          <p:val>
                                            <p:strVal val="1+#ppt_h/2"/>
                                          </p:val>
                                        </p:tav>
                                        <p:tav tm="100000">
                                          <p:val>
                                            <p:strVal val="#ppt_y"/>
                                          </p:val>
                                        </p:tav>
                                      </p:tavLst>
                                    </p:anim>
                                  </p:childTnLst>
                                </p:cTn>
                              </p:par>
                              <p:par>
                                <p:cTn id="71" presetID="2" presetClass="entr" presetSubtype="12" fill="hold" grpId="0" nodeType="withEffect">
                                  <p:stCondLst>
                                    <p:cond delay="0"/>
                                  </p:stCondLst>
                                  <p:childTnLst>
                                    <p:set>
                                      <p:cBhvr>
                                        <p:cTn id="72" dur="1" fill="hold">
                                          <p:stCondLst>
                                            <p:cond delay="0"/>
                                          </p:stCondLst>
                                        </p:cTn>
                                        <p:tgtEl>
                                          <p:spTgt spid="10"/>
                                        </p:tgtEl>
                                        <p:attrNameLst>
                                          <p:attrName>style.visibility</p:attrName>
                                        </p:attrNameLst>
                                      </p:cBhvr>
                                      <p:to>
                                        <p:strVal val="visible"/>
                                      </p:to>
                                    </p:set>
                                    <p:anim calcmode="lin" valueType="num">
                                      <p:cBhvr additive="base">
                                        <p:cTn id="73" dur="2000" fill="hold"/>
                                        <p:tgtEl>
                                          <p:spTgt spid="10"/>
                                        </p:tgtEl>
                                        <p:attrNameLst>
                                          <p:attrName>ppt_x</p:attrName>
                                        </p:attrNameLst>
                                      </p:cBhvr>
                                      <p:tavLst>
                                        <p:tav tm="0">
                                          <p:val>
                                            <p:strVal val="0-#ppt_w/2"/>
                                          </p:val>
                                        </p:tav>
                                        <p:tav tm="100000">
                                          <p:val>
                                            <p:strVal val="#ppt_x"/>
                                          </p:val>
                                        </p:tav>
                                      </p:tavLst>
                                    </p:anim>
                                    <p:anim calcmode="lin" valueType="num">
                                      <p:cBhvr additive="base">
                                        <p:cTn id="74" dur="2000" fill="hold"/>
                                        <p:tgtEl>
                                          <p:spTgt spid="10"/>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11"/>
                                        </p:tgtEl>
                                        <p:attrNameLst>
                                          <p:attrName>style.visibility</p:attrName>
                                        </p:attrNameLst>
                                      </p:cBhvr>
                                      <p:to>
                                        <p:strVal val="visible"/>
                                      </p:to>
                                    </p:set>
                                    <p:anim calcmode="lin" valueType="num">
                                      <p:cBhvr additive="base">
                                        <p:cTn id="77" dur="2000" fill="hold"/>
                                        <p:tgtEl>
                                          <p:spTgt spid="11"/>
                                        </p:tgtEl>
                                        <p:attrNameLst>
                                          <p:attrName>ppt_x</p:attrName>
                                        </p:attrNameLst>
                                      </p:cBhvr>
                                      <p:tavLst>
                                        <p:tav tm="0">
                                          <p:val>
                                            <p:strVal val="0-#ppt_w/2"/>
                                          </p:val>
                                        </p:tav>
                                        <p:tav tm="100000">
                                          <p:val>
                                            <p:strVal val="#ppt_x"/>
                                          </p:val>
                                        </p:tav>
                                      </p:tavLst>
                                    </p:anim>
                                    <p:anim calcmode="lin" valueType="num">
                                      <p:cBhvr additive="base">
                                        <p:cTn id="78" dur="2000" fill="hold"/>
                                        <p:tgtEl>
                                          <p:spTgt spid="11"/>
                                        </p:tgtEl>
                                        <p:attrNameLst>
                                          <p:attrName>ppt_y</p:attrName>
                                        </p:attrNameLst>
                                      </p:cBhvr>
                                      <p:tavLst>
                                        <p:tav tm="0">
                                          <p:val>
                                            <p:strVal val="1+#ppt_h/2"/>
                                          </p:val>
                                        </p:tav>
                                        <p:tav tm="100000">
                                          <p:val>
                                            <p:strVal val="#ppt_y"/>
                                          </p:val>
                                        </p:tav>
                                      </p:tavLst>
                                    </p:anim>
                                  </p:childTnLst>
                                </p:cTn>
                              </p:par>
                              <p:par>
                                <p:cTn id="79" presetID="2" presetClass="entr" presetSubtype="12" fill="hold" grpId="0" nodeType="withEffect">
                                  <p:stCondLst>
                                    <p:cond delay="0"/>
                                  </p:stCondLst>
                                  <p:childTnLst>
                                    <p:set>
                                      <p:cBhvr>
                                        <p:cTn id="80" dur="1" fill="hold">
                                          <p:stCondLst>
                                            <p:cond delay="0"/>
                                          </p:stCondLst>
                                        </p:cTn>
                                        <p:tgtEl>
                                          <p:spTgt spid="12"/>
                                        </p:tgtEl>
                                        <p:attrNameLst>
                                          <p:attrName>style.visibility</p:attrName>
                                        </p:attrNameLst>
                                      </p:cBhvr>
                                      <p:to>
                                        <p:strVal val="visible"/>
                                      </p:to>
                                    </p:set>
                                    <p:anim calcmode="lin" valueType="num">
                                      <p:cBhvr additive="base">
                                        <p:cTn id="81" dur="2000" fill="hold"/>
                                        <p:tgtEl>
                                          <p:spTgt spid="12"/>
                                        </p:tgtEl>
                                        <p:attrNameLst>
                                          <p:attrName>ppt_x</p:attrName>
                                        </p:attrNameLst>
                                      </p:cBhvr>
                                      <p:tavLst>
                                        <p:tav tm="0">
                                          <p:val>
                                            <p:strVal val="0-#ppt_w/2"/>
                                          </p:val>
                                        </p:tav>
                                        <p:tav tm="100000">
                                          <p:val>
                                            <p:strVal val="#ppt_x"/>
                                          </p:val>
                                        </p:tav>
                                      </p:tavLst>
                                    </p:anim>
                                    <p:anim calcmode="lin" valueType="num">
                                      <p:cBhvr additive="base">
                                        <p:cTn id="82" dur="2000" fill="hold"/>
                                        <p:tgtEl>
                                          <p:spTgt spid="12"/>
                                        </p:tgtEl>
                                        <p:attrNameLst>
                                          <p:attrName>ppt_y</p:attrName>
                                        </p:attrNameLst>
                                      </p:cBhvr>
                                      <p:tavLst>
                                        <p:tav tm="0">
                                          <p:val>
                                            <p:strVal val="1+#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additive="base">
                                        <p:cTn id="85" dur="2000" fill="hold"/>
                                        <p:tgtEl>
                                          <p:spTgt spid="13"/>
                                        </p:tgtEl>
                                        <p:attrNameLst>
                                          <p:attrName>ppt_x</p:attrName>
                                        </p:attrNameLst>
                                      </p:cBhvr>
                                      <p:tavLst>
                                        <p:tav tm="0">
                                          <p:val>
                                            <p:strVal val="0-#ppt_w/2"/>
                                          </p:val>
                                        </p:tav>
                                        <p:tav tm="100000">
                                          <p:val>
                                            <p:strVal val="#ppt_x"/>
                                          </p:val>
                                        </p:tav>
                                      </p:tavLst>
                                    </p:anim>
                                    <p:anim calcmode="lin" valueType="num">
                                      <p:cBhvr additive="base">
                                        <p:cTn id="86" dur="2000" fill="hold"/>
                                        <p:tgtEl>
                                          <p:spTgt spid="13"/>
                                        </p:tgtEl>
                                        <p:attrNameLst>
                                          <p:attrName>ppt_y</p:attrName>
                                        </p:attrNameLst>
                                      </p:cBhvr>
                                      <p:tavLst>
                                        <p:tav tm="0">
                                          <p:val>
                                            <p:strVal val="1+#ppt_h/2"/>
                                          </p:val>
                                        </p:tav>
                                        <p:tav tm="100000">
                                          <p:val>
                                            <p:strVal val="#ppt_y"/>
                                          </p:val>
                                        </p:tav>
                                      </p:tavLst>
                                    </p:anim>
                                  </p:childTnLst>
                                </p:cTn>
                              </p:par>
                            </p:childTnLst>
                          </p:cTn>
                        </p:par>
                        <p:par>
                          <p:cTn id="87" fill="hold">
                            <p:stCondLst>
                              <p:cond delay="2000"/>
                            </p:stCondLst>
                            <p:childTnLst>
                              <p:par>
                                <p:cTn id="88" presetID="2" presetClass="exit" presetSubtype="4" fill="hold" grpId="1" nodeType="afterEffect">
                                  <p:stCondLst>
                                    <p:cond delay="0"/>
                                  </p:stCondLst>
                                  <p:childTnLst>
                                    <p:anim calcmode="lin" valueType="num">
                                      <p:cBhvr additive="base">
                                        <p:cTn id="89" dur="2000"/>
                                        <p:tgtEl>
                                          <p:spTgt spid="14"/>
                                        </p:tgtEl>
                                        <p:attrNameLst>
                                          <p:attrName>ppt_x</p:attrName>
                                        </p:attrNameLst>
                                      </p:cBhvr>
                                      <p:tavLst>
                                        <p:tav tm="0">
                                          <p:val>
                                            <p:strVal val="ppt_x"/>
                                          </p:val>
                                        </p:tav>
                                        <p:tav tm="100000">
                                          <p:val>
                                            <p:strVal val="ppt_x"/>
                                          </p:val>
                                        </p:tav>
                                      </p:tavLst>
                                    </p:anim>
                                    <p:anim calcmode="lin" valueType="num">
                                      <p:cBhvr additive="base">
                                        <p:cTn id="90" dur="2000"/>
                                        <p:tgtEl>
                                          <p:spTgt spid="14"/>
                                        </p:tgtEl>
                                        <p:attrNameLst>
                                          <p:attrName>ppt_y</p:attrName>
                                        </p:attrNameLst>
                                      </p:cBhvr>
                                      <p:tavLst>
                                        <p:tav tm="0">
                                          <p:val>
                                            <p:strVal val="ppt_y"/>
                                          </p:val>
                                        </p:tav>
                                        <p:tav tm="100000">
                                          <p:val>
                                            <p:strVal val="1+ppt_h/2"/>
                                          </p:val>
                                        </p:tav>
                                      </p:tavLst>
                                    </p:anim>
                                    <p:set>
                                      <p:cBhvr>
                                        <p:cTn id="91" dur="1" fill="hold">
                                          <p:stCondLst>
                                            <p:cond delay="1999"/>
                                          </p:stCondLst>
                                        </p:cTn>
                                        <p:tgtEl>
                                          <p:spTgt spid="14"/>
                                        </p:tgtEl>
                                        <p:attrNameLst>
                                          <p:attrName>style.visibility</p:attrName>
                                        </p:attrNameLst>
                                      </p:cBhvr>
                                      <p:to>
                                        <p:strVal val="hidden"/>
                                      </p:to>
                                    </p:set>
                                  </p:childTnLst>
                                </p:cTn>
                              </p:par>
                              <p:par>
                                <p:cTn id="92" presetID="2" presetClass="exit" presetSubtype="4" fill="hold" grpId="1" nodeType="withEffect">
                                  <p:stCondLst>
                                    <p:cond delay="0"/>
                                  </p:stCondLst>
                                  <p:childTnLst>
                                    <p:anim calcmode="lin" valueType="num">
                                      <p:cBhvr additive="base">
                                        <p:cTn id="93" dur="2000"/>
                                        <p:tgtEl>
                                          <p:spTgt spid="15"/>
                                        </p:tgtEl>
                                        <p:attrNameLst>
                                          <p:attrName>ppt_x</p:attrName>
                                        </p:attrNameLst>
                                      </p:cBhvr>
                                      <p:tavLst>
                                        <p:tav tm="0">
                                          <p:val>
                                            <p:strVal val="ppt_x"/>
                                          </p:val>
                                        </p:tav>
                                        <p:tav tm="100000">
                                          <p:val>
                                            <p:strVal val="ppt_x"/>
                                          </p:val>
                                        </p:tav>
                                      </p:tavLst>
                                    </p:anim>
                                    <p:anim calcmode="lin" valueType="num">
                                      <p:cBhvr additive="base">
                                        <p:cTn id="94" dur="2000"/>
                                        <p:tgtEl>
                                          <p:spTgt spid="15"/>
                                        </p:tgtEl>
                                        <p:attrNameLst>
                                          <p:attrName>ppt_y</p:attrName>
                                        </p:attrNameLst>
                                      </p:cBhvr>
                                      <p:tavLst>
                                        <p:tav tm="0">
                                          <p:val>
                                            <p:strVal val="ppt_y"/>
                                          </p:val>
                                        </p:tav>
                                        <p:tav tm="100000">
                                          <p:val>
                                            <p:strVal val="1+ppt_h/2"/>
                                          </p:val>
                                        </p:tav>
                                      </p:tavLst>
                                    </p:anim>
                                    <p:set>
                                      <p:cBhvr>
                                        <p:cTn id="95" dur="1" fill="hold">
                                          <p:stCondLst>
                                            <p:cond delay="1999"/>
                                          </p:stCondLst>
                                        </p:cTn>
                                        <p:tgtEl>
                                          <p:spTgt spid="15"/>
                                        </p:tgtEl>
                                        <p:attrNameLst>
                                          <p:attrName>style.visibility</p:attrName>
                                        </p:attrNameLst>
                                      </p:cBhvr>
                                      <p:to>
                                        <p:strVal val="hidden"/>
                                      </p:to>
                                    </p:set>
                                  </p:childTnLst>
                                </p:cTn>
                              </p:par>
                              <p:par>
                                <p:cTn id="96" presetID="2" presetClass="exit" presetSubtype="4" fill="hold" grpId="1" nodeType="withEffect">
                                  <p:stCondLst>
                                    <p:cond delay="0"/>
                                  </p:stCondLst>
                                  <p:childTnLst>
                                    <p:anim calcmode="lin" valueType="num">
                                      <p:cBhvr additive="base">
                                        <p:cTn id="97" dur="2000"/>
                                        <p:tgtEl>
                                          <p:spTgt spid="16"/>
                                        </p:tgtEl>
                                        <p:attrNameLst>
                                          <p:attrName>ppt_x</p:attrName>
                                        </p:attrNameLst>
                                      </p:cBhvr>
                                      <p:tavLst>
                                        <p:tav tm="0">
                                          <p:val>
                                            <p:strVal val="ppt_x"/>
                                          </p:val>
                                        </p:tav>
                                        <p:tav tm="100000">
                                          <p:val>
                                            <p:strVal val="ppt_x"/>
                                          </p:val>
                                        </p:tav>
                                      </p:tavLst>
                                    </p:anim>
                                    <p:anim calcmode="lin" valueType="num">
                                      <p:cBhvr additive="base">
                                        <p:cTn id="98" dur="2000"/>
                                        <p:tgtEl>
                                          <p:spTgt spid="16"/>
                                        </p:tgtEl>
                                        <p:attrNameLst>
                                          <p:attrName>ppt_y</p:attrName>
                                        </p:attrNameLst>
                                      </p:cBhvr>
                                      <p:tavLst>
                                        <p:tav tm="0">
                                          <p:val>
                                            <p:strVal val="ppt_y"/>
                                          </p:val>
                                        </p:tav>
                                        <p:tav tm="100000">
                                          <p:val>
                                            <p:strVal val="1+ppt_h/2"/>
                                          </p:val>
                                        </p:tav>
                                      </p:tavLst>
                                    </p:anim>
                                    <p:set>
                                      <p:cBhvr>
                                        <p:cTn id="99" dur="1" fill="hold">
                                          <p:stCondLst>
                                            <p:cond delay="1999"/>
                                          </p:stCondLst>
                                        </p:cTn>
                                        <p:tgtEl>
                                          <p:spTgt spid="16"/>
                                        </p:tgtEl>
                                        <p:attrNameLst>
                                          <p:attrName>style.visibility</p:attrName>
                                        </p:attrNameLst>
                                      </p:cBhvr>
                                      <p:to>
                                        <p:strVal val="hidden"/>
                                      </p:to>
                                    </p:set>
                                  </p:childTnLst>
                                </p:cTn>
                              </p:par>
                              <p:par>
                                <p:cTn id="100" presetID="2" presetClass="exit" presetSubtype="4" fill="hold" grpId="1" nodeType="withEffect">
                                  <p:stCondLst>
                                    <p:cond delay="0"/>
                                  </p:stCondLst>
                                  <p:childTnLst>
                                    <p:anim calcmode="lin" valueType="num">
                                      <p:cBhvr additive="base">
                                        <p:cTn id="101" dur="2000"/>
                                        <p:tgtEl>
                                          <p:spTgt spid="17"/>
                                        </p:tgtEl>
                                        <p:attrNameLst>
                                          <p:attrName>ppt_x</p:attrName>
                                        </p:attrNameLst>
                                      </p:cBhvr>
                                      <p:tavLst>
                                        <p:tav tm="0">
                                          <p:val>
                                            <p:strVal val="ppt_x"/>
                                          </p:val>
                                        </p:tav>
                                        <p:tav tm="100000">
                                          <p:val>
                                            <p:strVal val="ppt_x"/>
                                          </p:val>
                                        </p:tav>
                                      </p:tavLst>
                                    </p:anim>
                                    <p:anim calcmode="lin" valueType="num">
                                      <p:cBhvr additive="base">
                                        <p:cTn id="102" dur="2000"/>
                                        <p:tgtEl>
                                          <p:spTgt spid="17"/>
                                        </p:tgtEl>
                                        <p:attrNameLst>
                                          <p:attrName>ppt_y</p:attrName>
                                        </p:attrNameLst>
                                      </p:cBhvr>
                                      <p:tavLst>
                                        <p:tav tm="0">
                                          <p:val>
                                            <p:strVal val="ppt_y"/>
                                          </p:val>
                                        </p:tav>
                                        <p:tav tm="100000">
                                          <p:val>
                                            <p:strVal val="1+ppt_h/2"/>
                                          </p:val>
                                        </p:tav>
                                      </p:tavLst>
                                    </p:anim>
                                    <p:set>
                                      <p:cBhvr>
                                        <p:cTn id="103" dur="1" fill="hold">
                                          <p:stCondLst>
                                            <p:cond delay="1999"/>
                                          </p:stCondLst>
                                        </p:cTn>
                                        <p:tgtEl>
                                          <p:spTgt spid="17"/>
                                        </p:tgtEl>
                                        <p:attrNameLst>
                                          <p:attrName>style.visibility</p:attrName>
                                        </p:attrNameLst>
                                      </p:cBhvr>
                                      <p:to>
                                        <p:strVal val="hidden"/>
                                      </p:to>
                                    </p:set>
                                  </p:childTnLst>
                                </p:cTn>
                              </p:par>
                              <p:par>
                                <p:cTn id="104" presetID="2" presetClass="exit" presetSubtype="4" fill="hold" grpId="1" nodeType="withEffect">
                                  <p:stCondLst>
                                    <p:cond delay="0"/>
                                  </p:stCondLst>
                                  <p:childTnLst>
                                    <p:anim calcmode="lin" valueType="num">
                                      <p:cBhvr additive="base">
                                        <p:cTn id="105" dur="2000"/>
                                        <p:tgtEl>
                                          <p:spTgt spid="18"/>
                                        </p:tgtEl>
                                        <p:attrNameLst>
                                          <p:attrName>ppt_x</p:attrName>
                                        </p:attrNameLst>
                                      </p:cBhvr>
                                      <p:tavLst>
                                        <p:tav tm="0">
                                          <p:val>
                                            <p:strVal val="ppt_x"/>
                                          </p:val>
                                        </p:tav>
                                        <p:tav tm="100000">
                                          <p:val>
                                            <p:strVal val="ppt_x"/>
                                          </p:val>
                                        </p:tav>
                                      </p:tavLst>
                                    </p:anim>
                                    <p:anim calcmode="lin" valueType="num">
                                      <p:cBhvr additive="base">
                                        <p:cTn id="106" dur="2000"/>
                                        <p:tgtEl>
                                          <p:spTgt spid="18"/>
                                        </p:tgtEl>
                                        <p:attrNameLst>
                                          <p:attrName>ppt_y</p:attrName>
                                        </p:attrNameLst>
                                      </p:cBhvr>
                                      <p:tavLst>
                                        <p:tav tm="0">
                                          <p:val>
                                            <p:strVal val="ppt_y"/>
                                          </p:val>
                                        </p:tav>
                                        <p:tav tm="100000">
                                          <p:val>
                                            <p:strVal val="1+ppt_h/2"/>
                                          </p:val>
                                        </p:tav>
                                      </p:tavLst>
                                    </p:anim>
                                    <p:set>
                                      <p:cBhvr>
                                        <p:cTn id="107" dur="1" fill="hold">
                                          <p:stCondLst>
                                            <p:cond delay="1999"/>
                                          </p:stCondLst>
                                        </p:cTn>
                                        <p:tgtEl>
                                          <p:spTgt spid="18"/>
                                        </p:tgtEl>
                                        <p:attrNameLst>
                                          <p:attrName>style.visibility</p:attrName>
                                        </p:attrNameLst>
                                      </p:cBhvr>
                                      <p:to>
                                        <p:strVal val="hidden"/>
                                      </p:to>
                                    </p:set>
                                  </p:childTnLst>
                                </p:cTn>
                              </p:par>
                              <p:par>
                                <p:cTn id="108" presetID="2" presetClass="exit" presetSubtype="4" fill="hold" grpId="1" nodeType="withEffect">
                                  <p:stCondLst>
                                    <p:cond delay="0"/>
                                  </p:stCondLst>
                                  <p:childTnLst>
                                    <p:anim calcmode="lin" valueType="num">
                                      <p:cBhvr additive="base">
                                        <p:cTn id="109" dur="2000"/>
                                        <p:tgtEl>
                                          <p:spTgt spid="19"/>
                                        </p:tgtEl>
                                        <p:attrNameLst>
                                          <p:attrName>ppt_x</p:attrName>
                                        </p:attrNameLst>
                                      </p:cBhvr>
                                      <p:tavLst>
                                        <p:tav tm="0">
                                          <p:val>
                                            <p:strVal val="ppt_x"/>
                                          </p:val>
                                        </p:tav>
                                        <p:tav tm="100000">
                                          <p:val>
                                            <p:strVal val="ppt_x"/>
                                          </p:val>
                                        </p:tav>
                                      </p:tavLst>
                                    </p:anim>
                                    <p:anim calcmode="lin" valueType="num">
                                      <p:cBhvr additive="base">
                                        <p:cTn id="110" dur="2000"/>
                                        <p:tgtEl>
                                          <p:spTgt spid="19"/>
                                        </p:tgtEl>
                                        <p:attrNameLst>
                                          <p:attrName>ppt_y</p:attrName>
                                        </p:attrNameLst>
                                      </p:cBhvr>
                                      <p:tavLst>
                                        <p:tav tm="0">
                                          <p:val>
                                            <p:strVal val="ppt_y"/>
                                          </p:val>
                                        </p:tav>
                                        <p:tav tm="100000">
                                          <p:val>
                                            <p:strVal val="1+ppt_h/2"/>
                                          </p:val>
                                        </p:tav>
                                      </p:tavLst>
                                    </p:anim>
                                    <p:set>
                                      <p:cBhvr>
                                        <p:cTn id="111" dur="1" fill="hold">
                                          <p:stCondLst>
                                            <p:cond delay="1999"/>
                                          </p:stCondLst>
                                        </p:cTn>
                                        <p:tgtEl>
                                          <p:spTgt spid="19"/>
                                        </p:tgtEl>
                                        <p:attrNameLst>
                                          <p:attrName>style.visibility</p:attrName>
                                        </p:attrNameLst>
                                      </p:cBhvr>
                                      <p:to>
                                        <p:strVal val="hidden"/>
                                      </p:to>
                                    </p:set>
                                  </p:childTnLst>
                                </p:cTn>
                              </p:par>
                              <p:par>
                                <p:cTn id="112" presetID="2" presetClass="exit" presetSubtype="4" fill="hold" grpId="1" nodeType="withEffect">
                                  <p:stCondLst>
                                    <p:cond delay="0"/>
                                  </p:stCondLst>
                                  <p:childTnLst>
                                    <p:anim calcmode="lin" valueType="num">
                                      <p:cBhvr additive="base">
                                        <p:cTn id="113" dur="2000"/>
                                        <p:tgtEl>
                                          <p:spTgt spid="20"/>
                                        </p:tgtEl>
                                        <p:attrNameLst>
                                          <p:attrName>ppt_x</p:attrName>
                                        </p:attrNameLst>
                                      </p:cBhvr>
                                      <p:tavLst>
                                        <p:tav tm="0">
                                          <p:val>
                                            <p:strVal val="ppt_x"/>
                                          </p:val>
                                        </p:tav>
                                        <p:tav tm="100000">
                                          <p:val>
                                            <p:strVal val="ppt_x"/>
                                          </p:val>
                                        </p:tav>
                                      </p:tavLst>
                                    </p:anim>
                                    <p:anim calcmode="lin" valueType="num">
                                      <p:cBhvr additive="base">
                                        <p:cTn id="114" dur="2000"/>
                                        <p:tgtEl>
                                          <p:spTgt spid="20"/>
                                        </p:tgtEl>
                                        <p:attrNameLst>
                                          <p:attrName>ppt_y</p:attrName>
                                        </p:attrNameLst>
                                      </p:cBhvr>
                                      <p:tavLst>
                                        <p:tav tm="0">
                                          <p:val>
                                            <p:strVal val="ppt_y"/>
                                          </p:val>
                                        </p:tav>
                                        <p:tav tm="100000">
                                          <p:val>
                                            <p:strVal val="1+ppt_h/2"/>
                                          </p:val>
                                        </p:tav>
                                      </p:tavLst>
                                    </p:anim>
                                    <p:set>
                                      <p:cBhvr>
                                        <p:cTn id="115" dur="1" fill="hold">
                                          <p:stCondLst>
                                            <p:cond delay="1999"/>
                                          </p:stCondLst>
                                        </p:cTn>
                                        <p:tgtEl>
                                          <p:spTgt spid="20"/>
                                        </p:tgtEl>
                                        <p:attrNameLst>
                                          <p:attrName>style.visibility</p:attrName>
                                        </p:attrNameLst>
                                      </p:cBhvr>
                                      <p:to>
                                        <p:strVal val="hidden"/>
                                      </p:to>
                                    </p:set>
                                  </p:childTnLst>
                                </p:cTn>
                              </p:par>
                              <p:par>
                                <p:cTn id="116" presetID="2" presetClass="exit" presetSubtype="4" fill="hold" grpId="1" nodeType="withEffect">
                                  <p:stCondLst>
                                    <p:cond delay="0"/>
                                  </p:stCondLst>
                                  <p:childTnLst>
                                    <p:anim calcmode="lin" valueType="num">
                                      <p:cBhvr additive="base">
                                        <p:cTn id="117" dur="2000"/>
                                        <p:tgtEl>
                                          <p:spTgt spid="21"/>
                                        </p:tgtEl>
                                        <p:attrNameLst>
                                          <p:attrName>ppt_x</p:attrName>
                                        </p:attrNameLst>
                                      </p:cBhvr>
                                      <p:tavLst>
                                        <p:tav tm="0">
                                          <p:val>
                                            <p:strVal val="ppt_x"/>
                                          </p:val>
                                        </p:tav>
                                        <p:tav tm="100000">
                                          <p:val>
                                            <p:strVal val="ppt_x"/>
                                          </p:val>
                                        </p:tav>
                                      </p:tavLst>
                                    </p:anim>
                                    <p:anim calcmode="lin" valueType="num">
                                      <p:cBhvr additive="base">
                                        <p:cTn id="118" dur="2000"/>
                                        <p:tgtEl>
                                          <p:spTgt spid="21"/>
                                        </p:tgtEl>
                                        <p:attrNameLst>
                                          <p:attrName>ppt_y</p:attrName>
                                        </p:attrNameLst>
                                      </p:cBhvr>
                                      <p:tavLst>
                                        <p:tav tm="0">
                                          <p:val>
                                            <p:strVal val="ppt_y"/>
                                          </p:val>
                                        </p:tav>
                                        <p:tav tm="100000">
                                          <p:val>
                                            <p:strVal val="1+ppt_h/2"/>
                                          </p:val>
                                        </p:tav>
                                      </p:tavLst>
                                    </p:anim>
                                    <p:set>
                                      <p:cBhvr>
                                        <p:cTn id="119" dur="1" fill="hold">
                                          <p:stCondLst>
                                            <p:cond delay="1999"/>
                                          </p:stCondLst>
                                        </p:cTn>
                                        <p:tgtEl>
                                          <p:spTgt spid="21"/>
                                        </p:tgtEl>
                                        <p:attrNameLst>
                                          <p:attrName>style.visibility</p:attrName>
                                        </p:attrNameLst>
                                      </p:cBhvr>
                                      <p:to>
                                        <p:strVal val="hidden"/>
                                      </p:to>
                                    </p:set>
                                  </p:childTnLst>
                                </p:cTn>
                              </p:par>
                              <p:par>
                                <p:cTn id="120" presetID="2" presetClass="exit" presetSubtype="4" fill="hold" grpId="1" nodeType="withEffect">
                                  <p:stCondLst>
                                    <p:cond delay="0"/>
                                  </p:stCondLst>
                                  <p:childTnLst>
                                    <p:anim calcmode="lin" valueType="num">
                                      <p:cBhvr additive="base">
                                        <p:cTn id="121" dur="2000"/>
                                        <p:tgtEl>
                                          <p:spTgt spid="22"/>
                                        </p:tgtEl>
                                        <p:attrNameLst>
                                          <p:attrName>ppt_x</p:attrName>
                                        </p:attrNameLst>
                                      </p:cBhvr>
                                      <p:tavLst>
                                        <p:tav tm="0">
                                          <p:val>
                                            <p:strVal val="ppt_x"/>
                                          </p:val>
                                        </p:tav>
                                        <p:tav tm="100000">
                                          <p:val>
                                            <p:strVal val="ppt_x"/>
                                          </p:val>
                                        </p:tav>
                                      </p:tavLst>
                                    </p:anim>
                                    <p:anim calcmode="lin" valueType="num">
                                      <p:cBhvr additive="base">
                                        <p:cTn id="122" dur="2000"/>
                                        <p:tgtEl>
                                          <p:spTgt spid="22"/>
                                        </p:tgtEl>
                                        <p:attrNameLst>
                                          <p:attrName>ppt_y</p:attrName>
                                        </p:attrNameLst>
                                      </p:cBhvr>
                                      <p:tavLst>
                                        <p:tav tm="0">
                                          <p:val>
                                            <p:strVal val="ppt_y"/>
                                          </p:val>
                                        </p:tav>
                                        <p:tav tm="100000">
                                          <p:val>
                                            <p:strVal val="1+ppt_h/2"/>
                                          </p:val>
                                        </p:tav>
                                      </p:tavLst>
                                    </p:anim>
                                    <p:set>
                                      <p:cBhvr>
                                        <p:cTn id="123" dur="1" fill="hold">
                                          <p:stCondLst>
                                            <p:cond delay="1999"/>
                                          </p:stCondLst>
                                        </p:cTn>
                                        <p:tgtEl>
                                          <p:spTgt spid="22"/>
                                        </p:tgtEl>
                                        <p:attrNameLst>
                                          <p:attrName>style.visibility</p:attrName>
                                        </p:attrNameLst>
                                      </p:cBhvr>
                                      <p:to>
                                        <p:strVal val="hidden"/>
                                      </p:to>
                                    </p:set>
                                  </p:childTnLst>
                                </p:cTn>
                              </p:par>
                              <p:par>
                                <p:cTn id="124" presetID="2" presetClass="exit" presetSubtype="4" fill="hold" grpId="1" nodeType="withEffect">
                                  <p:stCondLst>
                                    <p:cond delay="0"/>
                                  </p:stCondLst>
                                  <p:childTnLst>
                                    <p:anim calcmode="lin" valueType="num">
                                      <p:cBhvr additive="base">
                                        <p:cTn id="125" dur="2000"/>
                                        <p:tgtEl>
                                          <p:spTgt spid="23"/>
                                        </p:tgtEl>
                                        <p:attrNameLst>
                                          <p:attrName>ppt_x</p:attrName>
                                        </p:attrNameLst>
                                      </p:cBhvr>
                                      <p:tavLst>
                                        <p:tav tm="0">
                                          <p:val>
                                            <p:strVal val="ppt_x"/>
                                          </p:val>
                                        </p:tav>
                                        <p:tav tm="100000">
                                          <p:val>
                                            <p:strVal val="ppt_x"/>
                                          </p:val>
                                        </p:tav>
                                      </p:tavLst>
                                    </p:anim>
                                    <p:anim calcmode="lin" valueType="num">
                                      <p:cBhvr additive="base">
                                        <p:cTn id="126" dur="2000"/>
                                        <p:tgtEl>
                                          <p:spTgt spid="23"/>
                                        </p:tgtEl>
                                        <p:attrNameLst>
                                          <p:attrName>ppt_y</p:attrName>
                                        </p:attrNameLst>
                                      </p:cBhvr>
                                      <p:tavLst>
                                        <p:tav tm="0">
                                          <p:val>
                                            <p:strVal val="ppt_y"/>
                                          </p:val>
                                        </p:tav>
                                        <p:tav tm="100000">
                                          <p:val>
                                            <p:strVal val="1+ppt_h/2"/>
                                          </p:val>
                                        </p:tav>
                                      </p:tavLst>
                                    </p:anim>
                                    <p:set>
                                      <p:cBhvr>
                                        <p:cTn id="127" dur="1" fill="hold">
                                          <p:stCondLst>
                                            <p:cond delay="1999"/>
                                          </p:stCondLst>
                                        </p:cTn>
                                        <p:tgtEl>
                                          <p:spTgt spid="23"/>
                                        </p:tgtEl>
                                        <p:attrNameLst>
                                          <p:attrName>style.visibility</p:attrName>
                                        </p:attrNameLst>
                                      </p:cBhvr>
                                      <p:to>
                                        <p:strVal val="hidden"/>
                                      </p:to>
                                    </p:set>
                                  </p:childTnLst>
                                </p:cTn>
                              </p:par>
                              <p:par>
                                <p:cTn id="128" presetID="2" presetClass="exit" presetSubtype="1" fill="hold" grpId="1" nodeType="withEffect">
                                  <p:stCondLst>
                                    <p:cond delay="0"/>
                                  </p:stCondLst>
                                  <p:childTnLst>
                                    <p:anim calcmode="lin" valueType="num">
                                      <p:cBhvr additive="base">
                                        <p:cTn id="129" dur="2000"/>
                                        <p:tgtEl>
                                          <p:spTgt spid="4"/>
                                        </p:tgtEl>
                                        <p:attrNameLst>
                                          <p:attrName>ppt_x</p:attrName>
                                        </p:attrNameLst>
                                      </p:cBhvr>
                                      <p:tavLst>
                                        <p:tav tm="0">
                                          <p:val>
                                            <p:strVal val="ppt_x"/>
                                          </p:val>
                                        </p:tav>
                                        <p:tav tm="100000">
                                          <p:val>
                                            <p:strVal val="ppt_x"/>
                                          </p:val>
                                        </p:tav>
                                      </p:tavLst>
                                    </p:anim>
                                    <p:anim calcmode="lin" valueType="num">
                                      <p:cBhvr additive="base">
                                        <p:cTn id="130" dur="2000"/>
                                        <p:tgtEl>
                                          <p:spTgt spid="4"/>
                                        </p:tgtEl>
                                        <p:attrNameLst>
                                          <p:attrName>ppt_y</p:attrName>
                                        </p:attrNameLst>
                                      </p:cBhvr>
                                      <p:tavLst>
                                        <p:tav tm="0">
                                          <p:val>
                                            <p:strVal val="ppt_y"/>
                                          </p:val>
                                        </p:tav>
                                        <p:tav tm="100000">
                                          <p:val>
                                            <p:strVal val="0-ppt_h/2"/>
                                          </p:val>
                                        </p:tav>
                                      </p:tavLst>
                                    </p:anim>
                                    <p:set>
                                      <p:cBhvr>
                                        <p:cTn id="131" dur="1" fill="hold">
                                          <p:stCondLst>
                                            <p:cond delay="1999"/>
                                          </p:stCondLst>
                                        </p:cTn>
                                        <p:tgtEl>
                                          <p:spTgt spid="4"/>
                                        </p:tgtEl>
                                        <p:attrNameLst>
                                          <p:attrName>style.visibility</p:attrName>
                                        </p:attrNameLst>
                                      </p:cBhvr>
                                      <p:to>
                                        <p:strVal val="hidden"/>
                                      </p:to>
                                    </p:set>
                                  </p:childTnLst>
                                </p:cTn>
                              </p:par>
                              <p:par>
                                <p:cTn id="132" presetID="2" presetClass="exit" presetSubtype="1" fill="hold" grpId="1" nodeType="withEffect">
                                  <p:stCondLst>
                                    <p:cond delay="0"/>
                                  </p:stCondLst>
                                  <p:childTnLst>
                                    <p:anim calcmode="lin" valueType="num">
                                      <p:cBhvr additive="base">
                                        <p:cTn id="133" dur="2000"/>
                                        <p:tgtEl>
                                          <p:spTgt spid="5"/>
                                        </p:tgtEl>
                                        <p:attrNameLst>
                                          <p:attrName>ppt_x</p:attrName>
                                        </p:attrNameLst>
                                      </p:cBhvr>
                                      <p:tavLst>
                                        <p:tav tm="0">
                                          <p:val>
                                            <p:strVal val="ppt_x"/>
                                          </p:val>
                                        </p:tav>
                                        <p:tav tm="100000">
                                          <p:val>
                                            <p:strVal val="ppt_x"/>
                                          </p:val>
                                        </p:tav>
                                      </p:tavLst>
                                    </p:anim>
                                    <p:anim calcmode="lin" valueType="num">
                                      <p:cBhvr additive="base">
                                        <p:cTn id="134" dur="2000"/>
                                        <p:tgtEl>
                                          <p:spTgt spid="5"/>
                                        </p:tgtEl>
                                        <p:attrNameLst>
                                          <p:attrName>ppt_y</p:attrName>
                                        </p:attrNameLst>
                                      </p:cBhvr>
                                      <p:tavLst>
                                        <p:tav tm="0">
                                          <p:val>
                                            <p:strVal val="ppt_y"/>
                                          </p:val>
                                        </p:tav>
                                        <p:tav tm="100000">
                                          <p:val>
                                            <p:strVal val="0-ppt_h/2"/>
                                          </p:val>
                                        </p:tav>
                                      </p:tavLst>
                                    </p:anim>
                                    <p:set>
                                      <p:cBhvr>
                                        <p:cTn id="135" dur="1" fill="hold">
                                          <p:stCondLst>
                                            <p:cond delay="1999"/>
                                          </p:stCondLst>
                                        </p:cTn>
                                        <p:tgtEl>
                                          <p:spTgt spid="5"/>
                                        </p:tgtEl>
                                        <p:attrNameLst>
                                          <p:attrName>style.visibility</p:attrName>
                                        </p:attrNameLst>
                                      </p:cBhvr>
                                      <p:to>
                                        <p:strVal val="hidden"/>
                                      </p:to>
                                    </p:set>
                                  </p:childTnLst>
                                </p:cTn>
                              </p:par>
                              <p:par>
                                <p:cTn id="136" presetID="2" presetClass="exit" presetSubtype="1" fill="hold" grpId="1" nodeType="withEffect">
                                  <p:stCondLst>
                                    <p:cond delay="0"/>
                                  </p:stCondLst>
                                  <p:childTnLst>
                                    <p:anim calcmode="lin" valueType="num">
                                      <p:cBhvr additive="base">
                                        <p:cTn id="137" dur="2000"/>
                                        <p:tgtEl>
                                          <p:spTgt spid="6"/>
                                        </p:tgtEl>
                                        <p:attrNameLst>
                                          <p:attrName>ppt_x</p:attrName>
                                        </p:attrNameLst>
                                      </p:cBhvr>
                                      <p:tavLst>
                                        <p:tav tm="0">
                                          <p:val>
                                            <p:strVal val="ppt_x"/>
                                          </p:val>
                                        </p:tav>
                                        <p:tav tm="100000">
                                          <p:val>
                                            <p:strVal val="ppt_x"/>
                                          </p:val>
                                        </p:tav>
                                      </p:tavLst>
                                    </p:anim>
                                    <p:anim calcmode="lin" valueType="num">
                                      <p:cBhvr additive="base">
                                        <p:cTn id="138" dur="2000"/>
                                        <p:tgtEl>
                                          <p:spTgt spid="6"/>
                                        </p:tgtEl>
                                        <p:attrNameLst>
                                          <p:attrName>ppt_y</p:attrName>
                                        </p:attrNameLst>
                                      </p:cBhvr>
                                      <p:tavLst>
                                        <p:tav tm="0">
                                          <p:val>
                                            <p:strVal val="ppt_y"/>
                                          </p:val>
                                        </p:tav>
                                        <p:tav tm="100000">
                                          <p:val>
                                            <p:strVal val="0-ppt_h/2"/>
                                          </p:val>
                                        </p:tav>
                                      </p:tavLst>
                                    </p:anim>
                                    <p:set>
                                      <p:cBhvr>
                                        <p:cTn id="139" dur="1" fill="hold">
                                          <p:stCondLst>
                                            <p:cond delay="1999"/>
                                          </p:stCondLst>
                                        </p:cTn>
                                        <p:tgtEl>
                                          <p:spTgt spid="6"/>
                                        </p:tgtEl>
                                        <p:attrNameLst>
                                          <p:attrName>style.visibility</p:attrName>
                                        </p:attrNameLst>
                                      </p:cBhvr>
                                      <p:to>
                                        <p:strVal val="hidden"/>
                                      </p:to>
                                    </p:set>
                                  </p:childTnLst>
                                </p:cTn>
                              </p:par>
                              <p:par>
                                <p:cTn id="140" presetID="2" presetClass="exit" presetSubtype="1" fill="hold" grpId="1" nodeType="withEffect">
                                  <p:stCondLst>
                                    <p:cond delay="0"/>
                                  </p:stCondLst>
                                  <p:childTnLst>
                                    <p:anim calcmode="lin" valueType="num">
                                      <p:cBhvr additive="base">
                                        <p:cTn id="141" dur="2000"/>
                                        <p:tgtEl>
                                          <p:spTgt spid="7"/>
                                        </p:tgtEl>
                                        <p:attrNameLst>
                                          <p:attrName>ppt_x</p:attrName>
                                        </p:attrNameLst>
                                      </p:cBhvr>
                                      <p:tavLst>
                                        <p:tav tm="0">
                                          <p:val>
                                            <p:strVal val="ppt_x"/>
                                          </p:val>
                                        </p:tav>
                                        <p:tav tm="100000">
                                          <p:val>
                                            <p:strVal val="ppt_x"/>
                                          </p:val>
                                        </p:tav>
                                      </p:tavLst>
                                    </p:anim>
                                    <p:anim calcmode="lin" valueType="num">
                                      <p:cBhvr additive="base">
                                        <p:cTn id="142" dur="2000"/>
                                        <p:tgtEl>
                                          <p:spTgt spid="7"/>
                                        </p:tgtEl>
                                        <p:attrNameLst>
                                          <p:attrName>ppt_y</p:attrName>
                                        </p:attrNameLst>
                                      </p:cBhvr>
                                      <p:tavLst>
                                        <p:tav tm="0">
                                          <p:val>
                                            <p:strVal val="ppt_y"/>
                                          </p:val>
                                        </p:tav>
                                        <p:tav tm="100000">
                                          <p:val>
                                            <p:strVal val="0-ppt_h/2"/>
                                          </p:val>
                                        </p:tav>
                                      </p:tavLst>
                                    </p:anim>
                                    <p:set>
                                      <p:cBhvr>
                                        <p:cTn id="143" dur="1" fill="hold">
                                          <p:stCondLst>
                                            <p:cond delay="1999"/>
                                          </p:stCondLst>
                                        </p:cTn>
                                        <p:tgtEl>
                                          <p:spTgt spid="7"/>
                                        </p:tgtEl>
                                        <p:attrNameLst>
                                          <p:attrName>style.visibility</p:attrName>
                                        </p:attrNameLst>
                                      </p:cBhvr>
                                      <p:to>
                                        <p:strVal val="hidden"/>
                                      </p:to>
                                    </p:set>
                                  </p:childTnLst>
                                </p:cTn>
                              </p:par>
                              <p:par>
                                <p:cTn id="144" presetID="2" presetClass="exit" presetSubtype="1" fill="hold" grpId="1" nodeType="withEffect">
                                  <p:stCondLst>
                                    <p:cond delay="0"/>
                                  </p:stCondLst>
                                  <p:childTnLst>
                                    <p:anim calcmode="lin" valueType="num">
                                      <p:cBhvr additive="base">
                                        <p:cTn id="145" dur="2000"/>
                                        <p:tgtEl>
                                          <p:spTgt spid="8"/>
                                        </p:tgtEl>
                                        <p:attrNameLst>
                                          <p:attrName>ppt_x</p:attrName>
                                        </p:attrNameLst>
                                      </p:cBhvr>
                                      <p:tavLst>
                                        <p:tav tm="0">
                                          <p:val>
                                            <p:strVal val="ppt_x"/>
                                          </p:val>
                                        </p:tav>
                                        <p:tav tm="100000">
                                          <p:val>
                                            <p:strVal val="ppt_x"/>
                                          </p:val>
                                        </p:tav>
                                      </p:tavLst>
                                    </p:anim>
                                    <p:anim calcmode="lin" valueType="num">
                                      <p:cBhvr additive="base">
                                        <p:cTn id="146" dur="2000"/>
                                        <p:tgtEl>
                                          <p:spTgt spid="8"/>
                                        </p:tgtEl>
                                        <p:attrNameLst>
                                          <p:attrName>ppt_y</p:attrName>
                                        </p:attrNameLst>
                                      </p:cBhvr>
                                      <p:tavLst>
                                        <p:tav tm="0">
                                          <p:val>
                                            <p:strVal val="ppt_y"/>
                                          </p:val>
                                        </p:tav>
                                        <p:tav tm="100000">
                                          <p:val>
                                            <p:strVal val="0-ppt_h/2"/>
                                          </p:val>
                                        </p:tav>
                                      </p:tavLst>
                                    </p:anim>
                                    <p:set>
                                      <p:cBhvr>
                                        <p:cTn id="147" dur="1" fill="hold">
                                          <p:stCondLst>
                                            <p:cond delay="1999"/>
                                          </p:stCondLst>
                                        </p:cTn>
                                        <p:tgtEl>
                                          <p:spTgt spid="8"/>
                                        </p:tgtEl>
                                        <p:attrNameLst>
                                          <p:attrName>style.visibility</p:attrName>
                                        </p:attrNameLst>
                                      </p:cBhvr>
                                      <p:to>
                                        <p:strVal val="hidden"/>
                                      </p:to>
                                    </p:set>
                                  </p:childTnLst>
                                </p:cTn>
                              </p:par>
                              <p:par>
                                <p:cTn id="148" presetID="2" presetClass="exit" presetSubtype="1" fill="hold" grpId="1" nodeType="withEffect">
                                  <p:stCondLst>
                                    <p:cond delay="0"/>
                                  </p:stCondLst>
                                  <p:childTnLst>
                                    <p:anim calcmode="lin" valueType="num">
                                      <p:cBhvr additive="base">
                                        <p:cTn id="149" dur="2000"/>
                                        <p:tgtEl>
                                          <p:spTgt spid="9"/>
                                        </p:tgtEl>
                                        <p:attrNameLst>
                                          <p:attrName>ppt_x</p:attrName>
                                        </p:attrNameLst>
                                      </p:cBhvr>
                                      <p:tavLst>
                                        <p:tav tm="0">
                                          <p:val>
                                            <p:strVal val="ppt_x"/>
                                          </p:val>
                                        </p:tav>
                                        <p:tav tm="100000">
                                          <p:val>
                                            <p:strVal val="ppt_x"/>
                                          </p:val>
                                        </p:tav>
                                      </p:tavLst>
                                    </p:anim>
                                    <p:anim calcmode="lin" valueType="num">
                                      <p:cBhvr additive="base">
                                        <p:cTn id="150" dur="2000"/>
                                        <p:tgtEl>
                                          <p:spTgt spid="9"/>
                                        </p:tgtEl>
                                        <p:attrNameLst>
                                          <p:attrName>ppt_y</p:attrName>
                                        </p:attrNameLst>
                                      </p:cBhvr>
                                      <p:tavLst>
                                        <p:tav tm="0">
                                          <p:val>
                                            <p:strVal val="ppt_y"/>
                                          </p:val>
                                        </p:tav>
                                        <p:tav tm="100000">
                                          <p:val>
                                            <p:strVal val="0-ppt_h/2"/>
                                          </p:val>
                                        </p:tav>
                                      </p:tavLst>
                                    </p:anim>
                                    <p:set>
                                      <p:cBhvr>
                                        <p:cTn id="151" dur="1" fill="hold">
                                          <p:stCondLst>
                                            <p:cond delay="1999"/>
                                          </p:stCondLst>
                                        </p:cTn>
                                        <p:tgtEl>
                                          <p:spTgt spid="9"/>
                                        </p:tgtEl>
                                        <p:attrNameLst>
                                          <p:attrName>style.visibility</p:attrName>
                                        </p:attrNameLst>
                                      </p:cBhvr>
                                      <p:to>
                                        <p:strVal val="hidden"/>
                                      </p:to>
                                    </p:set>
                                  </p:childTnLst>
                                </p:cTn>
                              </p:par>
                              <p:par>
                                <p:cTn id="152" presetID="2" presetClass="exit" presetSubtype="1" fill="hold" grpId="1" nodeType="withEffect">
                                  <p:stCondLst>
                                    <p:cond delay="0"/>
                                  </p:stCondLst>
                                  <p:childTnLst>
                                    <p:anim calcmode="lin" valueType="num">
                                      <p:cBhvr additive="base">
                                        <p:cTn id="153" dur="2000"/>
                                        <p:tgtEl>
                                          <p:spTgt spid="10"/>
                                        </p:tgtEl>
                                        <p:attrNameLst>
                                          <p:attrName>ppt_x</p:attrName>
                                        </p:attrNameLst>
                                      </p:cBhvr>
                                      <p:tavLst>
                                        <p:tav tm="0">
                                          <p:val>
                                            <p:strVal val="ppt_x"/>
                                          </p:val>
                                        </p:tav>
                                        <p:tav tm="100000">
                                          <p:val>
                                            <p:strVal val="ppt_x"/>
                                          </p:val>
                                        </p:tav>
                                      </p:tavLst>
                                    </p:anim>
                                    <p:anim calcmode="lin" valueType="num">
                                      <p:cBhvr additive="base">
                                        <p:cTn id="154" dur="2000"/>
                                        <p:tgtEl>
                                          <p:spTgt spid="10"/>
                                        </p:tgtEl>
                                        <p:attrNameLst>
                                          <p:attrName>ppt_y</p:attrName>
                                        </p:attrNameLst>
                                      </p:cBhvr>
                                      <p:tavLst>
                                        <p:tav tm="0">
                                          <p:val>
                                            <p:strVal val="ppt_y"/>
                                          </p:val>
                                        </p:tav>
                                        <p:tav tm="100000">
                                          <p:val>
                                            <p:strVal val="0-ppt_h/2"/>
                                          </p:val>
                                        </p:tav>
                                      </p:tavLst>
                                    </p:anim>
                                    <p:set>
                                      <p:cBhvr>
                                        <p:cTn id="155" dur="1" fill="hold">
                                          <p:stCondLst>
                                            <p:cond delay="1999"/>
                                          </p:stCondLst>
                                        </p:cTn>
                                        <p:tgtEl>
                                          <p:spTgt spid="10"/>
                                        </p:tgtEl>
                                        <p:attrNameLst>
                                          <p:attrName>style.visibility</p:attrName>
                                        </p:attrNameLst>
                                      </p:cBhvr>
                                      <p:to>
                                        <p:strVal val="hidden"/>
                                      </p:to>
                                    </p:set>
                                  </p:childTnLst>
                                </p:cTn>
                              </p:par>
                              <p:par>
                                <p:cTn id="156" presetID="2" presetClass="exit" presetSubtype="1" fill="hold" grpId="1" nodeType="withEffect">
                                  <p:stCondLst>
                                    <p:cond delay="0"/>
                                  </p:stCondLst>
                                  <p:childTnLst>
                                    <p:anim calcmode="lin" valueType="num">
                                      <p:cBhvr additive="base">
                                        <p:cTn id="157" dur="2000"/>
                                        <p:tgtEl>
                                          <p:spTgt spid="11"/>
                                        </p:tgtEl>
                                        <p:attrNameLst>
                                          <p:attrName>ppt_x</p:attrName>
                                        </p:attrNameLst>
                                      </p:cBhvr>
                                      <p:tavLst>
                                        <p:tav tm="0">
                                          <p:val>
                                            <p:strVal val="ppt_x"/>
                                          </p:val>
                                        </p:tav>
                                        <p:tav tm="100000">
                                          <p:val>
                                            <p:strVal val="ppt_x"/>
                                          </p:val>
                                        </p:tav>
                                      </p:tavLst>
                                    </p:anim>
                                    <p:anim calcmode="lin" valueType="num">
                                      <p:cBhvr additive="base">
                                        <p:cTn id="158" dur="2000"/>
                                        <p:tgtEl>
                                          <p:spTgt spid="11"/>
                                        </p:tgtEl>
                                        <p:attrNameLst>
                                          <p:attrName>ppt_y</p:attrName>
                                        </p:attrNameLst>
                                      </p:cBhvr>
                                      <p:tavLst>
                                        <p:tav tm="0">
                                          <p:val>
                                            <p:strVal val="ppt_y"/>
                                          </p:val>
                                        </p:tav>
                                        <p:tav tm="100000">
                                          <p:val>
                                            <p:strVal val="0-ppt_h/2"/>
                                          </p:val>
                                        </p:tav>
                                      </p:tavLst>
                                    </p:anim>
                                    <p:set>
                                      <p:cBhvr>
                                        <p:cTn id="159" dur="1" fill="hold">
                                          <p:stCondLst>
                                            <p:cond delay="1999"/>
                                          </p:stCondLst>
                                        </p:cTn>
                                        <p:tgtEl>
                                          <p:spTgt spid="11"/>
                                        </p:tgtEl>
                                        <p:attrNameLst>
                                          <p:attrName>style.visibility</p:attrName>
                                        </p:attrNameLst>
                                      </p:cBhvr>
                                      <p:to>
                                        <p:strVal val="hidden"/>
                                      </p:to>
                                    </p:set>
                                  </p:childTnLst>
                                </p:cTn>
                              </p:par>
                              <p:par>
                                <p:cTn id="160" presetID="2" presetClass="exit" presetSubtype="1" fill="hold" grpId="1" nodeType="withEffect">
                                  <p:stCondLst>
                                    <p:cond delay="0"/>
                                  </p:stCondLst>
                                  <p:childTnLst>
                                    <p:anim calcmode="lin" valueType="num">
                                      <p:cBhvr additive="base">
                                        <p:cTn id="161" dur="2000"/>
                                        <p:tgtEl>
                                          <p:spTgt spid="12"/>
                                        </p:tgtEl>
                                        <p:attrNameLst>
                                          <p:attrName>ppt_x</p:attrName>
                                        </p:attrNameLst>
                                      </p:cBhvr>
                                      <p:tavLst>
                                        <p:tav tm="0">
                                          <p:val>
                                            <p:strVal val="ppt_x"/>
                                          </p:val>
                                        </p:tav>
                                        <p:tav tm="100000">
                                          <p:val>
                                            <p:strVal val="ppt_x"/>
                                          </p:val>
                                        </p:tav>
                                      </p:tavLst>
                                    </p:anim>
                                    <p:anim calcmode="lin" valueType="num">
                                      <p:cBhvr additive="base">
                                        <p:cTn id="162" dur="2000"/>
                                        <p:tgtEl>
                                          <p:spTgt spid="12"/>
                                        </p:tgtEl>
                                        <p:attrNameLst>
                                          <p:attrName>ppt_y</p:attrName>
                                        </p:attrNameLst>
                                      </p:cBhvr>
                                      <p:tavLst>
                                        <p:tav tm="0">
                                          <p:val>
                                            <p:strVal val="ppt_y"/>
                                          </p:val>
                                        </p:tav>
                                        <p:tav tm="100000">
                                          <p:val>
                                            <p:strVal val="0-ppt_h/2"/>
                                          </p:val>
                                        </p:tav>
                                      </p:tavLst>
                                    </p:anim>
                                    <p:set>
                                      <p:cBhvr>
                                        <p:cTn id="163" dur="1" fill="hold">
                                          <p:stCondLst>
                                            <p:cond delay="1999"/>
                                          </p:stCondLst>
                                        </p:cTn>
                                        <p:tgtEl>
                                          <p:spTgt spid="12"/>
                                        </p:tgtEl>
                                        <p:attrNameLst>
                                          <p:attrName>style.visibility</p:attrName>
                                        </p:attrNameLst>
                                      </p:cBhvr>
                                      <p:to>
                                        <p:strVal val="hidden"/>
                                      </p:to>
                                    </p:set>
                                  </p:childTnLst>
                                </p:cTn>
                              </p:par>
                              <p:par>
                                <p:cTn id="164" presetID="2" presetClass="exit" presetSubtype="1" fill="hold" grpId="1" nodeType="withEffect">
                                  <p:stCondLst>
                                    <p:cond delay="0"/>
                                  </p:stCondLst>
                                  <p:childTnLst>
                                    <p:anim calcmode="lin" valueType="num">
                                      <p:cBhvr additive="base">
                                        <p:cTn id="165" dur="2000"/>
                                        <p:tgtEl>
                                          <p:spTgt spid="13"/>
                                        </p:tgtEl>
                                        <p:attrNameLst>
                                          <p:attrName>ppt_x</p:attrName>
                                        </p:attrNameLst>
                                      </p:cBhvr>
                                      <p:tavLst>
                                        <p:tav tm="0">
                                          <p:val>
                                            <p:strVal val="ppt_x"/>
                                          </p:val>
                                        </p:tav>
                                        <p:tav tm="100000">
                                          <p:val>
                                            <p:strVal val="ppt_x"/>
                                          </p:val>
                                        </p:tav>
                                      </p:tavLst>
                                    </p:anim>
                                    <p:anim calcmode="lin" valueType="num">
                                      <p:cBhvr additive="base">
                                        <p:cTn id="166" dur="2000"/>
                                        <p:tgtEl>
                                          <p:spTgt spid="13"/>
                                        </p:tgtEl>
                                        <p:attrNameLst>
                                          <p:attrName>ppt_y</p:attrName>
                                        </p:attrNameLst>
                                      </p:cBhvr>
                                      <p:tavLst>
                                        <p:tav tm="0">
                                          <p:val>
                                            <p:strVal val="ppt_y"/>
                                          </p:val>
                                        </p:tav>
                                        <p:tav tm="100000">
                                          <p:val>
                                            <p:strVal val="0-ppt_h/2"/>
                                          </p:val>
                                        </p:tav>
                                      </p:tavLst>
                                    </p:anim>
                                    <p:set>
                                      <p:cBhvr>
                                        <p:cTn id="167" dur="1" fill="hold">
                                          <p:stCondLst>
                                            <p:cond delay="1999"/>
                                          </p:stCondLst>
                                        </p:cTn>
                                        <p:tgtEl>
                                          <p:spTgt spid="13"/>
                                        </p:tgtEl>
                                        <p:attrNameLst>
                                          <p:attrName>style.visibility</p:attrName>
                                        </p:attrNameLst>
                                      </p:cBhvr>
                                      <p:to>
                                        <p:strVal val="hidden"/>
                                      </p:to>
                                    </p:set>
                                  </p:childTnLst>
                                </p:cTn>
                              </p:par>
                              <p:par>
                                <p:cTn id="168" presetID="2" presetClass="exit" presetSubtype="9" fill="hold" grpId="2" nodeType="withEffect">
                                  <p:stCondLst>
                                    <p:cond delay="0"/>
                                  </p:stCondLst>
                                  <p:childTnLst>
                                    <p:anim calcmode="lin" valueType="num">
                                      <p:cBhvr additive="base">
                                        <p:cTn id="169" dur="2000"/>
                                        <p:tgtEl>
                                          <p:spTgt spid="14"/>
                                        </p:tgtEl>
                                        <p:attrNameLst>
                                          <p:attrName>ppt_x</p:attrName>
                                        </p:attrNameLst>
                                      </p:cBhvr>
                                      <p:tavLst>
                                        <p:tav tm="0">
                                          <p:val>
                                            <p:strVal val="ppt_x"/>
                                          </p:val>
                                        </p:tav>
                                        <p:tav tm="100000">
                                          <p:val>
                                            <p:strVal val="0-ppt_w/2"/>
                                          </p:val>
                                        </p:tav>
                                      </p:tavLst>
                                    </p:anim>
                                    <p:anim calcmode="lin" valueType="num">
                                      <p:cBhvr additive="base">
                                        <p:cTn id="170" dur="2000"/>
                                        <p:tgtEl>
                                          <p:spTgt spid="14"/>
                                        </p:tgtEl>
                                        <p:attrNameLst>
                                          <p:attrName>ppt_y</p:attrName>
                                        </p:attrNameLst>
                                      </p:cBhvr>
                                      <p:tavLst>
                                        <p:tav tm="0">
                                          <p:val>
                                            <p:strVal val="ppt_y"/>
                                          </p:val>
                                        </p:tav>
                                        <p:tav tm="100000">
                                          <p:val>
                                            <p:strVal val="0-ppt_h/2"/>
                                          </p:val>
                                        </p:tav>
                                      </p:tavLst>
                                    </p:anim>
                                    <p:set>
                                      <p:cBhvr>
                                        <p:cTn id="171" dur="1" fill="hold">
                                          <p:stCondLst>
                                            <p:cond delay="1999"/>
                                          </p:stCondLst>
                                        </p:cTn>
                                        <p:tgtEl>
                                          <p:spTgt spid="14"/>
                                        </p:tgtEl>
                                        <p:attrNameLst>
                                          <p:attrName>style.visibility</p:attrName>
                                        </p:attrNameLst>
                                      </p:cBhvr>
                                      <p:to>
                                        <p:strVal val="hidden"/>
                                      </p:to>
                                    </p:set>
                                  </p:childTnLst>
                                </p:cTn>
                              </p:par>
                              <p:par>
                                <p:cTn id="172" presetID="2" presetClass="exit" presetSubtype="9" fill="hold" grpId="2" nodeType="withEffect">
                                  <p:stCondLst>
                                    <p:cond delay="0"/>
                                  </p:stCondLst>
                                  <p:childTnLst>
                                    <p:anim calcmode="lin" valueType="num">
                                      <p:cBhvr additive="base">
                                        <p:cTn id="173" dur="2000"/>
                                        <p:tgtEl>
                                          <p:spTgt spid="15"/>
                                        </p:tgtEl>
                                        <p:attrNameLst>
                                          <p:attrName>ppt_x</p:attrName>
                                        </p:attrNameLst>
                                      </p:cBhvr>
                                      <p:tavLst>
                                        <p:tav tm="0">
                                          <p:val>
                                            <p:strVal val="ppt_x"/>
                                          </p:val>
                                        </p:tav>
                                        <p:tav tm="100000">
                                          <p:val>
                                            <p:strVal val="0-ppt_w/2"/>
                                          </p:val>
                                        </p:tav>
                                      </p:tavLst>
                                    </p:anim>
                                    <p:anim calcmode="lin" valueType="num">
                                      <p:cBhvr additive="base">
                                        <p:cTn id="174" dur="2000"/>
                                        <p:tgtEl>
                                          <p:spTgt spid="15"/>
                                        </p:tgtEl>
                                        <p:attrNameLst>
                                          <p:attrName>ppt_y</p:attrName>
                                        </p:attrNameLst>
                                      </p:cBhvr>
                                      <p:tavLst>
                                        <p:tav tm="0">
                                          <p:val>
                                            <p:strVal val="ppt_y"/>
                                          </p:val>
                                        </p:tav>
                                        <p:tav tm="100000">
                                          <p:val>
                                            <p:strVal val="0-ppt_h/2"/>
                                          </p:val>
                                        </p:tav>
                                      </p:tavLst>
                                    </p:anim>
                                    <p:set>
                                      <p:cBhvr>
                                        <p:cTn id="175" dur="1" fill="hold">
                                          <p:stCondLst>
                                            <p:cond delay="1999"/>
                                          </p:stCondLst>
                                        </p:cTn>
                                        <p:tgtEl>
                                          <p:spTgt spid="15"/>
                                        </p:tgtEl>
                                        <p:attrNameLst>
                                          <p:attrName>style.visibility</p:attrName>
                                        </p:attrNameLst>
                                      </p:cBhvr>
                                      <p:to>
                                        <p:strVal val="hidden"/>
                                      </p:to>
                                    </p:set>
                                  </p:childTnLst>
                                </p:cTn>
                              </p:par>
                              <p:par>
                                <p:cTn id="176" presetID="2" presetClass="exit" presetSubtype="9" fill="hold" grpId="2" nodeType="withEffect">
                                  <p:stCondLst>
                                    <p:cond delay="0"/>
                                  </p:stCondLst>
                                  <p:childTnLst>
                                    <p:anim calcmode="lin" valueType="num">
                                      <p:cBhvr additive="base">
                                        <p:cTn id="177" dur="2000"/>
                                        <p:tgtEl>
                                          <p:spTgt spid="16"/>
                                        </p:tgtEl>
                                        <p:attrNameLst>
                                          <p:attrName>ppt_x</p:attrName>
                                        </p:attrNameLst>
                                      </p:cBhvr>
                                      <p:tavLst>
                                        <p:tav tm="0">
                                          <p:val>
                                            <p:strVal val="ppt_x"/>
                                          </p:val>
                                        </p:tav>
                                        <p:tav tm="100000">
                                          <p:val>
                                            <p:strVal val="0-ppt_w/2"/>
                                          </p:val>
                                        </p:tav>
                                      </p:tavLst>
                                    </p:anim>
                                    <p:anim calcmode="lin" valueType="num">
                                      <p:cBhvr additive="base">
                                        <p:cTn id="178" dur="2000"/>
                                        <p:tgtEl>
                                          <p:spTgt spid="16"/>
                                        </p:tgtEl>
                                        <p:attrNameLst>
                                          <p:attrName>ppt_y</p:attrName>
                                        </p:attrNameLst>
                                      </p:cBhvr>
                                      <p:tavLst>
                                        <p:tav tm="0">
                                          <p:val>
                                            <p:strVal val="ppt_y"/>
                                          </p:val>
                                        </p:tav>
                                        <p:tav tm="100000">
                                          <p:val>
                                            <p:strVal val="0-ppt_h/2"/>
                                          </p:val>
                                        </p:tav>
                                      </p:tavLst>
                                    </p:anim>
                                    <p:set>
                                      <p:cBhvr>
                                        <p:cTn id="179" dur="1" fill="hold">
                                          <p:stCondLst>
                                            <p:cond delay="1999"/>
                                          </p:stCondLst>
                                        </p:cTn>
                                        <p:tgtEl>
                                          <p:spTgt spid="16"/>
                                        </p:tgtEl>
                                        <p:attrNameLst>
                                          <p:attrName>style.visibility</p:attrName>
                                        </p:attrNameLst>
                                      </p:cBhvr>
                                      <p:to>
                                        <p:strVal val="hidden"/>
                                      </p:to>
                                    </p:set>
                                  </p:childTnLst>
                                </p:cTn>
                              </p:par>
                              <p:par>
                                <p:cTn id="180" presetID="2" presetClass="exit" presetSubtype="9" fill="hold" grpId="2" nodeType="withEffect">
                                  <p:stCondLst>
                                    <p:cond delay="0"/>
                                  </p:stCondLst>
                                  <p:childTnLst>
                                    <p:anim calcmode="lin" valueType="num">
                                      <p:cBhvr additive="base">
                                        <p:cTn id="181" dur="2000"/>
                                        <p:tgtEl>
                                          <p:spTgt spid="17"/>
                                        </p:tgtEl>
                                        <p:attrNameLst>
                                          <p:attrName>ppt_x</p:attrName>
                                        </p:attrNameLst>
                                      </p:cBhvr>
                                      <p:tavLst>
                                        <p:tav tm="0">
                                          <p:val>
                                            <p:strVal val="ppt_x"/>
                                          </p:val>
                                        </p:tav>
                                        <p:tav tm="100000">
                                          <p:val>
                                            <p:strVal val="0-ppt_w/2"/>
                                          </p:val>
                                        </p:tav>
                                      </p:tavLst>
                                    </p:anim>
                                    <p:anim calcmode="lin" valueType="num">
                                      <p:cBhvr additive="base">
                                        <p:cTn id="182" dur="2000"/>
                                        <p:tgtEl>
                                          <p:spTgt spid="17"/>
                                        </p:tgtEl>
                                        <p:attrNameLst>
                                          <p:attrName>ppt_y</p:attrName>
                                        </p:attrNameLst>
                                      </p:cBhvr>
                                      <p:tavLst>
                                        <p:tav tm="0">
                                          <p:val>
                                            <p:strVal val="ppt_y"/>
                                          </p:val>
                                        </p:tav>
                                        <p:tav tm="100000">
                                          <p:val>
                                            <p:strVal val="0-ppt_h/2"/>
                                          </p:val>
                                        </p:tav>
                                      </p:tavLst>
                                    </p:anim>
                                    <p:set>
                                      <p:cBhvr>
                                        <p:cTn id="183" dur="1" fill="hold">
                                          <p:stCondLst>
                                            <p:cond delay="1999"/>
                                          </p:stCondLst>
                                        </p:cTn>
                                        <p:tgtEl>
                                          <p:spTgt spid="17"/>
                                        </p:tgtEl>
                                        <p:attrNameLst>
                                          <p:attrName>style.visibility</p:attrName>
                                        </p:attrNameLst>
                                      </p:cBhvr>
                                      <p:to>
                                        <p:strVal val="hidden"/>
                                      </p:to>
                                    </p:set>
                                  </p:childTnLst>
                                </p:cTn>
                              </p:par>
                              <p:par>
                                <p:cTn id="184" presetID="2" presetClass="exit" presetSubtype="9" fill="hold" grpId="2" nodeType="withEffect">
                                  <p:stCondLst>
                                    <p:cond delay="0"/>
                                  </p:stCondLst>
                                  <p:childTnLst>
                                    <p:anim calcmode="lin" valueType="num">
                                      <p:cBhvr additive="base">
                                        <p:cTn id="185" dur="2000"/>
                                        <p:tgtEl>
                                          <p:spTgt spid="18"/>
                                        </p:tgtEl>
                                        <p:attrNameLst>
                                          <p:attrName>ppt_x</p:attrName>
                                        </p:attrNameLst>
                                      </p:cBhvr>
                                      <p:tavLst>
                                        <p:tav tm="0">
                                          <p:val>
                                            <p:strVal val="ppt_x"/>
                                          </p:val>
                                        </p:tav>
                                        <p:tav tm="100000">
                                          <p:val>
                                            <p:strVal val="0-ppt_w/2"/>
                                          </p:val>
                                        </p:tav>
                                      </p:tavLst>
                                    </p:anim>
                                    <p:anim calcmode="lin" valueType="num">
                                      <p:cBhvr additive="base">
                                        <p:cTn id="186" dur="2000"/>
                                        <p:tgtEl>
                                          <p:spTgt spid="18"/>
                                        </p:tgtEl>
                                        <p:attrNameLst>
                                          <p:attrName>ppt_y</p:attrName>
                                        </p:attrNameLst>
                                      </p:cBhvr>
                                      <p:tavLst>
                                        <p:tav tm="0">
                                          <p:val>
                                            <p:strVal val="ppt_y"/>
                                          </p:val>
                                        </p:tav>
                                        <p:tav tm="100000">
                                          <p:val>
                                            <p:strVal val="0-ppt_h/2"/>
                                          </p:val>
                                        </p:tav>
                                      </p:tavLst>
                                    </p:anim>
                                    <p:set>
                                      <p:cBhvr>
                                        <p:cTn id="187" dur="1" fill="hold">
                                          <p:stCondLst>
                                            <p:cond delay="1999"/>
                                          </p:stCondLst>
                                        </p:cTn>
                                        <p:tgtEl>
                                          <p:spTgt spid="18"/>
                                        </p:tgtEl>
                                        <p:attrNameLst>
                                          <p:attrName>style.visibility</p:attrName>
                                        </p:attrNameLst>
                                      </p:cBhvr>
                                      <p:to>
                                        <p:strVal val="hidden"/>
                                      </p:to>
                                    </p:set>
                                  </p:childTnLst>
                                </p:cTn>
                              </p:par>
                              <p:par>
                                <p:cTn id="188" presetID="2" presetClass="exit" presetSubtype="9" fill="hold" grpId="2" nodeType="withEffect">
                                  <p:stCondLst>
                                    <p:cond delay="0"/>
                                  </p:stCondLst>
                                  <p:childTnLst>
                                    <p:anim calcmode="lin" valueType="num">
                                      <p:cBhvr additive="base">
                                        <p:cTn id="189" dur="2000"/>
                                        <p:tgtEl>
                                          <p:spTgt spid="19"/>
                                        </p:tgtEl>
                                        <p:attrNameLst>
                                          <p:attrName>ppt_x</p:attrName>
                                        </p:attrNameLst>
                                      </p:cBhvr>
                                      <p:tavLst>
                                        <p:tav tm="0">
                                          <p:val>
                                            <p:strVal val="ppt_x"/>
                                          </p:val>
                                        </p:tav>
                                        <p:tav tm="100000">
                                          <p:val>
                                            <p:strVal val="0-ppt_w/2"/>
                                          </p:val>
                                        </p:tav>
                                      </p:tavLst>
                                    </p:anim>
                                    <p:anim calcmode="lin" valueType="num">
                                      <p:cBhvr additive="base">
                                        <p:cTn id="190" dur="2000"/>
                                        <p:tgtEl>
                                          <p:spTgt spid="19"/>
                                        </p:tgtEl>
                                        <p:attrNameLst>
                                          <p:attrName>ppt_y</p:attrName>
                                        </p:attrNameLst>
                                      </p:cBhvr>
                                      <p:tavLst>
                                        <p:tav tm="0">
                                          <p:val>
                                            <p:strVal val="ppt_y"/>
                                          </p:val>
                                        </p:tav>
                                        <p:tav tm="100000">
                                          <p:val>
                                            <p:strVal val="0-ppt_h/2"/>
                                          </p:val>
                                        </p:tav>
                                      </p:tavLst>
                                    </p:anim>
                                    <p:set>
                                      <p:cBhvr>
                                        <p:cTn id="191" dur="1" fill="hold">
                                          <p:stCondLst>
                                            <p:cond delay="1999"/>
                                          </p:stCondLst>
                                        </p:cTn>
                                        <p:tgtEl>
                                          <p:spTgt spid="19"/>
                                        </p:tgtEl>
                                        <p:attrNameLst>
                                          <p:attrName>style.visibility</p:attrName>
                                        </p:attrNameLst>
                                      </p:cBhvr>
                                      <p:to>
                                        <p:strVal val="hidden"/>
                                      </p:to>
                                    </p:set>
                                  </p:childTnLst>
                                </p:cTn>
                              </p:par>
                              <p:par>
                                <p:cTn id="192" presetID="2" presetClass="exit" presetSubtype="9" fill="hold" grpId="2" nodeType="withEffect">
                                  <p:stCondLst>
                                    <p:cond delay="0"/>
                                  </p:stCondLst>
                                  <p:childTnLst>
                                    <p:anim calcmode="lin" valueType="num">
                                      <p:cBhvr additive="base">
                                        <p:cTn id="193" dur="2000"/>
                                        <p:tgtEl>
                                          <p:spTgt spid="20"/>
                                        </p:tgtEl>
                                        <p:attrNameLst>
                                          <p:attrName>ppt_x</p:attrName>
                                        </p:attrNameLst>
                                      </p:cBhvr>
                                      <p:tavLst>
                                        <p:tav tm="0">
                                          <p:val>
                                            <p:strVal val="ppt_x"/>
                                          </p:val>
                                        </p:tav>
                                        <p:tav tm="100000">
                                          <p:val>
                                            <p:strVal val="0-ppt_w/2"/>
                                          </p:val>
                                        </p:tav>
                                      </p:tavLst>
                                    </p:anim>
                                    <p:anim calcmode="lin" valueType="num">
                                      <p:cBhvr additive="base">
                                        <p:cTn id="194" dur="2000"/>
                                        <p:tgtEl>
                                          <p:spTgt spid="20"/>
                                        </p:tgtEl>
                                        <p:attrNameLst>
                                          <p:attrName>ppt_y</p:attrName>
                                        </p:attrNameLst>
                                      </p:cBhvr>
                                      <p:tavLst>
                                        <p:tav tm="0">
                                          <p:val>
                                            <p:strVal val="ppt_y"/>
                                          </p:val>
                                        </p:tav>
                                        <p:tav tm="100000">
                                          <p:val>
                                            <p:strVal val="0-ppt_h/2"/>
                                          </p:val>
                                        </p:tav>
                                      </p:tavLst>
                                    </p:anim>
                                    <p:set>
                                      <p:cBhvr>
                                        <p:cTn id="195" dur="1" fill="hold">
                                          <p:stCondLst>
                                            <p:cond delay="1999"/>
                                          </p:stCondLst>
                                        </p:cTn>
                                        <p:tgtEl>
                                          <p:spTgt spid="20"/>
                                        </p:tgtEl>
                                        <p:attrNameLst>
                                          <p:attrName>style.visibility</p:attrName>
                                        </p:attrNameLst>
                                      </p:cBhvr>
                                      <p:to>
                                        <p:strVal val="hidden"/>
                                      </p:to>
                                    </p:set>
                                  </p:childTnLst>
                                </p:cTn>
                              </p:par>
                              <p:par>
                                <p:cTn id="196" presetID="2" presetClass="exit" presetSubtype="9" fill="hold" grpId="2" nodeType="withEffect">
                                  <p:stCondLst>
                                    <p:cond delay="0"/>
                                  </p:stCondLst>
                                  <p:childTnLst>
                                    <p:anim calcmode="lin" valueType="num">
                                      <p:cBhvr additive="base">
                                        <p:cTn id="197" dur="2000"/>
                                        <p:tgtEl>
                                          <p:spTgt spid="21"/>
                                        </p:tgtEl>
                                        <p:attrNameLst>
                                          <p:attrName>ppt_x</p:attrName>
                                        </p:attrNameLst>
                                      </p:cBhvr>
                                      <p:tavLst>
                                        <p:tav tm="0">
                                          <p:val>
                                            <p:strVal val="ppt_x"/>
                                          </p:val>
                                        </p:tav>
                                        <p:tav tm="100000">
                                          <p:val>
                                            <p:strVal val="0-ppt_w/2"/>
                                          </p:val>
                                        </p:tav>
                                      </p:tavLst>
                                    </p:anim>
                                    <p:anim calcmode="lin" valueType="num">
                                      <p:cBhvr additive="base">
                                        <p:cTn id="198" dur="2000"/>
                                        <p:tgtEl>
                                          <p:spTgt spid="21"/>
                                        </p:tgtEl>
                                        <p:attrNameLst>
                                          <p:attrName>ppt_y</p:attrName>
                                        </p:attrNameLst>
                                      </p:cBhvr>
                                      <p:tavLst>
                                        <p:tav tm="0">
                                          <p:val>
                                            <p:strVal val="ppt_y"/>
                                          </p:val>
                                        </p:tav>
                                        <p:tav tm="100000">
                                          <p:val>
                                            <p:strVal val="0-ppt_h/2"/>
                                          </p:val>
                                        </p:tav>
                                      </p:tavLst>
                                    </p:anim>
                                    <p:set>
                                      <p:cBhvr>
                                        <p:cTn id="199" dur="1" fill="hold">
                                          <p:stCondLst>
                                            <p:cond delay="1999"/>
                                          </p:stCondLst>
                                        </p:cTn>
                                        <p:tgtEl>
                                          <p:spTgt spid="21"/>
                                        </p:tgtEl>
                                        <p:attrNameLst>
                                          <p:attrName>style.visibility</p:attrName>
                                        </p:attrNameLst>
                                      </p:cBhvr>
                                      <p:to>
                                        <p:strVal val="hidden"/>
                                      </p:to>
                                    </p:set>
                                  </p:childTnLst>
                                </p:cTn>
                              </p:par>
                              <p:par>
                                <p:cTn id="200" presetID="2" presetClass="exit" presetSubtype="9" fill="hold" grpId="2" nodeType="withEffect">
                                  <p:stCondLst>
                                    <p:cond delay="0"/>
                                  </p:stCondLst>
                                  <p:childTnLst>
                                    <p:anim calcmode="lin" valueType="num">
                                      <p:cBhvr additive="base">
                                        <p:cTn id="201" dur="2000"/>
                                        <p:tgtEl>
                                          <p:spTgt spid="22"/>
                                        </p:tgtEl>
                                        <p:attrNameLst>
                                          <p:attrName>ppt_x</p:attrName>
                                        </p:attrNameLst>
                                      </p:cBhvr>
                                      <p:tavLst>
                                        <p:tav tm="0">
                                          <p:val>
                                            <p:strVal val="ppt_x"/>
                                          </p:val>
                                        </p:tav>
                                        <p:tav tm="100000">
                                          <p:val>
                                            <p:strVal val="0-ppt_w/2"/>
                                          </p:val>
                                        </p:tav>
                                      </p:tavLst>
                                    </p:anim>
                                    <p:anim calcmode="lin" valueType="num">
                                      <p:cBhvr additive="base">
                                        <p:cTn id="202" dur="2000"/>
                                        <p:tgtEl>
                                          <p:spTgt spid="22"/>
                                        </p:tgtEl>
                                        <p:attrNameLst>
                                          <p:attrName>ppt_y</p:attrName>
                                        </p:attrNameLst>
                                      </p:cBhvr>
                                      <p:tavLst>
                                        <p:tav tm="0">
                                          <p:val>
                                            <p:strVal val="ppt_y"/>
                                          </p:val>
                                        </p:tav>
                                        <p:tav tm="100000">
                                          <p:val>
                                            <p:strVal val="0-ppt_h/2"/>
                                          </p:val>
                                        </p:tav>
                                      </p:tavLst>
                                    </p:anim>
                                    <p:set>
                                      <p:cBhvr>
                                        <p:cTn id="203" dur="1" fill="hold">
                                          <p:stCondLst>
                                            <p:cond delay="1999"/>
                                          </p:stCondLst>
                                        </p:cTn>
                                        <p:tgtEl>
                                          <p:spTgt spid="22"/>
                                        </p:tgtEl>
                                        <p:attrNameLst>
                                          <p:attrName>style.visibility</p:attrName>
                                        </p:attrNameLst>
                                      </p:cBhvr>
                                      <p:to>
                                        <p:strVal val="hidden"/>
                                      </p:to>
                                    </p:set>
                                  </p:childTnLst>
                                </p:cTn>
                              </p:par>
                              <p:par>
                                <p:cTn id="204" presetID="2" presetClass="exit" presetSubtype="9" fill="hold" grpId="2" nodeType="withEffect">
                                  <p:stCondLst>
                                    <p:cond delay="0"/>
                                  </p:stCondLst>
                                  <p:childTnLst>
                                    <p:anim calcmode="lin" valueType="num">
                                      <p:cBhvr additive="base">
                                        <p:cTn id="205" dur="2000"/>
                                        <p:tgtEl>
                                          <p:spTgt spid="23"/>
                                        </p:tgtEl>
                                        <p:attrNameLst>
                                          <p:attrName>ppt_x</p:attrName>
                                        </p:attrNameLst>
                                      </p:cBhvr>
                                      <p:tavLst>
                                        <p:tav tm="0">
                                          <p:val>
                                            <p:strVal val="ppt_x"/>
                                          </p:val>
                                        </p:tav>
                                        <p:tav tm="100000">
                                          <p:val>
                                            <p:strVal val="0-ppt_w/2"/>
                                          </p:val>
                                        </p:tav>
                                      </p:tavLst>
                                    </p:anim>
                                    <p:anim calcmode="lin" valueType="num">
                                      <p:cBhvr additive="base">
                                        <p:cTn id="206" dur="2000"/>
                                        <p:tgtEl>
                                          <p:spTgt spid="23"/>
                                        </p:tgtEl>
                                        <p:attrNameLst>
                                          <p:attrName>ppt_y</p:attrName>
                                        </p:attrNameLst>
                                      </p:cBhvr>
                                      <p:tavLst>
                                        <p:tav tm="0">
                                          <p:val>
                                            <p:strVal val="ppt_y"/>
                                          </p:val>
                                        </p:tav>
                                        <p:tav tm="100000">
                                          <p:val>
                                            <p:strVal val="0-ppt_h/2"/>
                                          </p:val>
                                        </p:tav>
                                      </p:tavLst>
                                    </p:anim>
                                    <p:set>
                                      <p:cBhvr>
                                        <p:cTn id="207" dur="1" fill="hold">
                                          <p:stCondLst>
                                            <p:cond delay="1999"/>
                                          </p:stCondLst>
                                        </p:cTn>
                                        <p:tgtEl>
                                          <p:spTgt spid="23"/>
                                        </p:tgtEl>
                                        <p:attrNameLst>
                                          <p:attrName>style.visibility</p:attrName>
                                        </p:attrNameLst>
                                      </p:cBhvr>
                                      <p:to>
                                        <p:strVal val="hidden"/>
                                      </p:to>
                                    </p:set>
                                  </p:childTnLst>
                                </p:cTn>
                              </p:par>
                              <p:par>
                                <p:cTn id="208" presetID="2" presetClass="exit" presetSubtype="12" fill="hold" grpId="2" nodeType="withEffect">
                                  <p:stCondLst>
                                    <p:cond delay="0"/>
                                  </p:stCondLst>
                                  <p:childTnLst>
                                    <p:anim calcmode="lin" valueType="num">
                                      <p:cBhvr additive="base">
                                        <p:cTn id="209" dur="2000"/>
                                        <p:tgtEl>
                                          <p:spTgt spid="4"/>
                                        </p:tgtEl>
                                        <p:attrNameLst>
                                          <p:attrName>ppt_x</p:attrName>
                                        </p:attrNameLst>
                                      </p:cBhvr>
                                      <p:tavLst>
                                        <p:tav tm="0">
                                          <p:val>
                                            <p:strVal val="ppt_x"/>
                                          </p:val>
                                        </p:tav>
                                        <p:tav tm="100000">
                                          <p:val>
                                            <p:strVal val="0-ppt_w/2"/>
                                          </p:val>
                                        </p:tav>
                                      </p:tavLst>
                                    </p:anim>
                                    <p:anim calcmode="lin" valueType="num">
                                      <p:cBhvr additive="base">
                                        <p:cTn id="210" dur="2000"/>
                                        <p:tgtEl>
                                          <p:spTgt spid="4"/>
                                        </p:tgtEl>
                                        <p:attrNameLst>
                                          <p:attrName>ppt_y</p:attrName>
                                        </p:attrNameLst>
                                      </p:cBhvr>
                                      <p:tavLst>
                                        <p:tav tm="0">
                                          <p:val>
                                            <p:strVal val="ppt_y"/>
                                          </p:val>
                                        </p:tav>
                                        <p:tav tm="100000">
                                          <p:val>
                                            <p:strVal val="1+ppt_h/2"/>
                                          </p:val>
                                        </p:tav>
                                      </p:tavLst>
                                    </p:anim>
                                    <p:set>
                                      <p:cBhvr>
                                        <p:cTn id="211" dur="1" fill="hold">
                                          <p:stCondLst>
                                            <p:cond delay="1999"/>
                                          </p:stCondLst>
                                        </p:cTn>
                                        <p:tgtEl>
                                          <p:spTgt spid="4"/>
                                        </p:tgtEl>
                                        <p:attrNameLst>
                                          <p:attrName>style.visibility</p:attrName>
                                        </p:attrNameLst>
                                      </p:cBhvr>
                                      <p:to>
                                        <p:strVal val="hidden"/>
                                      </p:to>
                                    </p:set>
                                  </p:childTnLst>
                                </p:cTn>
                              </p:par>
                              <p:par>
                                <p:cTn id="212" presetID="2" presetClass="exit" presetSubtype="12" fill="hold" grpId="2" nodeType="withEffect">
                                  <p:stCondLst>
                                    <p:cond delay="0"/>
                                  </p:stCondLst>
                                  <p:childTnLst>
                                    <p:anim calcmode="lin" valueType="num">
                                      <p:cBhvr additive="base">
                                        <p:cTn id="213" dur="2000"/>
                                        <p:tgtEl>
                                          <p:spTgt spid="5"/>
                                        </p:tgtEl>
                                        <p:attrNameLst>
                                          <p:attrName>ppt_x</p:attrName>
                                        </p:attrNameLst>
                                      </p:cBhvr>
                                      <p:tavLst>
                                        <p:tav tm="0">
                                          <p:val>
                                            <p:strVal val="ppt_x"/>
                                          </p:val>
                                        </p:tav>
                                        <p:tav tm="100000">
                                          <p:val>
                                            <p:strVal val="0-ppt_w/2"/>
                                          </p:val>
                                        </p:tav>
                                      </p:tavLst>
                                    </p:anim>
                                    <p:anim calcmode="lin" valueType="num">
                                      <p:cBhvr additive="base">
                                        <p:cTn id="214" dur="2000"/>
                                        <p:tgtEl>
                                          <p:spTgt spid="5"/>
                                        </p:tgtEl>
                                        <p:attrNameLst>
                                          <p:attrName>ppt_y</p:attrName>
                                        </p:attrNameLst>
                                      </p:cBhvr>
                                      <p:tavLst>
                                        <p:tav tm="0">
                                          <p:val>
                                            <p:strVal val="ppt_y"/>
                                          </p:val>
                                        </p:tav>
                                        <p:tav tm="100000">
                                          <p:val>
                                            <p:strVal val="1+ppt_h/2"/>
                                          </p:val>
                                        </p:tav>
                                      </p:tavLst>
                                    </p:anim>
                                    <p:set>
                                      <p:cBhvr>
                                        <p:cTn id="215" dur="1" fill="hold">
                                          <p:stCondLst>
                                            <p:cond delay="1999"/>
                                          </p:stCondLst>
                                        </p:cTn>
                                        <p:tgtEl>
                                          <p:spTgt spid="5"/>
                                        </p:tgtEl>
                                        <p:attrNameLst>
                                          <p:attrName>style.visibility</p:attrName>
                                        </p:attrNameLst>
                                      </p:cBhvr>
                                      <p:to>
                                        <p:strVal val="hidden"/>
                                      </p:to>
                                    </p:set>
                                  </p:childTnLst>
                                </p:cTn>
                              </p:par>
                              <p:par>
                                <p:cTn id="216" presetID="2" presetClass="exit" presetSubtype="12" fill="hold" grpId="2" nodeType="withEffect">
                                  <p:stCondLst>
                                    <p:cond delay="0"/>
                                  </p:stCondLst>
                                  <p:childTnLst>
                                    <p:anim calcmode="lin" valueType="num">
                                      <p:cBhvr additive="base">
                                        <p:cTn id="217" dur="2000"/>
                                        <p:tgtEl>
                                          <p:spTgt spid="6"/>
                                        </p:tgtEl>
                                        <p:attrNameLst>
                                          <p:attrName>ppt_x</p:attrName>
                                        </p:attrNameLst>
                                      </p:cBhvr>
                                      <p:tavLst>
                                        <p:tav tm="0">
                                          <p:val>
                                            <p:strVal val="ppt_x"/>
                                          </p:val>
                                        </p:tav>
                                        <p:tav tm="100000">
                                          <p:val>
                                            <p:strVal val="0-ppt_w/2"/>
                                          </p:val>
                                        </p:tav>
                                      </p:tavLst>
                                    </p:anim>
                                    <p:anim calcmode="lin" valueType="num">
                                      <p:cBhvr additive="base">
                                        <p:cTn id="218" dur="2000"/>
                                        <p:tgtEl>
                                          <p:spTgt spid="6"/>
                                        </p:tgtEl>
                                        <p:attrNameLst>
                                          <p:attrName>ppt_y</p:attrName>
                                        </p:attrNameLst>
                                      </p:cBhvr>
                                      <p:tavLst>
                                        <p:tav tm="0">
                                          <p:val>
                                            <p:strVal val="ppt_y"/>
                                          </p:val>
                                        </p:tav>
                                        <p:tav tm="100000">
                                          <p:val>
                                            <p:strVal val="1+ppt_h/2"/>
                                          </p:val>
                                        </p:tav>
                                      </p:tavLst>
                                    </p:anim>
                                    <p:set>
                                      <p:cBhvr>
                                        <p:cTn id="219" dur="1" fill="hold">
                                          <p:stCondLst>
                                            <p:cond delay="1999"/>
                                          </p:stCondLst>
                                        </p:cTn>
                                        <p:tgtEl>
                                          <p:spTgt spid="6"/>
                                        </p:tgtEl>
                                        <p:attrNameLst>
                                          <p:attrName>style.visibility</p:attrName>
                                        </p:attrNameLst>
                                      </p:cBhvr>
                                      <p:to>
                                        <p:strVal val="hidden"/>
                                      </p:to>
                                    </p:set>
                                  </p:childTnLst>
                                </p:cTn>
                              </p:par>
                              <p:par>
                                <p:cTn id="220" presetID="2" presetClass="exit" presetSubtype="12" fill="hold" grpId="2" nodeType="withEffect">
                                  <p:stCondLst>
                                    <p:cond delay="0"/>
                                  </p:stCondLst>
                                  <p:childTnLst>
                                    <p:anim calcmode="lin" valueType="num">
                                      <p:cBhvr additive="base">
                                        <p:cTn id="221" dur="2000"/>
                                        <p:tgtEl>
                                          <p:spTgt spid="7"/>
                                        </p:tgtEl>
                                        <p:attrNameLst>
                                          <p:attrName>ppt_x</p:attrName>
                                        </p:attrNameLst>
                                      </p:cBhvr>
                                      <p:tavLst>
                                        <p:tav tm="0">
                                          <p:val>
                                            <p:strVal val="ppt_x"/>
                                          </p:val>
                                        </p:tav>
                                        <p:tav tm="100000">
                                          <p:val>
                                            <p:strVal val="0-ppt_w/2"/>
                                          </p:val>
                                        </p:tav>
                                      </p:tavLst>
                                    </p:anim>
                                    <p:anim calcmode="lin" valueType="num">
                                      <p:cBhvr additive="base">
                                        <p:cTn id="222" dur="2000"/>
                                        <p:tgtEl>
                                          <p:spTgt spid="7"/>
                                        </p:tgtEl>
                                        <p:attrNameLst>
                                          <p:attrName>ppt_y</p:attrName>
                                        </p:attrNameLst>
                                      </p:cBhvr>
                                      <p:tavLst>
                                        <p:tav tm="0">
                                          <p:val>
                                            <p:strVal val="ppt_y"/>
                                          </p:val>
                                        </p:tav>
                                        <p:tav tm="100000">
                                          <p:val>
                                            <p:strVal val="1+ppt_h/2"/>
                                          </p:val>
                                        </p:tav>
                                      </p:tavLst>
                                    </p:anim>
                                    <p:set>
                                      <p:cBhvr>
                                        <p:cTn id="223" dur="1" fill="hold">
                                          <p:stCondLst>
                                            <p:cond delay="1999"/>
                                          </p:stCondLst>
                                        </p:cTn>
                                        <p:tgtEl>
                                          <p:spTgt spid="7"/>
                                        </p:tgtEl>
                                        <p:attrNameLst>
                                          <p:attrName>style.visibility</p:attrName>
                                        </p:attrNameLst>
                                      </p:cBhvr>
                                      <p:to>
                                        <p:strVal val="hidden"/>
                                      </p:to>
                                    </p:set>
                                  </p:childTnLst>
                                </p:cTn>
                              </p:par>
                              <p:par>
                                <p:cTn id="224" presetID="2" presetClass="exit" presetSubtype="12" fill="hold" grpId="2" nodeType="withEffect">
                                  <p:stCondLst>
                                    <p:cond delay="0"/>
                                  </p:stCondLst>
                                  <p:childTnLst>
                                    <p:anim calcmode="lin" valueType="num">
                                      <p:cBhvr additive="base">
                                        <p:cTn id="225" dur="2000"/>
                                        <p:tgtEl>
                                          <p:spTgt spid="8"/>
                                        </p:tgtEl>
                                        <p:attrNameLst>
                                          <p:attrName>ppt_x</p:attrName>
                                        </p:attrNameLst>
                                      </p:cBhvr>
                                      <p:tavLst>
                                        <p:tav tm="0">
                                          <p:val>
                                            <p:strVal val="ppt_x"/>
                                          </p:val>
                                        </p:tav>
                                        <p:tav tm="100000">
                                          <p:val>
                                            <p:strVal val="0-ppt_w/2"/>
                                          </p:val>
                                        </p:tav>
                                      </p:tavLst>
                                    </p:anim>
                                    <p:anim calcmode="lin" valueType="num">
                                      <p:cBhvr additive="base">
                                        <p:cTn id="226" dur="2000"/>
                                        <p:tgtEl>
                                          <p:spTgt spid="8"/>
                                        </p:tgtEl>
                                        <p:attrNameLst>
                                          <p:attrName>ppt_y</p:attrName>
                                        </p:attrNameLst>
                                      </p:cBhvr>
                                      <p:tavLst>
                                        <p:tav tm="0">
                                          <p:val>
                                            <p:strVal val="ppt_y"/>
                                          </p:val>
                                        </p:tav>
                                        <p:tav tm="100000">
                                          <p:val>
                                            <p:strVal val="1+ppt_h/2"/>
                                          </p:val>
                                        </p:tav>
                                      </p:tavLst>
                                    </p:anim>
                                    <p:set>
                                      <p:cBhvr>
                                        <p:cTn id="227" dur="1" fill="hold">
                                          <p:stCondLst>
                                            <p:cond delay="1999"/>
                                          </p:stCondLst>
                                        </p:cTn>
                                        <p:tgtEl>
                                          <p:spTgt spid="8"/>
                                        </p:tgtEl>
                                        <p:attrNameLst>
                                          <p:attrName>style.visibility</p:attrName>
                                        </p:attrNameLst>
                                      </p:cBhvr>
                                      <p:to>
                                        <p:strVal val="hidden"/>
                                      </p:to>
                                    </p:set>
                                  </p:childTnLst>
                                </p:cTn>
                              </p:par>
                              <p:par>
                                <p:cTn id="228" presetID="2" presetClass="exit" presetSubtype="12" fill="hold" grpId="2" nodeType="withEffect">
                                  <p:stCondLst>
                                    <p:cond delay="0"/>
                                  </p:stCondLst>
                                  <p:childTnLst>
                                    <p:anim calcmode="lin" valueType="num">
                                      <p:cBhvr additive="base">
                                        <p:cTn id="229" dur="2000"/>
                                        <p:tgtEl>
                                          <p:spTgt spid="9"/>
                                        </p:tgtEl>
                                        <p:attrNameLst>
                                          <p:attrName>ppt_x</p:attrName>
                                        </p:attrNameLst>
                                      </p:cBhvr>
                                      <p:tavLst>
                                        <p:tav tm="0">
                                          <p:val>
                                            <p:strVal val="ppt_x"/>
                                          </p:val>
                                        </p:tav>
                                        <p:tav tm="100000">
                                          <p:val>
                                            <p:strVal val="0-ppt_w/2"/>
                                          </p:val>
                                        </p:tav>
                                      </p:tavLst>
                                    </p:anim>
                                    <p:anim calcmode="lin" valueType="num">
                                      <p:cBhvr additive="base">
                                        <p:cTn id="230" dur="2000"/>
                                        <p:tgtEl>
                                          <p:spTgt spid="9"/>
                                        </p:tgtEl>
                                        <p:attrNameLst>
                                          <p:attrName>ppt_y</p:attrName>
                                        </p:attrNameLst>
                                      </p:cBhvr>
                                      <p:tavLst>
                                        <p:tav tm="0">
                                          <p:val>
                                            <p:strVal val="ppt_y"/>
                                          </p:val>
                                        </p:tav>
                                        <p:tav tm="100000">
                                          <p:val>
                                            <p:strVal val="1+ppt_h/2"/>
                                          </p:val>
                                        </p:tav>
                                      </p:tavLst>
                                    </p:anim>
                                    <p:set>
                                      <p:cBhvr>
                                        <p:cTn id="231" dur="1" fill="hold">
                                          <p:stCondLst>
                                            <p:cond delay="1999"/>
                                          </p:stCondLst>
                                        </p:cTn>
                                        <p:tgtEl>
                                          <p:spTgt spid="9"/>
                                        </p:tgtEl>
                                        <p:attrNameLst>
                                          <p:attrName>style.visibility</p:attrName>
                                        </p:attrNameLst>
                                      </p:cBhvr>
                                      <p:to>
                                        <p:strVal val="hidden"/>
                                      </p:to>
                                    </p:set>
                                  </p:childTnLst>
                                </p:cTn>
                              </p:par>
                              <p:par>
                                <p:cTn id="232" presetID="2" presetClass="exit" presetSubtype="12" fill="hold" grpId="2" nodeType="withEffect">
                                  <p:stCondLst>
                                    <p:cond delay="0"/>
                                  </p:stCondLst>
                                  <p:childTnLst>
                                    <p:anim calcmode="lin" valueType="num">
                                      <p:cBhvr additive="base">
                                        <p:cTn id="233" dur="2000"/>
                                        <p:tgtEl>
                                          <p:spTgt spid="10"/>
                                        </p:tgtEl>
                                        <p:attrNameLst>
                                          <p:attrName>ppt_x</p:attrName>
                                        </p:attrNameLst>
                                      </p:cBhvr>
                                      <p:tavLst>
                                        <p:tav tm="0">
                                          <p:val>
                                            <p:strVal val="ppt_x"/>
                                          </p:val>
                                        </p:tav>
                                        <p:tav tm="100000">
                                          <p:val>
                                            <p:strVal val="0-ppt_w/2"/>
                                          </p:val>
                                        </p:tav>
                                      </p:tavLst>
                                    </p:anim>
                                    <p:anim calcmode="lin" valueType="num">
                                      <p:cBhvr additive="base">
                                        <p:cTn id="234" dur="2000"/>
                                        <p:tgtEl>
                                          <p:spTgt spid="10"/>
                                        </p:tgtEl>
                                        <p:attrNameLst>
                                          <p:attrName>ppt_y</p:attrName>
                                        </p:attrNameLst>
                                      </p:cBhvr>
                                      <p:tavLst>
                                        <p:tav tm="0">
                                          <p:val>
                                            <p:strVal val="ppt_y"/>
                                          </p:val>
                                        </p:tav>
                                        <p:tav tm="100000">
                                          <p:val>
                                            <p:strVal val="1+ppt_h/2"/>
                                          </p:val>
                                        </p:tav>
                                      </p:tavLst>
                                    </p:anim>
                                    <p:set>
                                      <p:cBhvr>
                                        <p:cTn id="235" dur="1" fill="hold">
                                          <p:stCondLst>
                                            <p:cond delay="1999"/>
                                          </p:stCondLst>
                                        </p:cTn>
                                        <p:tgtEl>
                                          <p:spTgt spid="10"/>
                                        </p:tgtEl>
                                        <p:attrNameLst>
                                          <p:attrName>style.visibility</p:attrName>
                                        </p:attrNameLst>
                                      </p:cBhvr>
                                      <p:to>
                                        <p:strVal val="hidden"/>
                                      </p:to>
                                    </p:set>
                                  </p:childTnLst>
                                </p:cTn>
                              </p:par>
                              <p:par>
                                <p:cTn id="236" presetID="2" presetClass="exit" presetSubtype="12" fill="hold" grpId="2" nodeType="withEffect">
                                  <p:stCondLst>
                                    <p:cond delay="0"/>
                                  </p:stCondLst>
                                  <p:childTnLst>
                                    <p:anim calcmode="lin" valueType="num">
                                      <p:cBhvr additive="base">
                                        <p:cTn id="237" dur="2000"/>
                                        <p:tgtEl>
                                          <p:spTgt spid="11"/>
                                        </p:tgtEl>
                                        <p:attrNameLst>
                                          <p:attrName>ppt_x</p:attrName>
                                        </p:attrNameLst>
                                      </p:cBhvr>
                                      <p:tavLst>
                                        <p:tav tm="0">
                                          <p:val>
                                            <p:strVal val="ppt_x"/>
                                          </p:val>
                                        </p:tav>
                                        <p:tav tm="100000">
                                          <p:val>
                                            <p:strVal val="0-ppt_w/2"/>
                                          </p:val>
                                        </p:tav>
                                      </p:tavLst>
                                    </p:anim>
                                    <p:anim calcmode="lin" valueType="num">
                                      <p:cBhvr additive="base">
                                        <p:cTn id="238" dur="2000"/>
                                        <p:tgtEl>
                                          <p:spTgt spid="11"/>
                                        </p:tgtEl>
                                        <p:attrNameLst>
                                          <p:attrName>ppt_y</p:attrName>
                                        </p:attrNameLst>
                                      </p:cBhvr>
                                      <p:tavLst>
                                        <p:tav tm="0">
                                          <p:val>
                                            <p:strVal val="ppt_y"/>
                                          </p:val>
                                        </p:tav>
                                        <p:tav tm="100000">
                                          <p:val>
                                            <p:strVal val="1+ppt_h/2"/>
                                          </p:val>
                                        </p:tav>
                                      </p:tavLst>
                                    </p:anim>
                                    <p:set>
                                      <p:cBhvr>
                                        <p:cTn id="239" dur="1" fill="hold">
                                          <p:stCondLst>
                                            <p:cond delay="1999"/>
                                          </p:stCondLst>
                                        </p:cTn>
                                        <p:tgtEl>
                                          <p:spTgt spid="11"/>
                                        </p:tgtEl>
                                        <p:attrNameLst>
                                          <p:attrName>style.visibility</p:attrName>
                                        </p:attrNameLst>
                                      </p:cBhvr>
                                      <p:to>
                                        <p:strVal val="hidden"/>
                                      </p:to>
                                    </p:set>
                                  </p:childTnLst>
                                </p:cTn>
                              </p:par>
                              <p:par>
                                <p:cTn id="240" presetID="2" presetClass="exit" presetSubtype="12" fill="hold" grpId="2" nodeType="withEffect">
                                  <p:stCondLst>
                                    <p:cond delay="0"/>
                                  </p:stCondLst>
                                  <p:childTnLst>
                                    <p:anim calcmode="lin" valueType="num">
                                      <p:cBhvr additive="base">
                                        <p:cTn id="241" dur="2000"/>
                                        <p:tgtEl>
                                          <p:spTgt spid="12"/>
                                        </p:tgtEl>
                                        <p:attrNameLst>
                                          <p:attrName>ppt_x</p:attrName>
                                        </p:attrNameLst>
                                      </p:cBhvr>
                                      <p:tavLst>
                                        <p:tav tm="0">
                                          <p:val>
                                            <p:strVal val="ppt_x"/>
                                          </p:val>
                                        </p:tav>
                                        <p:tav tm="100000">
                                          <p:val>
                                            <p:strVal val="0-ppt_w/2"/>
                                          </p:val>
                                        </p:tav>
                                      </p:tavLst>
                                    </p:anim>
                                    <p:anim calcmode="lin" valueType="num">
                                      <p:cBhvr additive="base">
                                        <p:cTn id="242" dur="2000"/>
                                        <p:tgtEl>
                                          <p:spTgt spid="12"/>
                                        </p:tgtEl>
                                        <p:attrNameLst>
                                          <p:attrName>ppt_y</p:attrName>
                                        </p:attrNameLst>
                                      </p:cBhvr>
                                      <p:tavLst>
                                        <p:tav tm="0">
                                          <p:val>
                                            <p:strVal val="ppt_y"/>
                                          </p:val>
                                        </p:tav>
                                        <p:tav tm="100000">
                                          <p:val>
                                            <p:strVal val="1+ppt_h/2"/>
                                          </p:val>
                                        </p:tav>
                                      </p:tavLst>
                                    </p:anim>
                                    <p:set>
                                      <p:cBhvr>
                                        <p:cTn id="243" dur="1" fill="hold">
                                          <p:stCondLst>
                                            <p:cond delay="1999"/>
                                          </p:stCondLst>
                                        </p:cTn>
                                        <p:tgtEl>
                                          <p:spTgt spid="12"/>
                                        </p:tgtEl>
                                        <p:attrNameLst>
                                          <p:attrName>style.visibility</p:attrName>
                                        </p:attrNameLst>
                                      </p:cBhvr>
                                      <p:to>
                                        <p:strVal val="hidden"/>
                                      </p:to>
                                    </p:set>
                                  </p:childTnLst>
                                </p:cTn>
                              </p:par>
                              <p:par>
                                <p:cTn id="244" presetID="2" presetClass="exit" presetSubtype="12" fill="hold" grpId="2" nodeType="withEffect">
                                  <p:stCondLst>
                                    <p:cond delay="0"/>
                                  </p:stCondLst>
                                  <p:childTnLst>
                                    <p:anim calcmode="lin" valueType="num">
                                      <p:cBhvr additive="base">
                                        <p:cTn id="245" dur="2000"/>
                                        <p:tgtEl>
                                          <p:spTgt spid="13"/>
                                        </p:tgtEl>
                                        <p:attrNameLst>
                                          <p:attrName>ppt_x</p:attrName>
                                        </p:attrNameLst>
                                      </p:cBhvr>
                                      <p:tavLst>
                                        <p:tav tm="0">
                                          <p:val>
                                            <p:strVal val="ppt_x"/>
                                          </p:val>
                                        </p:tav>
                                        <p:tav tm="100000">
                                          <p:val>
                                            <p:strVal val="0-ppt_w/2"/>
                                          </p:val>
                                        </p:tav>
                                      </p:tavLst>
                                    </p:anim>
                                    <p:anim calcmode="lin" valueType="num">
                                      <p:cBhvr additive="base">
                                        <p:cTn id="246" dur="2000"/>
                                        <p:tgtEl>
                                          <p:spTgt spid="13"/>
                                        </p:tgtEl>
                                        <p:attrNameLst>
                                          <p:attrName>ppt_y</p:attrName>
                                        </p:attrNameLst>
                                      </p:cBhvr>
                                      <p:tavLst>
                                        <p:tav tm="0">
                                          <p:val>
                                            <p:strVal val="ppt_y"/>
                                          </p:val>
                                        </p:tav>
                                        <p:tav tm="100000">
                                          <p:val>
                                            <p:strVal val="1+ppt_h/2"/>
                                          </p:val>
                                        </p:tav>
                                      </p:tavLst>
                                    </p:anim>
                                    <p:set>
                                      <p:cBhvr>
                                        <p:cTn id="247" dur="1" fill="hold">
                                          <p:stCondLst>
                                            <p:cond delay="1999"/>
                                          </p:stCondLst>
                                        </p:cTn>
                                        <p:tgtEl>
                                          <p:spTgt spid="13"/>
                                        </p:tgtEl>
                                        <p:attrNameLst>
                                          <p:attrName>style.visibility</p:attrName>
                                        </p:attrNameLst>
                                      </p:cBhvr>
                                      <p:to>
                                        <p:strVal val="hidden"/>
                                      </p:to>
                                    </p:set>
                                  </p:childTnLst>
                                </p:cTn>
                              </p:par>
                              <p:par>
                                <p:cTn id="248" presetID="17" presetClass="entr" presetSubtype="2"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ppt_x</p:attrName>
                                        </p:attrNameLst>
                                      </p:cBhvr>
                                      <p:tavLst>
                                        <p:tav tm="0">
                                          <p:val>
                                            <p:strVal val="#ppt_x+#ppt_w/2"/>
                                          </p:val>
                                        </p:tav>
                                        <p:tav tm="100000">
                                          <p:val>
                                            <p:strVal val="#ppt_x"/>
                                          </p:val>
                                        </p:tav>
                                      </p:tavLst>
                                    </p:anim>
                                    <p:anim calcmode="lin" valueType="num">
                                      <p:cBhvr>
                                        <p:cTn id="251" dur="2000" fill="hold"/>
                                        <p:tgtEl>
                                          <p:spTgt spid="2"/>
                                        </p:tgtEl>
                                        <p:attrNameLst>
                                          <p:attrName>ppt_y</p:attrName>
                                        </p:attrNameLst>
                                      </p:cBhvr>
                                      <p:tavLst>
                                        <p:tav tm="0">
                                          <p:val>
                                            <p:strVal val="#ppt_y"/>
                                          </p:val>
                                        </p:tav>
                                        <p:tav tm="100000">
                                          <p:val>
                                            <p:strVal val="#ppt_y"/>
                                          </p:val>
                                        </p:tav>
                                      </p:tavLst>
                                    </p:anim>
                                    <p:anim calcmode="lin" valueType="num">
                                      <p:cBhvr>
                                        <p:cTn id="252" dur="2000" fill="hold"/>
                                        <p:tgtEl>
                                          <p:spTgt spid="2"/>
                                        </p:tgtEl>
                                        <p:attrNameLst>
                                          <p:attrName>ppt_w</p:attrName>
                                        </p:attrNameLst>
                                      </p:cBhvr>
                                      <p:tavLst>
                                        <p:tav tm="0">
                                          <p:val>
                                            <p:fltVal val="0"/>
                                          </p:val>
                                        </p:tav>
                                        <p:tav tm="100000">
                                          <p:val>
                                            <p:strVal val="#ppt_w"/>
                                          </p:val>
                                        </p:tav>
                                      </p:tavLst>
                                    </p:anim>
                                    <p:anim calcmode="lin" valueType="num">
                                      <p:cBhvr>
                                        <p:cTn id="253" dur="2000" fill="hold"/>
                                        <p:tgtEl>
                                          <p:spTgt spid="2"/>
                                        </p:tgtEl>
                                        <p:attrNameLst>
                                          <p:attrName>ppt_h</p:attrName>
                                        </p:attrNameLst>
                                      </p:cBhvr>
                                      <p:tavLst>
                                        <p:tav tm="0">
                                          <p:val>
                                            <p:strVal val="#ppt_h"/>
                                          </p:val>
                                        </p:tav>
                                        <p:tav tm="100000">
                                          <p:val>
                                            <p:strVal val="#ppt_h"/>
                                          </p:val>
                                        </p:tav>
                                      </p:tavLst>
                                    </p:anim>
                                  </p:childTnLst>
                                </p:cTn>
                              </p:par>
                              <p:par>
                                <p:cTn id="254" presetID="16" presetClass="entr" presetSubtype="42" fill="hold" nodeType="withEffect">
                                  <p:stCondLst>
                                    <p:cond delay="0"/>
                                  </p:stCondLst>
                                  <p:childTnLst>
                                    <p:set>
                                      <p:cBhvr>
                                        <p:cTn id="255" dur="1" fill="hold">
                                          <p:stCondLst>
                                            <p:cond delay="0"/>
                                          </p:stCondLst>
                                        </p:cTn>
                                        <p:tgtEl>
                                          <p:spTgt spid="2"/>
                                        </p:tgtEl>
                                        <p:attrNameLst>
                                          <p:attrName>style.visibility</p:attrName>
                                        </p:attrNameLst>
                                      </p:cBhvr>
                                      <p:to>
                                        <p:strVal val="visible"/>
                                      </p:to>
                                    </p:set>
                                    <p:animEffect transition="in" filter="barn(outHorizontal)">
                                      <p:cBhvr>
                                        <p:cTn id="25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2" name="1 Imagen" descr="stock-photo-12543056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riángulo isósceles"/>
          <p:cNvSpPr/>
          <p:nvPr/>
        </p:nvSpPr>
        <p:spPr>
          <a:xfrm rot="5400000">
            <a:off x="857242" y="1571618"/>
            <a:ext cx="5143500" cy="2000264"/>
          </a:xfrm>
          <a:prstGeom prst="triangle">
            <a:avLst>
              <a:gd name="adj" fmla="val 47702"/>
            </a:avLst>
          </a:prstGeom>
          <a:gradFill flip="none" rotWithShape="1">
            <a:gsLst>
              <a:gs pos="47000">
                <a:srgbClr val="964B00">
                  <a:shade val="30000"/>
                  <a:satMod val="115000"/>
                  <a:alpha val="43000"/>
                </a:srgbClr>
              </a:gs>
              <a:gs pos="50000">
                <a:srgbClr val="964B00">
                  <a:shade val="67500"/>
                  <a:satMod val="115000"/>
                </a:srgbClr>
              </a:gs>
              <a:gs pos="100000">
                <a:srgbClr val="964B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isósceles"/>
          <p:cNvSpPr/>
          <p:nvPr/>
        </p:nvSpPr>
        <p:spPr>
          <a:xfrm rot="5400000" flipV="1">
            <a:off x="3321837" y="1678791"/>
            <a:ext cx="5143500" cy="1785918"/>
          </a:xfrm>
          <a:prstGeom prst="triangle">
            <a:avLst>
              <a:gd name="adj" fmla="val 47702"/>
            </a:avLst>
          </a:prstGeom>
          <a:gradFill flip="none" rotWithShape="1">
            <a:gsLst>
              <a:gs pos="47000">
                <a:srgbClr val="964B00">
                  <a:shade val="30000"/>
                  <a:satMod val="115000"/>
                  <a:alpha val="43000"/>
                </a:srgbClr>
              </a:gs>
              <a:gs pos="50000">
                <a:srgbClr val="964B00">
                  <a:shade val="67500"/>
                  <a:satMod val="115000"/>
                </a:srgbClr>
              </a:gs>
              <a:gs pos="100000">
                <a:srgbClr val="964B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5400000">
            <a:off x="-214344" y="1357320"/>
            <a:ext cx="5143500" cy="2428860"/>
          </a:xfrm>
          <a:prstGeom prst="triangle">
            <a:avLst>
              <a:gd name="adj" fmla="val 47702"/>
            </a:avLst>
          </a:prstGeom>
          <a:gradFill flip="none" rotWithShape="1">
            <a:gsLst>
              <a:gs pos="47000">
                <a:srgbClr val="964B00">
                  <a:shade val="30000"/>
                  <a:satMod val="115000"/>
                  <a:alpha val="43000"/>
                </a:srgbClr>
              </a:gs>
              <a:gs pos="50000">
                <a:srgbClr val="964B00">
                  <a:shade val="67500"/>
                  <a:satMod val="115000"/>
                </a:srgbClr>
              </a:gs>
              <a:gs pos="100000">
                <a:srgbClr val="964B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5400000" flipV="1">
            <a:off x="4429126" y="1571634"/>
            <a:ext cx="5143500" cy="2000232"/>
          </a:xfrm>
          <a:prstGeom prst="triangle">
            <a:avLst>
              <a:gd name="adj" fmla="val 47702"/>
            </a:avLst>
          </a:prstGeom>
          <a:gradFill flip="none" rotWithShape="1">
            <a:gsLst>
              <a:gs pos="47000">
                <a:srgbClr val="964B00">
                  <a:shade val="30000"/>
                  <a:satMod val="115000"/>
                  <a:alpha val="43000"/>
                </a:srgbClr>
              </a:gs>
              <a:gs pos="50000">
                <a:srgbClr val="964B00">
                  <a:shade val="67500"/>
                  <a:satMod val="115000"/>
                </a:srgbClr>
              </a:gs>
              <a:gs pos="100000">
                <a:srgbClr val="964B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5400000">
            <a:off x="-1357320" y="1357320"/>
            <a:ext cx="5143500" cy="2428860"/>
          </a:xfrm>
          <a:prstGeom prst="triangle">
            <a:avLst>
              <a:gd name="adj" fmla="val 47702"/>
            </a:avLst>
          </a:prstGeom>
          <a:gradFill flip="none" rotWithShape="1">
            <a:gsLst>
              <a:gs pos="47000">
                <a:srgbClr val="964B00">
                  <a:shade val="30000"/>
                  <a:satMod val="115000"/>
                  <a:alpha val="43000"/>
                </a:srgbClr>
              </a:gs>
              <a:gs pos="50000">
                <a:srgbClr val="964B00">
                  <a:shade val="67500"/>
                  <a:satMod val="115000"/>
                </a:srgbClr>
              </a:gs>
              <a:gs pos="100000">
                <a:srgbClr val="964B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5400000" flipV="1">
            <a:off x="5572134" y="1571634"/>
            <a:ext cx="5143500" cy="2000232"/>
          </a:xfrm>
          <a:prstGeom prst="triangle">
            <a:avLst>
              <a:gd name="adj" fmla="val 47702"/>
            </a:avLst>
          </a:prstGeom>
          <a:gradFill flip="none" rotWithShape="1">
            <a:gsLst>
              <a:gs pos="47000">
                <a:srgbClr val="964B00">
                  <a:shade val="30000"/>
                  <a:satMod val="115000"/>
                  <a:alpha val="43000"/>
                </a:srgbClr>
              </a:gs>
              <a:gs pos="50000">
                <a:srgbClr val="964B00">
                  <a:shade val="67500"/>
                  <a:satMod val="115000"/>
                </a:srgbClr>
              </a:gs>
              <a:gs pos="100000">
                <a:srgbClr val="964B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500098" y="-500084"/>
            <a:ext cx="10001320" cy="7429552"/>
          </a:xfrm>
          <a:prstGeom prst="rect">
            <a:avLst/>
          </a:prstGeom>
          <a:gradFill flip="none" rotWithShape="1">
            <a:gsLst>
              <a:gs pos="29000">
                <a:srgbClr val="0000FF"/>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16" presetClass="entr" presetSubtype="26"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barn(inHorizontal)">
                                      <p:cBhvr>
                                        <p:cTn id="9" dur="2000"/>
                                        <p:tgtEl>
                                          <p:spTgt spid="4"/>
                                        </p:tgtEl>
                                      </p:cBhvr>
                                    </p:animEffect>
                                  </p:childTnLst>
                                </p:cTn>
                              </p:par>
                              <p:par>
                                <p:cTn id="10" presetID="16" presetClass="entr" presetSubtype="2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Horizontal)">
                                      <p:cBhvr>
                                        <p:cTn id="12" dur="2000"/>
                                        <p:tgtEl>
                                          <p:spTgt spid="5"/>
                                        </p:tgtEl>
                                      </p:cBhvr>
                                    </p:animEffect>
                                  </p:childTnLst>
                                </p:cTn>
                              </p:par>
                              <p:par>
                                <p:cTn id="13" presetID="16" presetClass="entr" presetSubtype="2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inHorizontal)">
                                      <p:cBhvr>
                                        <p:cTn id="15" dur="2000"/>
                                        <p:tgtEl>
                                          <p:spTgt spid="6"/>
                                        </p:tgtEl>
                                      </p:cBhvr>
                                    </p:animEffect>
                                  </p:childTnLst>
                                </p:cTn>
                              </p:par>
                              <p:par>
                                <p:cTn id="16" presetID="16" presetClass="entr" presetSubtype="2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Horizontal)">
                                      <p:cBhvr>
                                        <p:cTn id="18" dur="2000"/>
                                        <p:tgtEl>
                                          <p:spTgt spid="7"/>
                                        </p:tgtEl>
                                      </p:cBhvr>
                                    </p:animEffect>
                                  </p:childTnLst>
                                </p:cTn>
                              </p:par>
                              <p:par>
                                <p:cTn id="19" presetID="16" presetClass="entr" presetSubtype="26"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barn(inHorizontal)">
                                      <p:cBhvr>
                                        <p:cTn id="21" dur="2000"/>
                                        <p:tgtEl>
                                          <p:spTgt spid="8"/>
                                        </p:tgtEl>
                                      </p:cBhvr>
                                    </p:animEffect>
                                  </p:childTnLst>
                                </p:cTn>
                              </p:par>
                              <p:par>
                                <p:cTn id="22" presetID="16" presetClass="entr" presetSubtype="26"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inHorizontal)">
                                      <p:cBhvr>
                                        <p:cTn id="24" dur="2000"/>
                                        <p:tgtEl>
                                          <p:spTgt spid="9"/>
                                        </p:tgtEl>
                                      </p:cBhvr>
                                    </p:animEffect>
                                  </p:childTnLst>
                                </p:cTn>
                              </p:par>
                              <p:par>
                                <p:cTn id="25" presetID="8" presetClass="emph" presetSubtype="0" fill="hold" grpId="1" nodeType="withEffect">
                                  <p:stCondLst>
                                    <p:cond delay="0"/>
                                  </p:stCondLst>
                                  <p:childTnLst>
                                    <p:animRot by="21600000">
                                      <p:cBhvr>
                                        <p:cTn id="26" dur="2000" fill="hold"/>
                                        <p:tgtEl>
                                          <p:spTgt spid="4"/>
                                        </p:tgtEl>
                                        <p:attrNameLst>
                                          <p:attrName>r</p:attrName>
                                        </p:attrNameLst>
                                      </p:cBhvr>
                                    </p:animRot>
                                  </p:childTnLst>
                                </p:cTn>
                              </p:par>
                              <p:par>
                                <p:cTn id="27" presetID="8" presetClass="emph" presetSubtype="0" fill="hold" grpId="1" nodeType="withEffect">
                                  <p:stCondLst>
                                    <p:cond delay="0"/>
                                  </p:stCondLst>
                                  <p:childTnLst>
                                    <p:animRot by="21600000">
                                      <p:cBhvr>
                                        <p:cTn id="28" dur="2000" fill="hold"/>
                                        <p:tgtEl>
                                          <p:spTgt spid="6"/>
                                        </p:tgtEl>
                                        <p:attrNameLst>
                                          <p:attrName>r</p:attrName>
                                        </p:attrNameLst>
                                      </p:cBhvr>
                                    </p:animRot>
                                  </p:childTnLst>
                                </p:cTn>
                              </p:par>
                              <p:par>
                                <p:cTn id="29" presetID="8" presetClass="emph" presetSubtype="0" fill="hold" grpId="1" nodeType="withEffect">
                                  <p:stCondLst>
                                    <p:cond delay="0"/>
                                  </p:stCondLst>
                                  <p:childTnLst>
                                    <p:animRot by="21600000">
                                      <p:cBhvr>
                                        <p:cTn id="30" dur="2000" fill="hold"/>
                                        <p:tgtEl>
                                          <p:spTgt spid="8"/>
                                        </p:tgtEl>
                                        <p:attrNameLst>
                                          <p:attrName>r</p:attrName>
                                        </p:attrNameLst>
                                      </p:cBhvr>
                                    </p:animRot>
                                  </p:childTnLst>
                                </p:cTn>
                              </p:par>
                              <p:par>
                                <p:cTn id="31" presetID="8" presetClass="emph" presetSubtype="0" fill="hold" grpId="1" nodeType="withEffect">
                                  <p:stCondLst>
                                    <p:cond delay="0"/>
                                  </p:stCondLst>
                                  <p:childTnLst>
                                    <p:animRot by="21600000">
                                      <p:cBhvr>
                                        <p:cTn id="32" dur="2000" fill="hold"/>
                                        <p:tgtEl>
                                          <p:spTgt spid="5"/>
                                        </p:tgtEl>
                                        <p:attrNameLst>
                                          <p:attrName>r</p:attrName>
                                        </p:attrNameLst>
                                      </p:cBhvr>
                                    </p:animRot>
                                  </p:childTnLst>
                                </p:cTn>
                              </p:par>
                              <p:par>
                                <p:cTn id="33" presetID="8" presetClass="emph" presetSubtype="0" fill="hold" grpId="1" nodeType="withEffect">
                                  <p:stCondLst>
                                    <p:cond delay="0"/>
                                  </p:stCondLst>
                                  <p:childTnLst>
                                    <p:animRot by="21600000">
                                      <p:cBhvr>
                                        <p:cTn id="34" dur="2000" fill="hold"/>
                                        <p:tgtEl>
                                          <p:spTgt spid="7"/>
                                        </p:tgtEl>
                                        <p:attrNameLst>
                                          <p:attrName>r</p:attrName>
                                        </p:attrNameLst>
                                      </p:cBhvr>
                                    </p:animRot>
                                  </p:childTnLst>
                                </p:cTn>
                              </p:par>
                              <p:par>
                                <p:cTn id="35" presetID="8" presetClass="emph" presetSubtype="0" fill="hold" grpId="1" nodeType="withEffect">
                                  <p:stCondLst>
                                    <p:cond delay="0"/>
                                  </p:stCondLst>
                                  <p:childTnLst>
                                    <p:animRot by="21600000">
                                      <p:cBhvr>
                                        <p:cTn id="36" dur="2000" fill="hold"/>
                                        <p:tgtEl>
                                          <p:spTgt spid="9"/>
                                        </p:tgtEl>
                                        <p:attrNameLst>
                                          <p:attrName>r</p:attrName>
                                        </p:attrNameLst>
                                      </p:cBhvr>
                                    </p:animRot>
                                  </p:childTnLst>
                                </p:cTn>
                              </p:par>
                            </p:childTnLst>
                          </p:cTn>
                        </p:par>
                        <p:par>
                          <p:cTn id="37" fill="hold">
                            <p:stCondLst>
                              <p:cond delay="2000"/>
                            </p:stCondLst>
                            <p:childTnLst>
                              <p:par>
                                <p:cTn id="38" presetID="2" presetClass="exit" presetSubtype="8" fill="hold" grpId="2" nodeType="afterEffect">
                                  <p:stCondLst>
                                    <p:cond delay="0"/>
                                  </p:stCondLst>
                                  <p:childTnLst>
                                    <p:anim calcmode="lin" valueType="num">
                                      <p:cBhvr additive="base">
                                        <p:cTn id="39" dur="2000"/>
                                        <p:tgtEl>
                                          <p:spTgt spid="4"/>
                                        </p:tgtEl>
                                        <p:attrNameLst>
                                          <p:attrName>ppt_x</p:attrName>
                                        </p:attrNameLst>
                                      </p:cBhvr>
                                      <p:tavLst>
                                        <p:tav tm="0">
                                          <p:val>
                                            <p:strVal val="ppt_x"/>
                                          </p:val>
                                        </p:tav>
                                        <p:tav tm="100000">
                                          <p:val>
                                            <p:strVal val="0-ppt_w/2"/>
                                          </p:val>
                                        </p:tav>
                                      </p:tavLst>
                                    </p:anim>
                                    <p:anim calcmode="lin" valueType="num">
                                      <p:cBhvr additive="base">
                                        <p:cTn id="40" dur="2000"/>
                                        <p:tgtEl>
                                          <p:spTgt spid="4"/>
                                        </p:tgtEl>
                                        <p:attrNameLst>
                                          <p:attrName>ppt_y</p:attrName>
                                        </p:attrNameLst>
                                      </p:cBhvr>
                                      <p:tavLst>
                                        <p:tav tm="0">
                                          <p:val>
                                            <p:strVal val="ppt_y"/>
                                          </p:val>
                                        </p:tav>
                                        <p:tav tm="100000">
                                          <p:val>
                                            <p:strVal val="ppt_y"/>
                                          </p:val>
                                        </p:tav>
                                      </p:tavLst>
                                    </p:anim>
                                    <p:set>
                                      <p:cBhvr>
                                        <p:cTn id="41" dur="1" fill="hold">
                                          <p:stCondLst>
                                            <p:cond delay="1999"/>
                                          </p:stCondLst>
                                        </p:cTn>
                                        <p:tgtEl>
                                          <p:spTgt spid="4"/>
                                        </p:tgtEl>
                                        <p:attrNameLst>
                                          <p:attrName>style.visibility</p:attrName>
                                        </p:attrNameLst>
                                      </p:cBhvr>
                                      <p:to>
                                        <p:strVal val="hidden"/>
                                      </p:to>
                                    </p:set>
                                  </p:childTnLst>
                                </p:cTn>
                              </p:par>
                              <p:par>
                                <p:cTn id="42" presetID="2" presetClass="exit" presetSubtype="8" fill="hold" grpId="2" nodeType="withEffect">
                                  <p:stCondLst>
                                    <p:cond delay="0"/>
                                  </p:stCondLst>
                                  <p:childTnLst>
                                    <p:anim calcmode="lin" valueType="num">
                                      <p:cBhvr additive="base">
                                        <p:cTn id="43" dur="2000"/>
                                        <p:tgtEl>
                                          <p:spTgt spid="6"/>
                                        </p:tgtEl>
                                        <p:attrNameLst>
                                          <p:attrName>ppt_x</p:attrName>
                                        </p:attrNameLst>
                                      </p:cBhvr>
                                      <p:tavLst>
                                        <p:tav tm="0">
                                          <p:val>
                                            <p:strVal val="ppt_x"/>
                                          </p:val>
                                        </p:tav>
                                        <p:tav tm="100000">
                                          <p:val>
                                            <p:strVal val="0-ppt_w/2"/>
                                          </p:val>
                                        </p:tav>
                                      </p:tavLst>
                                    </p:anim>
                                    <p:anim calcmode="lin" valueType="num">
                                      <p:cBhvr additive="base">
                                        <p:cTn id="44" dur="2000"/>
                                        <p:tgtEl>
                                          <p:spTgt spid="6"/>
                                        </p:tgtEl>
                                        <p:attrNameLst>
                                          <p:attrName>ppt_y</p:attrName>
                                        </p:attrNameLst>
                                      </p:cBhvr>
                                      <p:tavLst>
                                        <p:tav tm="0">
                                          <p:val>
                                            <p:strVal val="ppt_y"/>
                                          </p:val>
                                        </p:tav>
                                        <p:tav tm="100000">
                                          <p:val>
                                            <p:strVal val="ppt_y"/>
                                          </p:val>
                                        </p:tav>
                                      </p:tavLst>
                                    </p:anim>
                                    <p:set>
                                      <p:cBhvr>
                                        <p:cTn id="45" dur="1" fill="hold">
                                          <p:stCondLst>
                                            <p:cond delay="1999"/>
                                          </p:stCondLst>
                                        </p:cTn>
                                        <p:tgtEl>
                                          <p:spTgt spid="6"/>
                                        </p:tgtEl>
                                        <p:attrNameLst>
                                          <p:attrName>style.visibility</p:attrName>
                                        </p:attrNameLst>
                                      </p:cBhvr>
                                      <p:to>
                                        <p:strVal val="hidden"/>
                                      </p:to>
                                    </p:set>
                                  </p:childTnLst>
                                </p:cTn>
                              </p:par>
                              <p:par>
                                <p:cTn id="46" presetID="2" presetClass="exit" presetSubtype="8" fill="hold" grpId="2" nodeType="withEffect">
                                  <p:stCondLst>
                                    <p:cond delay="0"/>
                                  </p:stCondLst>
                                  <p:childTnLst>
                                    <p:anim calcmode="lin" valueType="num">
                                      <p:cBhvr additive="base">
                                        <p:cTn id="47" dur="2000"/>
                                        <p:tgtEl>
                                          <p:spTgt spid="8"/>
                                        </p:tgtEl>
                                        <p:attrNameLst>
                                          <p:attrName>ppt_x</p:attrName>
                                        </p:attrNameLst>
                                      </p:cBhvr>
                                      <p:tavLst>
                                        <p:tav tm="0">
                                          <p:val>
                                            <p:strVal val="ppt_x"/>
                                          </p:val>
                                        </p:tav>
                                        <p:tav tm="100000">
                                          <p:val>
                                            <p:strVal val="0-ppt_w/2"/>
                                          </p:val>
                                        </p:tav>
                                      </p:tavLst>
                                    </p:anim>
                                    <p:anim calcmode="lin" valueType="num">
                                      <p:cBhvr additive="base">
                                        <p:cTn id="48" dur="2000"/>
                                        <p:tgtEl>
                                          <p:spTgt spid="8"/>
                                        </p:tgtEl>
                                        <p:attrNameLst>
                                          <p:attrName>ppt_y</p:attrName>
                                        </p:attrNameLst>
                                      </p:cBhvr>
                                      <p:tavLst>
                                        <p:tav tm="0">
                                          <p:val>
                                            <p:strVal val="ppt_y"/>
                                          </p:val>
                                        </p:tav>
                                        <p:tav tm="100000">
                                          <p:val>
                                            <p:strVal val="ppt_y"/>
                                          </p:val>
                                        </p:tav>
                                      </p:tavLst>
                                    </p:anim>
                                    <p:set>
                                      <p:cBhvr>
                                        <p:cTn id="49" dur="1" fill="hold">
                                          <p:stCondLst>
                                            <p:cond delay="1999"/>
                                          </p:stCondLst>
                                        </p:cTn>
                                        <p:tgtEl>
                                          <p:spTgt spid="8"/>
                                        </p:tgtEl>
                                        <p:attrNameLst>
                                          <p:attrName>style.visibility</p:attrName>
                                        </p:attrNameLst>
                                      </p:cBhvr>
                                      <p:to>
                                        <p:strVal val="hidden"/>
                                      </p:to>
                                    </p:set>
                                  </p:childTnLst>
                                </p:cTn>
                              </p:par>
                              <p:par>
                                <p:cTn id="50" presetID="2" presetClass="exit" presetSubtype="2" fill="hold" grpId="2" nodeType="withEffect">
                                  <p:stCondLst>
                                    <p:cond delay="0"/>
                                  </p:stCondLst>
                                  <p:childTnLst>
                                    <p:anim calcmode="lin" valueType="num">
                                      <p:cBhvr additive="base">
                                        <p:cTn id="51" dur="2000"/>
                                        <p:tgtEl>
                                          <p:spTgt spid="5"/>
                                        </p:tgtEl>
                                        <p:attrNameLst>
                                          <p:attrName>ppt_x</p:attrName>
                                        </p:attrNameLst>
                                      </p:cBhvr>
                                      <p:tavLst>
                                        <p:tav tm="0">
                                          <p:val>
                                            <p:strVal val="ppt_x"/>
                                          </p:val>
                                        </p:tav>
                                        <p:tav tm="100000">
                                          <p:val>
                                            <p:strVal val="1+ppt_w/2"/>
                                          </p:val>
                                        </p:tav>
                                      </p:tavLst>
                                    </p:anim>
                                    <p:anim calcmode="lin" valueType="num">
                                      <p:cBhvr additive="base">
                                        <p:cTn id="52" dur="2000"/>
                                        <p:tgtEl>
                                          <p:spTgt spid="5"/>
                                        </p:tgtEl>
                                        <p:attrNameLst>
                                          <p:attrName>ppt_y</p:attrName>
                                        </p:attrNameLst>
                                      </p:cBhvr>
                                      <p:tavLst>
                                        <p:tav tm="0">
                                          <p:val>
                                            <p:strVal val="ppt_y"/>
                                          </p:val>
                                        </p:tav>
                                        <p:tav tm="100000">
                                          <p:val>
                                            <p:strVal val="ppt_y"/>
                                          </p:val>
                                        </p:tav>
                                      </p:tavLst>
                                    </p:anim>
                                    <p:set>
                                      <p:cBhvr>
                                        <p:cTn id="53" dur="1" fill="hold">
                                          <p:stCondLst>
                                            <p:cond delay="1999"/>
                                          </p:stCondLst>
                                        </p:cTn>
                                        <p:tgtEl>
                                          <p:spTgt spid="5"/>
                                        </p:tgtEl>
                                        <p:attrNameLst>
                                          <p:attrName>style.visibility</p:attrName>
                                        </p:attrNameLst>
                                      </p:cBhvr>
                                      <p:to>
                                        <p:strVal val="hidden"/>
                                      </p:to>
                                    </p:set>
                                  </p:childTnLst>
                                </p:cTn>
                              </p:par>
                              <p:par>
                                <p:cTn id="54" presetID="2" presetClass="exit" presetSubtype="2" fill="hold" grpId="2" nodeType="withEffect">
                                  <p:stCondLst>
                                    <p:cond delay="0"/>
                                  </p:stCondLst>
                                  <p:childTnLst>
                                    <p:anim calcmode="lin" valueType="num">
                                      <p:cBhvr additive="base">
                                        <p:cTn id="55" dur="2000"/>
                                        <p:tgtEl>
                                          <p:spTgt spid="7"/>
                                        </p:tgtEl>
                                        <p:attrNameLst>
                                          <p:attrName>ppt_x</p:attrName>
                                        </p:attrNameLst>
                                      </p:cBhvr>
                                      <p:tavLst>
                                        <p:tav tm="0">
                                          <p:val>
                                            <p:strVal val="ppt_x"/>
                                          </p:val>
                                        </p:tav>
                                        <p:tav tm="100000">
                                          <p:val>
                                            <p:strVal val="1+ppt_w/2"/>
                                          </p:val>
                                        </p:tav>
                                      </p:tavLst>
                                    </p:anim>
                                    <p:anim calcmode="lin" valueType="num">
                                      <p:cBhvr additive="base">
                                        <p:cTn id="56" dur="2000"/>
                                        <p:tgtEl>
                                          <p:spTgt spid="7"/>
                                        </p:tgtEl>
                                        <p:attrNameLst>
                                          <p:attrName>ppt_y</p:attrName>
                                        </p:attrNameLst>
                                      </p:cBhvr>
                                      <p:tavLst>
                                        <p:tav tm="0">
                                          <p:val>
                                            <p:strVal val="ppt_y"/>
                                          </p:val>
                                        </p:tav>
                                        <p:tav tm="100000">
                                          <p:val>
                                            <p:strVal val="ppt_y"/>
                                          </p:val>
                                        </p:tav>
                                      </p:tavLst>
                                    </p:anim>
                                    <p:set>
                                      <p:cBhvr>
                                        <p:cTn id="57" dur="1" fill="hold">
                                          <p:stCondLst>
                                            <p:cond delay="1999"/>
                                          </p:stCondLst>
                                        </p:cTn>
                                        <p:tgtEl>
                                          <p:spTgt spid="7"/>
                                        </p:tgtEl>
                                        <p:attrNameLst>
                                          <p:attrName>style.visibility</p:attrName>
                                        </p:attrNameLst>
                                      </p:cBhvr>
                                      <p:to>
                                        <p:strVal val="hidden"/>
                                      </p:to>
                                    </p:set>
                                  </p:childTnLst>
                                </p:cTn>
                              </p:par>
                              <p:par>
                                <p:cTn id="58" presetID="2" presetClass="exit" presetSubtype="2" fill="hold" grpId="2" nodeType="withEffect">
                                  <p:stCondLst>
                                    <p:cond delay="0"/>
                                  </p:stCondLst>
                                  <p:childTnLst>
                                    <p:anim calcmode="lin" valueType="num">
                                      <p:cBhvr additive="base">
                                        <p:cTn id="59" dur="2000"/>
                                        <p:tgtEl>
                                          <p:spTgt spid="9"/>
                                        </p:tgtEl>
                                        <p:attrNameLst>
                                          <p:attrName>ppt_x</p:attrName>
                                        </p:attrNameLst>
                                      </p:cBhvr>
                                      <p:tavLst>
                                        <p:tav tm="0">
                                          <p:val>
                                            <p:strVal val="ppt_x"/>
                                          </p:val>
                                        </p:tav>
                                        <p:tav tm="100000">
                                          <p:val>
                                            <p:strVal val="1+ppt_w/2"/>
                                          </p:val>
                                        </p:tav>
                                      </p:tavLst>
                                    </p:anim>
                                    <p:anim calcmode="lin" valueType="num">
                                      <p:cBhvr additive="base">
                                        <p:cTn id="60" dur="2000"/>
                                        <p:tgtEl>
                                          <p:spTgt spid="9"/>
                                        </p:tgtEl>
                                        <p:attrNameLst>
                                          <p:attrName>ppt_y</p:attrName>
                                        </p:attrNameLst>
                                      </p:cBhvr>
                                      <p:tavLst>
                                        <p:tav tm="0">
                                          <p:val>
                                            <p:strVal val="ppt_y"/>
                                          </p:val>
                                        </p:tav>
                                        <p:tav tm="100000">
                                          <p:val>
                                            <p:strVal val="ppt_y"/>
                                          </p:val>
                                        </p:tav>
                                      </p:tavLst>
                                    </p:anim>
                                    <p:set>
                                      <p:cBhvr>
                                        <p:cTn id="61" dur="1" fill="hold">
                                          <p:stCondLst>
                                            <p:cond delay="1999"/>
                                          </p:stCondLst>
                                        </p:cTn>
                                        <p:tgtEl>
                                          <p:spTgt spid="9"/>
                                        </p:tgtEl>
                                        <p:attrNameLst>
                                          <p:attrName>style.visibility</p:attrName>
                                        </p:attrNameLst>
                                      </p:cBhvr>
                                      <p:to>
                                        <p:strVal val="hidden"/>
                                      </p:to>
                                    </p:set>
                                  </p:childTnLst>
                                </p:cTn>
                              </p:par>
                              <p:par>
                                <p:cTn id="62" presetID="23" presetClass="entr" presetSubtype="288" fill="hold" nodeType="withEffect">
                                  <p:stCondLst>
                                    <p:cond delay="0"/>
                                  </p:stCondLst>
                                  <p:childTnLst>
                                    <p:set>
                                      <p:cBhvr>
                                        <p:cTn id="63" dur="1" fill="hold">
                                          <p:stCondLst>
                                            <p:cond delay="0"/>
                                          </p:stCondLst>
                                        </p:cTn>
                                        <p:tgtEl>
                                          <p:spTgt spid="2"/>
                                        </p:tgtEl>
                                        <p:attrNameLst>
                                          <p:attrName>style.visibility</p:attrName>
                                        </p:attrNameLst>
                                      </p:cBhvr>
                                      <p:to>
                                        <p:strVal val="visible"/>
                                      </p:to>
                                    </p:set>
                                    <p:anim calcmode="lin" valueType="num">
                                      <p:cBhvr>
                                        <p:cTn id="64" dur="2000" fill="hold"/>
                                        <p:tgtEl>
                                          <p:spTgt spid="2"/>
                                        </p:tgtEl>
                                        <p:attrNameLst>
                                          <p:attrName>ppt_w</p:attrName>
                                        </p:attrNameLst>
                                      </p:cBhvr>
                                      <p:tavLst>
                                        <p:tav tm="0">
                                          <p:val>
                                            <p:strVal val="4/3*#ppt_w"/>
                                          </p:val>
                                        </p:tav>
                                        <p:tav tm="100000">
                                          <p:val>
                                            <p:strVal val="#ppt_w"/>
                                          </p:val>
                                        </p:tav>
                                      </p:tavLst>
                                    </p:anim>
                                    <p:anim calcmode="lin" valueType="num">
                                      <p:cBhvr>
                                        <p:cTn id="65" dur="2000" fill="hold"/>
                                        <p:tgtEl>
                                          <p:spTgt spid="2"/>
                                        </p:tgtEl>
                                        <p:attrNameLst>
                                          <p:attrName>ppt_h</p:attrName>
                                        </p:attrNameLst>
                                      </p:cBhvr>
                                      <p:tavLst>
                                        <p:tav tm="0">
                                          <p:val>
                                            <p:strVal val="4/3*#ppt_h"/>
                                          </p:val>
                                        </p:tav>
                                        <p:tav tm="100000">
                                          <p:val>
                                            <p:strVal val="#ppt_h"/>
                                          </p:val>
                                        </p:tav>
                                      </p:tavLst>
                                    </p:anim>
                                  </p:childTnLst>
                                </p:cTn>
                              </p:par>
                              <p:par>
                                <p:cTn id="66" presetID="16" presetClass="entr" presetSubtype="37" fill="hold" nodeType="withEffect">
                                  <p:stCondLst>
                                    <p:cond delay="0"/>
                                  </p:stCondLst>
                                  <p:childTnLst>
                                    <p:set>
                                      <p:cBhvr>
                                        <p:cTn id="67" dur="1" fill="hold">
                                          <p:stCondLst>
                                            <p:cond delay="0"/>
                                          </p:stCondLst>
                                        </p:cTn>
                                        <p:tgtEl>
                                          <p:spTgt spid="2"/>
                                        </p:tgtEl>
                                        <p:attrNameLst>
                                          <p:attrName>style.visibility</p:attrName>
                                        </p:attrNameLst>
                                      </p:cBhvr>
                                      <p:to>
                                        <p:strVal val="visible"/>
                                      </p:to>
                                    </p:set>
                                    <p:animEffect transition="in" filter="barn(outVertical)">
                                      <p:cBhvr>
                                        <p:cTn id="6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zoom.png"/>
          <p:cNvPicPr>
            <a:picLocks noChangeAspect="1"/>
          </p:cNvPicPr>
          <p:nvPr/>
        </p:nvPicPr>
        <p:blipFill>
          <a:blip r:embed="rId2">
            <a:duotone>
              <a:prstClr val="black"/>
              <a:srgbClr val="D9C3A5">
                <a:tint val="50000"/>
                <a:satMod val="180000"/>
              </a:srgbClr>
            </a:duotone>
            <a:lum contrast="10000"/>
          </a:blip>
          <a:stretch>
            <a:fillRect/>
          </a:stretch>
        </p:blipFill>
        <p:spPr>
          <a:xfrm>
            <a:off x="1116" y="0"/>
            <a:ext cx="9141767" cy="5143500"/>
          </a:xfrm>
          <a:prstGeom prst="rect">
            <a:avLst/>
          </a:prstGeom>
        </p:spPr>
      </p:pic>
      <p:pic>
        <p:nvPicPr>
          <p:cNvPr id="7" name="6 Imagen" descr="!cid_000b01c5fdc5$def1cb60$c6daf051@xp.gif"/>
          <p:cNvPicPr>
            <a:picLocks noChangeAspect="1"/>
          </p:cNvPicPr>
          <p:nvPr/>
        </p:nvPicPr>
        <p:blipFill>
          <a:blip r:embed="rId3">
            <a:lum bright="-10000"/>
          </a:blip>
          <a:stretch>
            <a:fillRect/>
          </a:stretch>
        </p:blipFill>
        <p:spPr>
          <a:xfrm>
            <a:off x="428596" y="2500312"/>
            <a:ext cx="2114550" cy="2276475"/>
          </a:xfrm>
          <a:prstGeom prst="rect">
            <a:avLst/>
          </a:prstGeom>
        </p:spPr>
      </p:pic>
      <p:sp>
        <p:nvSpPr>
          <p:cNvPr id="4" name="3 CuadroTexto"/>
          <p:cNvSpPr txBox="1"/>
          <p:nvPr/>
        </p:nvSpPr>
        <p:spPr>
          <a:xfrm>
            <a:off x="2571736" y="1571618"/>
            <a:ext cx="4500593" cy="2585323"/>
          </a:xfrm>
          <a:prstGeom prst="rect">
            <a:avLst/>
          </a:prstGeom>
          <a:noFill/>
        </p:spPr>
        <p:txBody>
          <a:bodyPr wrap="square" rtlCol="0">
            <a:spAutoFit/>
          </a:bodyPr>
          <a:lstStyle/>
          <a:p>
            <a:pPr algn="ctr"/>
            <a:r>
              <a:rPr lang="es-PE" b="1" dirty="0" smtClean="0"/>
              <a:t>El amor incondicional no siempre se encuentra entre los seres humanos, incluso en vínculos estrechos, el amor está condicionado, hay expectativas que se deben cumplir, hay límites que respetar, hay conductas que no tienen cabida y las violaciones a los acuerdos, el alejarnos de las expectativas, el incluso pretender mayor libertad puede ser motivo para colocar el amor en un balancín.</a:t>
            </a:r>
          </a:p>
          <a:p>
            <a:pPr algn="ctr"/>
            <a:endParaRPr lang="es-PE" b="1" dirty="0"/>
          </a:p>
        </p:txBody>
      </p:sp>
      <p:sp>
        <p:nvSpPr>
          <p:cNvPr id="5" name="4 Rectángulo"/>
          <p:cNvSpPr/>
          <p:nvPr/>
        </p:nvSpPr>
        <p:spPr>
          <a:xfrm>
            <a:off x="-500098" y="-500084"/>
            <a:ext cx="10001320" cy="7429552"/>
          </a:xfrm>
          <a:prstGeom prst="rect">
            <a:avLst/>
          </a:prstGeom>
          <a:gradFill flip="none" rotWithShape="1">
            <a:gsLst>
              <a:gs pos="29000">
                <a:srgbClr val="0000FF"/>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FF33CC">
                <a:shade val="67500"/>
                <a:satMod val="115000"/>
              </a:srgbClr>
            </a:gs>
            <a:gs pos="100000">
              <a:srgbClr val="FF33CC">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7111895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Triángulo isósceles"/>
          <p:cNvSpPr/>
          <p:nvPr/>
        </p:nvSpPr>
        <p:spPr>
          <a:xfrm>
            <a:off x="4000496" y="2643188"/>
            <a:ext cx="1214446" cy="2500312"/>
          </a:xfrm>
          <a:prstGeom prst="triangle">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5400000">
            <a:off x="1643058" y="285750"/>
            <a:ext cx="1285884" cy="4572000"/>
          </a:xfrm>
          <a:prstGeom prst="triangle">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10800000">
            <a:off x="4000496" y="0"/>
            <a:ext cx="1143008" cy="2500312"/>
          </a:xfrm>
          <a:prstGeom prst="triangle">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16200000">
            <a:off x="6215058" y="273923"/>
            <a:ext cx="1285884" cy="4572000"/>
          </a:xfrm>
          <a:prstGeom prst="triangle">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7453422">
            <a:off x="2364056" y="-384055"/>
            <a:ext cx="1285884" cy="3691935"/>
          </a:xfrm>
          <a:prstGeom prst="triangle">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14276917">
            <a:off x="5609164" y="-353267"/>
            <a:ext cx="1285884" cy="3709577"/>
          </a:xfrm>
          <a:prstGeom prst="triangle">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3130767">
            <a:off x="2481916" y="2048102"/>
            <a:ext cx="1285884" cy="3315631"/>
          </a:xfrm>
          <a:prstGeom prst="triangle">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18501748">
            <a:off x="5411972" y="2019157"/>
            <a:ext cx="1285884" cy="3311298"/>
          </a:xfrm>
          <a:prstGeom prst="triangle">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500098" y="-500084"/>
            <a:ext cx="10001320" cy="7429552"/>
          </a:xfrm>
          <a:prstGeom prst="rect">
            <a:avLst/>
          </a:prstGeom>
          <a:gradFill flip="none" rotWithShape="1">
            <a:gsLst>
              <a:gs pos="29000">
                <a:srgbClr val="0000FF"/>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1"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3000" fill="hold"/>
                                        <p:tgtEl>
                                          <p:spTgt spid="5"/>
                                        </p:tgtEl>
                                        <p:attrNameLst>
                                          <p:attrName>ppt_x</p:attrName>
                                        </p:attrNameLst>
                                      </p:cBhvr>
                                      <p:tavLst>
                                        <p:tav tm="0">
                                          <p:val>
                                            <p:strVal val="#ppt_x"/>
                                          </p:val>
                                        </p:tav>
                                        <p:tav tm="100000">
                                          <p:val>
                                            <p:strVal val="#ppt_x"/>
                                          </p:val>
                                        </p:tav>
                                      </p:tavLst>
                                    </p:anim>
                                    <p:anim calcmode="lin" valueType="num">
                                      <p:cBhvr additive="base">
                                        <p:cTn id="10" dur="3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1+#ppt_w/2"/>
                                          </p:val>
                                        </p:tav>
                                        <p:tav tm="100000">
                                          <p:val>
                                            <p:strVal val="#ppt_x"/>
                                          </p:val>
                                        </p:tav>
                                      </p:tavLst>
                                    </p:anim>
                                    <p:anim calcmode="lin" valueType="num">
                                      <p:cBhvr additive="base">
                                        <p:cTn id="14" dur="3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ppt_x"/>
                                          </p:val>
                                        </p:tav>
                                        <p:tav tm="100000">
                                          <p:val>
                                            <p:strVal val="#ppt_x"/>
                                          </p:val>
                                        </p:tav>
                                      </p:tavLst>
                                    </p:anim>
                                    <p:anim calcmode="lin" valueType="num">
                                      <p:cBhvr additive="base">
                                        <p:cTn id="18" dur="3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3000" fill="hold"/>
                                        <p:tgtEl>
                                          <p:spTgt spid="9"/>
                                        </p:tgtEl>
                                        <p:attrNameLst>
                                          <p:attrName>ppt_x</p:attrName>
                                        </p:attrNameLst>
                                      </p:cBhvr>
                                      <p:tavLst>
                                        <p:tav tm="0">
                                          <p:val>
                                            <p:strVal val="1+#ppt_w/2"/>
                                          </p:val>
                                        </p:tav>
                                        <p:tav tm="100000">
                                          <p:val>
                                            <p:strVal val="#ppt_x"/>
                                          </p:val>
                                        </p:tav>
                                      </p:tavLst>
                                    </p:anim>
                                    <p:anim calcmode="lin" valueType="num">
                                      <p:cBhvr additive="base">
                                        <p:cTn id="22" dur="3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3"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3000" fill="hold"/>
                                        <p:tgtEl>
                                          <p:spTgt spid="11"/>
                                        </p:tgtEl>
                                        <p:attrNameLst>
                                          <p:attrName>ppt_x</p:attrName>
                                        </p:attrNameLst>
                                      </p:cBhvr>
                                      <p:tavLst>
                                        <p:tav tm="0">
                                          <p:val>
                                            <p:strVal val="1+#ppt_w/2"/>
                                          </p:val>
                                        </p:tav>
                                        <p:tav tm="100000">
                                          <p:val>
                                            <p:strVal val="#ppt_x"/>
                                          </p:val>
                                        </p:tav>
                                      </p:tavLst>
                                    </p:anim>
                                    <p:anim calcmode="lin" valueType="num">
                                      <p:cBhvr additive="base">
                                        <p:cTn id="26" dur="3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3000" fill="hold"/>
                                        <p:tgtEl>
                                          <p:spTgt spid="10"/>
                                        </p:tgtEl>
                                        <p:attrNameLst>
                                          <p:attrName>ppt_x</p:attrName>
                                        </p:attrNameLst>
                                      </p:cBhvr>
                                      <p:tavLst>
                                        <p:tav tm="0">
                                          <p:val>
                                            <p:strVal val="0-#ppt_w/2"/>
                                          </p:val>
                                        </p:tav>
                                        <p:tav tm="100000">
                                          <p:val>
                                            <p:strVal val="#ppt_x"/>
                                          </p:val>
                                        </p:tav>
                                      </p:tavLst>
                                    </p:anim>
                                    <p:anim calcmode="lin" valueType="num">
                                      <p:cBhvr additive="base">
                                        <p:cTn id="30" dur="3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3000" fill="hold"/>
                                        <p:tgtEl>
                                          <p:spTgt spid="8"/>
                                        </p:tgtEl>
                                        <p:attrNameLst>
                                          <p:attrName>ppt_x</p:attrName>
                                        </p:attrNameLst>
                                      </p:cBhvr>
                                      <p:tavLst>
                                        <p:tav tm="0">
                                          <p:val>
                                            <p:strVal val="0-#ppt_w/2"/>
                                          </p:val>
                                        </p:tav>
                                        <p:tav tm="100000">
                                          <p:val>
                                            <p:strVal val="#ppt_x"/>
                                          </p:val>
                                        </p:tav>
                                      </p:tavLst>
                                    </p:anim>
                                    <p:anim calcmode="lin" valueType="num">
                                      <p:cBhvr additive="base">
                                        <p:cTn id="34" dur="3000" fill="hold"/>
                                        <p:tgtEl>
                                          <p:spTgt spid="8"/>
                                        </p:tgtEl>
                                        <p:attrNameLst>
                                          <p:attrName>ppt_y</p:attrName>
                                        </p:attrNameLst>
                                      </p:cBhvr>
                                      <p:tavLst>
                                        <p:tav tm="0">
                                          <p:val>
                                            <p:strVal val="#ppt_y"/>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3000" fill="hold"/>
                                        <p:tgtEl>
                                          <p:spTgt spid="12"/>
                                        </p:tgtEl>
                                        <p:attrNameLst>
                                          <p:attrName>ppt_x</p:attrName>
                                        </p:attrNameLst>
                                      </p:cBhvr>
                                      <p:tavLst>
                                        <p:tav tm="0">
                                          <p:val>
                                            <p:strVal val="0-#ppt_w/2"/>
                                          </p:val>
                                        </p:tav>
                                        <p:tav tm="100000">
                                          <p:val>
                                            <p:strVal val="#ppt_x"/>
                                          </p:val>
                                        </p:tav>
                                      </p:tavLst>
                                    </p:anim>
                                    <p:anim calcmode="lin" valueType="num">
                                      <p:cBhvr additive="base">
                                        <p:cTn id="38" dur="3000" fill="hold"/>
                                        <p:tgtEl>
                                          <p:spTgt spid="12"/>
                                        </p:tgtEl>
                                        <p:attrNameLst>
                                          <p:attrName>ppt_y</p:attrName>
                                        </p:attrNameLst>
                                      </p:cBhvr>
                                      <p:tavLst>
                                        <p:tav tm="0">
                                          <p:val>
                                            <p:strVal val="0-#ppt_h/2"/>
                                          </p:val>
                                        </p:tav>
                                        <p:tav tm="100000">
                                          <p:val>
                                            <p:strVal val="#ppt_y"/>
                                          </p:val>
                                        </p:tav>
                                      </p:tavLst>
                                    </p:anim>
                                  </p:childTnLst>
                                </p:cTn>
                              </p:par>
                              <p:par>
                                <p:cTn id="39" presetID="13" presetClass="entr" presetSubtype="16" fill="hold" grpId="1" nodeType="with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plus(in)">
                                      <p:cBhvr>
                                        <p:cTn id="41" dur="3000"/>
                                        <p:tgtEl>
                                          <p:spTgt spid="5"/>
                                        </p:tgtEl>
                                      </p:cBhvr>
                                    </p:animEffect>
                                  </p:childTnLst>
                                </p:cTn>
                              </p:par>
                              <p:par>
                                <p:cTn id="42" presetID="13" presetClass="entr" presetSubtype="16" fill="hold" grpId="1" nodeType="with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plus(in)">
                                      <p:cBhvr>
                                        <p:cTn id="44" dur="3000"/>
                                        <p:tgtEl>
                                          <p:spTgt spid="6"/>
                                        </p:tgtEl>
                                      </p:cBhvr>
                                    </p:animEffect>
                                  </p:childTnLst>
                                </p:cTn>
                              </p:par>
                              <p:par>
                                <p:cTn id="45" presetID="13" presetClass="entr" presetSubtype="16" fill="hold" grpId="1" nodeType="with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plus(in)">
                                      <p:cBhvr>
                                        <p:cTn id="47" dur="3000"/>
                                        <p:tgtEl>
                                          <p:spTgt spid="7"/>
                                        </p:tgtEl>
                                      </p:cBhvr>
                                    </p:animEffect>
                                  </p:childTnLst>
                                </p:cTn>
                              </p:par>
                              <p:par>
                                <p:cTn id="48" presetID="13" presetClass="entr" presetSubtype="16"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plus(in)">
                                      <p:cBhvr>
                                        <p:cTn id="50" dur="3000"/>
                                        <p:tgtEl>
                                          <p:spTgt spid="9"/>
                                        </p:tgtEl>
                                      </p:cBhvr>
                                    </p:animEffect>
                                  </p:childTnLst>
                                </p:cTn>
                              </p:par>
                              <p:par>
                                <p:cTn id="51" presetID="13" presetClass="entr" presetSubtype="16" fill="hold" grpId="1" nodeType="with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plus(in)">
                                      <p:cBhvr>
                                        <p:cTn id="53" dur="3000"/>
                                        <p:tgtEl>
                                          <p:spTgt spid="11"/>
                                        </p:tgtEl>
                                      </p:cBhvr>
                                    </p:animEffect>
                                  </p:childTnLst>
                                </p:cTn>
                              </p:par>
                              <p:par>
                                <p:cTn id="54" presetID="13" presetClass="entr" presetSubtype="16" fill="hold" grpId="1" nodeType="with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plus(in)">
                                      <p:cBhvr>
                                        <p:cTn id="56" dur="3000"/>
                                        <p:tgtEl>
                                          <p:spTgt spid="10"/>
                                        </p:tgtEl>
                                      </p:cBhvr>
                                    </p:animEffect>
                                  </p:childTnLst>
                                </p:cTn>
                              </p:par>
                              <p:par>
                                <p:cTn id="57" presetID="13" presetClass="entr" presetSubtype="16" fill="hold" grpId="1" nodeType="withEffect">
                                  <p:stCondLst>
                                    <p:cond delay="0"/>
                                  </p:stCondLst>
                                  <p:childTnLst>
                                    <p:set>
                                      <p:cBhvr>
                                        <p:cTn id="58" dur="1" fill="hold">
                                          <p:stCondLst>
                                            <p:cond delay="0"/>
                                          </p:stCondLst>
                                        </p:cTn>
                                        <p:tgtEl>
                                          <p:spTgt spid="8"/>
                                        </p:tgtEl>
                                        <p:attrNameLst>
                                          <p:attrName>style.visibility</p:attrName>
                                        </p:attrNameLst>
                                      </p:cBhvr>
                                      <p:to>
                                        <p:strVal val="visible"/>
                                      </p:to>
                                    </p:set>
                                    <p:animEffect transition="in" filter="plus(in)">
                                      <p:cBhvr>
                                        <p:cTn id="59" dur="3000"/>
                                        <p:tgtEl>
                                          <p:spTgt spid="8"/>
                                        </p:tgtEl>
                                      </p:cBhvr>
                                    </p:animEffect>
                                  </p:childTnLst>
                                </p:cTn>
                              </p:par>
                              <p:par>
                                <p:cTn id="60" presetID="13" presetClass="entr" presetSubtype="16" fill="hold" grpId="1" nodeType="withEffect">
                                  <p:stCondLst>
                                    <p:cond delay="0"/>
                                  </p:stCondLst>
                                  <p:childTnLst>
                                    <p:set>
                                      <p:cBhvr>
                                        <p:cTn id="61" dur="1" fill="hold">
                                          <p:stCondLst>
                                            <p:cond delay="0"/>
                                          </p:stCondLst>
                                        </p:cTn>
                                        <p:tgtEl>
                                          <p:spTgt spid="12"/>
                                        </p:tgtEl>
                                        <p:attrNameLst>
                                          <p:attrName>style.visibility</p:attrName>
                                        </p:attrNameLst>
                                      </p:cBhvr>
                                      <p:to>
                                        <p:strVal val="visible"/>
                                      </p:to>
                                    </p:set>
                                    <p:animEffect transition="in" filter="plus(in)">
                                      <p:cBhvr>
                                        <p:cTn id="62" dur="3000"/>
                                        <p:tgtEl>
                                          <p:spTgt spid="12"/>
                                        </p:tgtEl>
                                      </p:cBhvr>
                                    </p:animEffect>
                                  </p:childTnLst>
                                </p:cTn>
                              </p:par>
                            </p:childTnLst>
                          </p:cTn>
                        </p:par>
                        <p:par>
                          <p:cTn id="63" fill="hold">
                            <p:stCondLst>
                              <p:cond delay="3000"/>
                            </p:stCondLst>
                            <p:childTnLst>
                              <p:par>
                                <p:cTn id="64" presetID="2" presetClass="exit" presetSubtype="1" fill="hold" grpId="2" nodeType="afterEffect">
                                  <p:stCondLst>
                                    <p:cond delay="0"/>
                                  </p:stCondLst>
                                  <p:childTnLst>
                                    <p:anim calcmode="lin" valueType="num">
                                      <p:cBhvr additive="base">
                                        <p:cTn id="65" dur="3000"/>
                                        <p:tgtEl>
                                          <p:spTgt spid="5"/>
                                        </p:tgtEl>
                                        <p:attrNameLst>
                                          <p:attrName>ppt_x</p:attrName>
                                        </p:attrNameLst>
                                      </p:cBhvr>
                                      <p:tavLst>
                                        <p:tav tm="0">
                                          <p:val>
                                            <p:strVal val="ppt_x"/>
                                          </p:val>
                                        </p:tav>
                                        <p:tav tm="100000">
                                          <p:val>
                                            <p:strVal val="ppt_x"/>
                                          </p:val>
                                        </p:tav>
                                      </p:tavLst>
                                    </p:anim>
                                    <p:anim calcmode="lin" valueType="num">
                                      <p:cBhvr additive="base">
                                        <p:cTn id="66" dur="3000"/>
                                        <p:tgtEl>
                                          <p:spTgt spid="5"/>
                                        </p:tgtEl>
                                        <p:attrNameLst>
                                          <p:attrName>ppt_y</p:attrName>
                                        </p:attrNameLst>
                                      </p:cBhvr>
                                      <p:tavLst>
                                        <p:tav tm="0">
                                          <p:val>
                                            <p:strVal val="ppt_y"/>
                                          </p:val>
                                        </p:tav>
                                        <p:tav tm="100000">
                                          <p:val>
                                            <p:strVal val="0-ppt_h/2"/>
                                          </p:val>
                                        </p:tav>
                                      </p:tavLst>
                                    </p:anim>
                                    <p:set>
                                      <p:cBhvr>
                                        <p:cTn id="67" dur="1" fill="hold">
                                          <p:stCondLst>
                                            <p:cond delay="2999"/>
                                          </p:stCondLst>
                                        </p:cTn>
                                        <p:tgtEl>
                                          <p:spTgt spid="5"/>
                                        </p:tgtEl>
                                        <p:attrNameLst>
                                          <p:attrName>style.visibility</p:attrName>
                                        </p:attrNameLst>
                                      </p:cBhvr>
                                      <p:to>
                                        <p:strVal val="hidden"/>
                                      </p:to>
                                    </p:set>
                                  </p:childTnLst>
                                </p:cTn>
                              </p:par>
                              <p:par>
                                <p:cTn id="68" presetID="2" presetClass="exit" presetSubtype="2" fill="hold" grpId="2" nodeType="withEffect">
                                  <p:stCondLst>
                                    <p:cond delay="0"/>
                                  </p:stCondLst>
                                  <p:childTnLst>
                                    <p:anim calcmode="lin" valueType="num">
                                      <p:cBhvr additive="base">
                                        <p:cTn id="69" dur="3000"/>
                                        <p:tgtEl>
                                          <p:spTgt spid="6"/>
                                        </p:tgtEl>
                                        <p:attrNameLst>
                                          <p:attrName>ppt_x</p:attrName>
                                        </p:attrNameLst>
                                      </p:cBhvr>
                                      <p:tavLst>
                                        <p:tav tm="0">
                                          <p:val>
                                            <p:strVal val="ppt_x"/>
                                          </p:val>
                                        </p:tav>
                                        <p:tav tm="100000">
                                          <p:val>
                                            <p:strVal val="1+ppt_w/2"/>
                                          </p:val>
                                        </p:tav>
                                      </p:tavLst>
                                    </p:anim>
                                    <p:anim calcmode="lin" valueType="num">
                                      <p:cBhvr additive="base">
                                        <p:cTn id="70" dur="3000"/>
                                        <p:tgtEl>
                                          <p:spTgt spid="6"/>
                                        </p:tgtEl>
                                        <p:attrNameLst>
                                          <p:attrName>ppt_y</p:attrName>
                                        </p:attrNameLst>
                                      </p:cBhvr>
                                      <p:tavLst>
                                        <p:tav tm="0">
                                          <p:val>
                                            <p:strVal val="ppt_y"/>
                                          </p:val>
                                        </p:tav>
                                        <p:tav tm="100000">
                                          <p:val>
                                            <p:strVal val="ppt_y"/>
                                          </p:val>
                                        </p:tav>
                                      </p:tavLst>
                                    </p:anim>
                                    <p:set>
                                      <p:cBhvr>
                                        <p:cTn id="71" dur="1" fill="hold">
                                          <p:stCondLst>
                                            <p:cond delay="2999"/>
                                          </p:stCondLst>
                                        </p:cTn>
                                        <p:tgtEl>
                                          <p:spTgt spid="6"/>
                                        </p:tgtEl>
                                        <p:attrNameLst>
                                          <p:attrName>style.visibility</p:attrName>
                                        </p:attrNameLst>
                                      </p:cBhvr>
                                      <p:to>
                                        <p:strVal val="hidden"/>
                                      </p:to>
                                    </p:set>
                                  </p:childTnLst>
                                </p:cTn>
                              </p:par>
                              <p:par>
                                <p:cTn id="72" presetID="2" presetClass="exit" presetSubtype="4" fill="hold" grpId="2" nodeType="withEffect">
                                  <p:stCondLst>
                                    <p:cond delay="0"/>
                                  </p:stCondLst>
                                  <p:childTnLst>
                                    <p:anim calcmode="lin" valueType="num">
                                      <p:cBhvr additive="base">
                                        <p:cTn id="73" dur="3000"/>
                                        <p:tgtEl>
                                          <p:spTgt spid="7"/>
                                        </p:tgtEl>
                                        <p:attrNameLst>
                                          <p:attrName>ppt_x</p:attrName>
                                        </p:attrNameLst>
                                      </p:cBhvr>
                                      <p:tavLst>
                                        <p:tav tm="0">
                                          <p:val>
                                            <p:strVal val="ppt_x"/>
                                          </p:val>
                                        </p:tav>
                                        <p:tav tm="100000">
                                          <p:val>
                                            <p:strVal val="ppt_x"/>
                                          </p:val>
                                        </p:tav>
                                      </p:tavLst>
                                    </p:anim>
                                    <p:anim calcmode="lin" valueType="num">
                                      <p:cBhvr additive="base">
                                        <p:cTn id="74" dur="3000"/>
                                        <p:tgtEl>
                                          <p:spTgt spid="7"/>
                                        </p:tgtEl>
                                        <p:attrNameLst>
                                          <p:attrName>ppt_y</p:attrName>
                                        </p:attrNameLst>
                                      </p:cBhvr>
                                      <p:tavLst>
                                        <p:tav tm="0">
                                          <p:val>
                                            <p:strVal val="ppt_y"/>
                                          </p:val>
                                        </p:tav>
                                        <p:tav tm="100000">
                                          <p:val>
                                            <p:strVal val="1+ppt_h/2"/>
                                          </p:val>
                                        </p:tav>
                                      </p:tavLst>
                                    </p:anim>
                                    <p:set>
                                      <p:cBhvr>
                                        <p:cTn id="75" dur="1" fill="hold">
                                          <p:stCondLst>
                                            <p:cond delay="2999"/>
                                          </p:stCondLst>
                                        </p:cTn>
                                        <p:tgtEl>
                                          <p:spTgt spid="7"/>
                                        </p:tgtEl>
                                        <p:attrNameLst>
                                          <p:attrName>style.visibility</p:attrName>
                                        </p:attrNameLst>
                                      </p:cBhvr>
                                      <p:to>
                                        <p:strVal val="hidden"/>
                                      </p:to>
                                    </p:set>
                                  </p:childTnLst>
                                </p:cTn>
                              </p:par>
                              <p:par>
                                <p:cTn id="76" presetID="2" presetClass="exit" presetSubtype="6" fill="hold" grpId="2" nodeType="withEffect">
                                  <p:stCondLst>
                                    <p:cond delay="0"/>
                                  </p:stCondLst>
                                  <p:childTnLst>
                                    <p:anim calcmode="lin" valueType="num">
                                      <p:cBhvr additive="base">
                                        <p:cTn id="77" dur="3000"/>
                                        <p:tgtEl>
                                          <p:spTgt spid="9"/>
                                        </p:tgtEl>
                                        <p:attrNameLst>
                                          <p:attrName>ppt_x</p:attrName>
                                        </p:attrNameLst>
                                      </p:cBhvr>
                                      <p:tavLst>
                                        <p:tav tm="0">
                                          <p:val>
                                            <p:strVal val="ppt_x"/>
                                          </p:val>
                                        </p:tav>
                                        <p:tav tm="100000">
                                          <p:val>
                                            <p:strVal val="1+ppt_w/2"/>
                                          </p:val>
                                        </p:tav>
                                      </p:tavLst>
                                    </p:anim>
                                    <p:anim calcmode="lin" valueType="num">
                                      <p:cBhvr additive="base">
                                        <p:cTn id="78" dur="3000"/>
                                        <p:tgtEl>
                                          <p:spTgt spid="9"/>
                                        </p:tgtEl>
                                        <p:attrNameLst>
                                          <p:attrName>ppt_y</p:attrName>
                                        </p:attrNameLst>
                                      </p:cBhvr>
                                      <p:tavLst>
                                        <p:tav tm="0">
                                          <p:val>
                                            <p:strVal val="ppt_y"/>
                                          </p:val>
                                        </p:tav>
                                        <p:tav tm="100000">
                                          <p:val>
                                            <p:strVal val="1+ppt_h/2"/>
                                          </p:val>
                                        </p:tav>
                                      </p:tavLst>
                                    </p:anim>
                                    <p:set>
                                      <p:cBhvr>
                                        <p:cTn id="79" dur="1" fill="hold">
                                          <p:stCondLst>
                                            <p:cond delay="2999"/>
                                          </p:stCondLst>
                                        </p:cTn>
                                        <p:tgtEl>
                                          <p:spTgt spid="9"/>
                                        </p:tgtEl>
                                        <p:attrNameLst>
                                          <p:attrName>style.visibility</p:attrName>
                                        </p:attrNameLst>
                                      </p:cBhvr>
                                      <p:to>
                                        <p:strVal val="hidden"/>
                                      </p:to>
                                    </p:set>
                                  </p:childTnLst>
                                </p:cTn>
                              </p:par>
                              <p:par>
                                <p:cTn id="80" presetID="2" presetClass="exit" presetSubtype="3" fill="hold" grpId="2" nodeType="withEffect">
                                  <p:stCondLst>
                                    <p:cond delay="0"/>
                                  </p:stCondLst>
                                  <p:childTnLst>
                                    <p:anim calcmode="lin" valueType="num">
                                      <p:cBhvr additive="base">
                                        <p:cTn id="81" dur="3000"/>
                                        <p:tgtEl>
                                          <p:spTgt spid="11"/>
                                        </p:tgtEl>
                                        <p:attrNameLst>
                                          <p:attrName>ppt_x</p:attrName>
                                        </p:attrNameLst>
                                      </p:cBhvr>
                                      <p:tavLst>
                                        <p:tav tm="0">
                                          <p:val>
                                            <p:strVal val="ppt_x"/>
                                          </p:val>
                                        </p:tav>
                                        <p:tav tm="100000">
                                          <p:val>
                                            <p:strVal val="1+ppt_w/2"/>
                                          </p:val>
                                        </p:tav>
                                      </p:tavLst>
                                    </p:anim>
                                    <p:anim calcmode="lin" valueType="num">
                                      <p:cBhvr additive="base">
                                        <p:cTn id="82" dur="3000"/>
                                        <p:tgtEl>
                                          <p:spTgt spid="11"/>
                                        </p:tgtEl>
                                        <p:attrNameLst>
                                          <p:attrName>ppt_y</p:attrName>
                                        </p:attrNameLst>
                                      </p:cBhvr>
                                      <p:tavLst>
                                        <p:tav tm="0">
                                          <p:val>
                                            <p:strVal val="ppt_y"/>
                                          </p:val>
                                        </p:tav>
                                        <p:tav tm="100000">
                                          <p:val>
                                            <p:strVal val="0-ppt_h/2"/>
                                          </p:val>
                                        </p:tav>
                                      </p:tavLst>
                                    </p:anim>
                                    <p:set>
                                      <p:cBhvr>
                                        <p:cTn id="83" dur="1" fill="hold">
                                          <p:stCondLst>
                                            <p:cond delay="2999"/>
                                          </p:stCondLst>
                                        </p:cTn>
                                        <p:tgtEl>
                                          <p:spTgt spid="11"/>
                                        </p:tgtEl>
                                        <p:attrNameLst>
                                          <p:attrName>style.visibility</p:attrName>
                                        </p:attrNameLst>
                                      </p:cBhvr>
                                      <p:to>
                                        <p:strVal val="hidden"/>
                                      </p:to>
                                    </p:set>
                                  </p:childTnLst>
                                </p:cTn>
                              </p:par>
                              <p:par>
                                <p:cTn id="84" presetID="2" presetClass="exit" presetSubtype="12" fill="hold" grpId="2" nodeType="withEffect">
                                  <p:stCondLst>
                                    <p:cond delay="0"/>
                                  </p:stCondLst>
                                  <p:childTnLst>
                                    <p:anim calcmode="lin" valueType="num">
                                      <p:cBhvr additive="base">
                                        <p:cTn id="85" dur="3000"/>
                                        <p:tgtEl>
                                          <p:spTgt spid="10"/>
                                        </p:tgtEl>
                                        <p:attrNameLst>
                                          <p:attrName>ppt_x</p:attrName>
                                        </p:attrNameLst>
                                      </p:cBhvr>
                                      <p:tavLst>
                                        <p:tav tm="0">
                                          <p:val>
                                            <p:strVal val="ppt_x"/>
                                          </p:val>
                                        </p:tav>
                                        <p:tav tm="100000">
                                          <p:val>
                                            <p:strVal val="0-ppt_w/2"/>
                                          </p:val>
                                        </p:tav>
                                      </p:tavLst>
                                    </p:anim>
                                    <p:anim calcmode="lin" valueType="num">
                                      <p:cBhvr additive="base">
                                        <p:cTn id="86" dur="3000"/>
                                        <p:tgtEl>
                                          <p:spTgt spid="10"/>
                                        </p:tgtEl>
                                        <p:attrNameLst>
                                          <p:attrName>ppt_y</p:attrName>
                                        </p:attrNameLst>
                                      </p:cBhvr>
                                      <p:tavLst>
                                        <p:tav tm="0">
                                          <p:val>
                                            <p:strVal val="ppt_y"/>
                                          </p:val>
                                        </p:tav>
                                        <p:tav tm="100000">
                                          <p:val>
                                            <p:strVal val="1+ppt_h/2"/>
                                          </p:val>
                                        </p:tav>
                                      </p:tavLst>
                                    </p:anim>
                                    <p:set>
                                      <p:cBhvr>
                                        <p:cTn id="87" dur="1" fill="hold">
                                          <p:stCondLst>
                                            <p:cond delay="2999"/>
                                          </p:stCondLst>
                                        </p:cTn>
                                        <p:tgtEl>
                                          <p:spTgt spid="10"/>
                                        </p:tgtEl>
                                        <p:attrNameLst>
                                          <p:attrName>style.visibility</p:attrName>
                                        </p:attrNameLst>
                                      </p:cBhvr>
                                      <p:to>
                                        <p:strVal val="hidden"/>
                                      </p:to>
                                    </p:set>
                                  </p:childTnLst>
                                </p:cTn>
                              </p:par>
                              <p:par>
                                <p:cTn id="88" presetID="2" presetClass="exit" presetSubtype="8" fill="hold" grpId="2" nodeType="withEffect">
                                  <p:stCondLst>
                                    <p:cond delay="0"/>
                                  </p:stCondLst>
                                  <p:childTnLst>
                                    <p:anim calcmode="lin" valueType="num">
                                      <p:cBhvr additive="base">
                                        <p:cTn id="89" dur="3000"/>
                                        <p:tgtEl>
                                          <p:spTgt spid="8"/>
                                        </p:tgtEl>
                                        <p:attrNameLst>
                                          <p:attrName>ppt_x</p:attrName>
                                        </p:attrNameLst>
                                      </p:cBhvr>
                                      <p:tavLst>
                                        <p:tav tm="0">
                                          <p:val>
                                            <p:strVal val="ppt_x"/>
                                          </p:val>
                                        </p:tav>
                                        <p:tav tm="100000">
                                          <p:val>
                                            <p:strVal val="0-ppt_w/2"/>
                                          </p:val>
                                        </p:tav>
                                      </p:tavLst>
                                    </p:anim>
                                    <p:anim calcmode="lin" valueType="num">
                                      <p:cBhvr additive="base">
                                        <p:cTn id="90" dur="3000"/>
                                        <p:tgtEl>
                                          <p:spTgt spid="8"/>
                                        </p:tgtEl>
                                        <p:attrNameLst>
                                          <p:attrName>ppt_y</p:attrName>
                                        </p:attrNameLst>
                                      </p:cBhvr>
                                      <p:tavLst>
                                        <p:tav tm="0">
                                          <p:val>
                                            <p:strVal val="ppt_y"/>
                                          </p:val>
                                        </p:tav>
                                        <p:tav tm="100000">
                                          <p:val>
                                            <p:strVal val="ppt_y"/>
                                          </p:val>
                                        </p:tav>
                                      </p:tavLst>
                                    </p:anim>
                                    <p:set>
                                      <p:cBhvr>
                                        <p:cTn id="91" dur="1" fill="hold">
                                          <p:stCondLst>
                                            <p:cond delay="2999"/>
                                          </p:stCondLst>
                                        </p:cTn>
                                        <p:tgtEl>
                                          <p:spTgt spid="8"/>
                                        </p:tgtEl>
                                        <p:attrNameLst>
                                          <p:attrName>style.visibility</p:attrName>
                                        </p:attrNameLst>
                                      </p:cBhvr>
                                      <p:to>
                                        <p:strVal val="hidden"/>
                                      </p:to>
                                    </p:set>
                                  </p:childTnLst>
                                </p:cTn>
                              </p:par>
                              <p:par>
                                <p:cTn id="92" presetID="2" presetClass="exit" presetSubtype="9" fill="hold" grpId="2" nodeType="withEffect">
                                  <p:stCondLst>
                                    <p:cond delay="0"/>
                                  </p:stCondLst>
                                  <p:childTnLst>
                                    <p:anim calcmode="lin" valueType="num">
                                      <p:cBhvr additive="base">
                                        <p:cTn id="93" dur="3000"/>
                                        <p:tgtEl>
                                          <p:spTgt spid="12"/>
                                        </p:tgtEl>
                                        <p:attrNameLst>
                                          <p:attrName>ppt_x</p:attrName>
                                        </p:attrNameLst>
                                      </p:cBhvr>
                                      <p:tavLst>
                                        <p:tav tm="0">
                                          <p:val>
                                            <p:strVal val="ppt_x"/>
                                          </p:val>
                                        </p:tav>
                                        <p:tav tm="100000">
                                          <p:val>
                                            <p:strVal val="0-ppt_w/2"/>
                                          </p:val>
                                        </p:tav>
                                      </p:tavLst>
                                    </p:anim>
                                    <p:anim calcmode="lin" valueType="num">
                                      <p:cBhvr additive="base">
                                        <p:cTn id="94" dur="3000"/>
                                        <p:tgtEl>
                                          <p:spTgt spid="12"/>
                                        </p:tgtEl>
                                        <p:attrNameLst>
                                          <p:attrName>ppt_y</p:attrName>
                                        </p:attrNameLst>
                                      </p:cBhvr>
                                      <p:tavLst>
                                        <p:tav tm="0">
                                          <p:val>
                                            <p:strVal val="ppt_y"/>
                                          </p:val>
                                        </p:tav>
                                        <p:tav tm="100000">
                                          <p:val>
                                            <p:strVal val="0-ppt_h/2"/>
                                          </p:val>
                                        </p:tav>
                                      </p:tavLst>
                                    </p:anim>
                                    <p:set>
                                      <p:cBhvr>
                                        <p:cTn id="95" dur="1" fill="hold">
                                          <p:stCondLst>
                                            <p:cond delay="2999"/>
                                          </p:stCondLst>
                                        </p:cTn>
                                        <p:tgtEl>
                                          <p:spTgt spid="12"/>
                                        </p:tgtEl>
                                        <p:attrNameLst>
                                          <p:attrName>style.visibility</p:attrName>
                                        </p:attrNameLst>
                                      </p:cBhvr>
                                      <p:to>
                                        <p:strVal val="hidden"/>
                                      </p:to>
                                    </p:set>
                                  </p:childTnLst>
                                </p:cTn>
                              </p:par>
                              <p:par>
                                <p:cTn id="96" presetID="13" presetClass="exit" presetSubtype="32" fill="hold" grpId="3" nodeType="withEffect">
                                  <p:stCondLst>
                                    <p:cond delay="0"/>
                                  </p:stCondLst>
                                  <p:childTnLst>
                                    <p:animEffect transition="out" filter="plus(out)">
                                      <p:cBhvr>
                                        <p:cTn id="97" dur="3000"/>
                                        <p:tgtEl>
                                          <p:spTgt spid="5"/>
                                        </p:tgtEl>
                                      </p:cBhvr>
                                    </p:animEffect>
                                    <p:set>
                                      <p:cBhvr>
                                        <p:cTn id="98" dur="1" fill="hold">
                                          <p:stCondLst>
                                            <p:cond delay="2999"/>
                                          </p:stCondLst>
                                        </p:cTn>
                                        <p:tgtEl>
                                          <p:spTgt spid="5"/>
                                        </p:tgtEl>
                                        <p:attrNameLst>
                                          <p:attrName>style.visibility</p:attrName>
                                        </p:attrNameLst>
                                      </p:cBhvr>
                                      <p:to>
                                        <p:strVal val="hidden"/>
                                      </p:to>
                                    </p:set>
                                  </p:childTnLst>
                                </p:cTn>
                              </p:par>
                              <p:par>
                                <p:cTn id="99" presetID="13" presetClass="exit" presetSubtype="32" fill="hold" grpId="3" nodeType="withEffect">
                                  <p:stCondLst>
                                    <p:cond delay="0"/>
                                  </p:stCondLst>
                                  <p:childTnLst>
                                    <p:animEffect transition="out" filter="plus(out)">
                                      <p:cBhvr>
                                        <p:cTn id="100" dur="3000"/>
                                        <p:tgtEl>
                                          <p:spTgt spid="6"/>
                                        </p:tgtEl>
                                      </p:cBhvr>
                                    </p:animEffect>
                                    <p:set>
                                      <p:cBhvr>
                                        <p:cTn id="101" dur="1" fill="hold">
                                          <p:stCondLst>
                                            <p:cond delay="2999"/>
                                          </p:stCondLst>
                                        </p:cTn>
                                        <p:tgtEl>
                                          <p:spTgt spid="6"/>
                                        </p:tgtEl>
                                        <p:attrNameLst>
                                          <p:attrName>style.visibility</p:attrName>
                                        </p:attrNameLst>
                                      </p:cBhvr>
                                      <p:to>
                                        <p:strVal val="hidden"/>
                                      </p:to>
                                    </p:set>
                                  </p:childTnLst>
                                </p:cTn>
                              </p:par>
                              <p:par>
                                <p:cTn id="102" presetID="13" presetClass="exit" presetSubtype="32" fill="hold" grpId="3" nodeType="withEffect">
                                  <p:stCondLst>
                                    <p:cond delay="0"/>
                                  </p:stCondLst>
                                  <p:childTnLst>
                                    <p:animEffect transition="out" filter="plus(out)">
                                      <p:cBhvr>
                                        <p:cTn id="103" dur="3000"/>
                                        <p:tgtEl>
                                          <p:spTgt spid="7"/>
                                        </p:tgtEl>
                                      </p:cBhvr>
                                    </p:animEffect>
                                    <p:set>
                                      <p:cBhvr>
                                        <p:cTn id="104" dur="1" fill="hold">
                                          <p:stCondLst>
                                            <p:cond delay="2999"/>
                                          </p:stCondLst>
                                        </p:cTn>
                                        <p:tgtEl>
                                          <p:spTgt spid="7"/>
                                        </p:tgtEl>
                                        <p:attrNameLst>
                                          <p:attrName>style.visibility</p:attrName>
                                        </p:attrNameLst>
                                      </p:cBhvr>
                                      <p:to>
                                        <p:strVal val="hidden"/>
                                      </p:to>
                                    </p:set>
                                  </p:childTnLst>
                                </p:cTn>
                              </p:par>
                              <p:par>
                                <p:cTn id="105" presetID="13" presetClass="exit" presetSubtype="32" fill="hold" grpId="3" nodeType="withEffect">
                                  <p:stCondLst>
                                    <p:cond delay="0"/>
                                  </p:stCondLst>
                                  <p:childTnLst>
                                    <p:animEffect transition="out" filter="plus(out)">
                                      <p:cBhvr>
                                        <p:cTn id="106" dur="3000"/>
                                        <p:tgtEl>
                                          <p:spTgt spid="9"/>
                                        </p:tgtEl>
                                      </p:cBhvr>
                                    </p:animEffect>
                                    <p:set>
                                      <p:cBhvr>
                                        <p:cTn id="107" dur="1" fill="hold">
                                          <p:stCondLst>
                                            <p:cond delay="2999"/>
                                          </p:stCondLst>
                                        </p:cTn>
                                        <p:tgtEl>
                                          <p:spTgt spid="9"/>
                                        </p:tgtEl>
                                        <p:attrNameLst>
                                          <p:attrName>style.visibility</p:attrName>
                                        </p:attrNameLst>
                                      </p:cBhvr>
                                      <p:to>
                                        <p:strVal val="hidden"/>
                                      </p:to>
                                    </p:set>
                                  </p:childTnLst>
                                </p:cTn>
                              </p:par>
                              <p:par>
                                <p:cTn id="108" presetID="13" presetClass="exit" presetSubtype="32" fill="hold" grpId="3" nodeType="withEffect">
                                  <p:stCondLst>
                                    <p:cond delay="0"/>
                                  </p:stCondLst>
                                  <p:childTnLst>
                                    <p:animEffect transition="out" filter="plus(out)">
                                      <p:cBhvr>
                                        <p:cTn id="109" dur="3000"/>
                                        <p:tgtEl>
                                          <p:spTgt spid="11"/>
                                        </p:tgtEl>
                                      </p:cBhvr>
                                    </p:animEffect>
                                    <p:set>
                                      <p:cBhvr>
                                        <p:cTn id="110" dur="1" fill="hold">
                                          <p:stCondLst>
                                            <p:cond delay="2999"/>
                                          </p:stCondLst>
                                        </p:cTn>
                                        <p:tgtEl>
                                          <p:spTgt spid="11"/>
                                        </p:tgtEl>
                                        <p:attrNameLst>
                                          <p:attrName>style.visibility</p:attrName>
                                        </p:attrNameLst>
                                      </p:cBhvr>
                                      <p:to>
                                        <p:strVal val="hidden"/>
                                      </p:to>
                                    </p:set>
                                  </p:childTnLst>
                                </p:cTn>
                              </p:par>
                              <p:par>
                                <p:cTn id="111" presetID="13" presetClass="exit" presetSubtype="32" fill="hold" grpId="3" nodeType="withEffect">
                                  <p:stCondLst>
                                    <p:cond delay="0"/>
                                  </p:stCondLst>
                                  <p:childTnLst>
                                    <p:animEffect transition="out" filter="plus(out)">
                                      <p:cBhvr>
                                        <p:cTn id="112" dur="3000"/>
                                        <p:tgtEl>
                                          <p:spTgt spid="10"/>
                                        </p:tgtEl>
                                      </p:cBhvr>
                                    </p:animEffect>
                                    <p:set>
                                      <p:cBhvr>
                                        <p:cTn id="113" dur="1" fill="hold">
                                          <p:stCondLst>
                                            <p:cond delay="2999"/>
                                          </p:stCondLst>
                                        </p:cTn>
                                        <p:tgtEl>
                                          <p:spTgt spid="10"/>
                                        </p:tgtEl>
                                        <p:attrNameLst>
                                          <p:attrName>style.visibility</p:attrName>
                                        </p:attrNameLst>
                                      </p:cBhvr>
                                      <p:to>
                                        <p:strVal val="hidden"/>
                                      </p:to>
                                    </p:set>
                                  </p:childTnLst>
                                </p:cTn>
                              </p:par>
                              <p:par>
                                <p:cTn id="114" presetID="13" presetClass="exit" presetSubtype="32" fill="hold" grpId="3" nodeType="withEffect">
                                  <p:stCondLst>
                                    <p:cond delay="0"/>
                                  </p:stCondLst>
                                  <p:childTnLst>
                                    <p:animEffect transition="out" filter="plus(out)">
                                      <p:cBhvr>
                                        <p:cTn id="115" dur="3000"/>
                                        <p:tgtEl>
                                          <p:spTgt spid="8"/>
                                        </p:tgtEl>
                                      </p:cBhvr>
                                    </p:animEffect>
                                    <p:set>
                                      <p:cBhvr>
                                        <p:cTn id="116" dur="1" fill="hold">
                                          <p:stCondLst>
                                            <p:cond delay="2999"/>
                                          </p:stCondLst>
                                        </p:cTn>
                                        <p:tgtEl>
                                          <p:spTgt spid="8"/>
                                        </p:tgtEl>
                                        <p:attrNameLst>
                                          <p:attrName>style.visibility</p:attrName>
                                        </p:attrNameLst>
                                      </p:cBhvr>
                                      <p:to>
                                        <p:strVal val="hidden"/>
                                      </p:to>
                                    </p:set>
                                  </p:childTnLst>
                                </p:cTn>
                              </p:par>
                              <p:par>
                                <p:cTn id="117" presetID="13" presetClass="exit" presetSubtype="32" fill="hold" grpId="3" nodeType="withEffect">
                                  <p:stCondLst>
                                    <p:cond delay="0"/>
                                  </p:stCondLst>
                                  <p:childTnLst>
                                    <p:animEffect transition="out" filter="plus(out)">
                                      <p:cBhvr>
                                        <p:cTn id="118" dur="3000"/>
                                        <p:tgtEl>
                                          <p:spTgt spid="12"/>
                                        </p:tgtEl>
                                      </p:cBhvr>
                                    </p:animEffect>
                                    <p:set>
                                      <p:cBhvr>
                                        <p:cTn id="119" dur="1" fill="hold">
                                          <p:stCondLst>
                                            <p:cond delay="2999"/>
                                          </p:stCondLst>
                                        </p:cTn>
                                        <p:tgtEl>
                                          <p:spTgt spid="12"/>
                                        </p:tgtEl>
                                        <p:attrNameLst>
                                          <p:attrName>style.visibility</p:attrName>
                                        </p:attrNameLst>
                                      </p:cBhvr>
                                      <p:to>
                                        <p:strVal val="hidden"/>
                                      </p:to>
                                    </p:set>
                                  </p:childTnLst>
                                </p:cTn>
                              </p:par>
                              <p:par>
                                <p:cTn id="120" presetID="23" presetClass="entr" presetSubtype="272" fill="hold" nodeType="withEffect">
                                  <p:stCondLst>
                                    <p:cond delay="0"/>
                                  </p:stCondLst>
                                  <p:childTnLst>
                                    <p:set>
                                      <p:cBhvr>
                                        <p:cTn id="121" dur="1" fill="hold">
                                          <p:stCondLst>
                                            <p:cond delay="0"/>
                                          </p:stCondLst>
                                        </p:cTn>
                                        <p:tgtEl>
                                          <p:spTgt spid="2"/>
                                        </p:tgtEl>
                                        <p:attrNameLst>
                                          <p:attrName>style.visibility</p:attrName>
                                        </p:attrNameLst>
                                      </p:cBhvr>
                                      <p:to>
                                        <p:strVal val="visible"/>
                                      </p:to>
                                    </p:set>
                                    <p:anim calcmode="lin" valueType="num">
                                      <p:cBhvr>
                                        <p:cTn id="122" dur="3000" fill="hold"/>
                                        <p:tgtEl>
                                          <p:spTgt spid="2"/>
                                        </p:tgtEl>
                                        <p:attrNameLst>
                                          <p:attrName>ppt_w</p:attrName>
                                        </p:attrNameLst>
                                      </p:cBhvr>
                                      <p:tavLst>
                                        <p:tav tm="0">
                                          <p:val>
                                            <p:strVal val="2/3*#ppt_w"/>
                                          </p:val>
                                        </p:tav>
                                        <p:tav tm="100000">
                                          <p:val>
                                            <p:strVal val="#ppt_w"/>
                                          </p:val>
                                        </p:tav>
                                      </p:tavLst>
                                    </p:anim>
                                    <p:anim calcmode="lin" valueType="num">
                                      <p:cBhvr>
                                        <p:cTn id="123" dur="3000" fill="hold"/>
                                        <p:tgtEl>
                                          <p:spTgt spid="2"/>
                                        </p:tgtEl>
                                        <p:attrNameLst>
                                          <p:attrName>ppt_h</p:attrName>
                                        </p:attrNameLst>
                                      </p:cBhvr>
                                      <p:tavLst>
                                        <p:tav tm="0">
                                          <p:val>
                                            <p:strVal val="2/3*#ppt_h"/>
                                          </p:val>
                                        </p:tav>
                                        <p:tav tm="100000">
                                          <p:val>
                                            <p:strVal val="#ppt_h"/>
                                          </p:val>
                                        </p:tav>
                                      </p:tavLst>
                                    </p:anim>
                                  </p:childTnLst>
                                </p:cTn>
                              </p:par>
                              <p:par>
                                <p:cTn id="124" presetID="4" presetClass="entr" presetSubtype="32" fill="hold" nodeType="withEffect">
                                  <p:stCondLst>
                                    <p:cond delay="0"/>
                                  </p:stCondLst>
                                  <p:childTnLst>
                                    <p:set>
                                      <p:cBhvr>
                                        <p:cTn id="125" dur="1" fill="hold">
                                          <p:stCondLst>
                                            <p:cond delay="0"/>
                                          </p:stCondLst>
                                        </p:cTn>
                                        <p:tgtEl>
                                          <p:spTgt spid="2"/>
                                        </p:tgtEl>
                                        <p:attrNameLst>
                                          <p:attrName>style.visibility</p:attrName>
                                        </p:attrNameLst>
                                      </p:cBhvr>
                                      <p:to>
                                        <p:strVal val="visible"/>
                                      </p:to>
                                    </p:set>
                                    <p:animEffect transition="in" filter="box(out)">
                                      <p:cBhvr>
                                        <p:cTn id="126"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17000">
              <a:srgbClr val="002060"/>
            </a:gs>
            <a:gs pos="50000">
              <a:srgbClr val="9CB86E"/>
            </a:gs>
            <a:gs pos="100000">
              <a:srgbClr val="156B13"/>
            </a:gs>
          </a:gsLst>
          <a:lin ang="10800000" scaled="1"/>
          <a:tileRect/>
        </a:gradFill>
        <a:effectLst/>
      </p:bgPr>
    </p:bg>
    <p:spTree>
      <p:nvGrpSpPr>
        <p:cNvPr id="1" name=""/>
        <p:cNvGrpSpPr/>
        <p:nvPr/>
      </p:nvGrpSpPr>
      <p:grpSpPr>
        <a:xfrm>
          <a:off x="0" y="0"/>
          <a:ext cx="0" cy="0"/>
          <a:chOff x="0" y="0"/>
          <a:chExt cx="0" cy="0"/>
        </a:xfrm>
      </p:grpSpPr>
      <p:pic>
        <p:nvPicPr>
          <p:cNvPr id="2" name="1 Imagen" descr="stock-photo-13016209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Anillo"/>
          <p:cNvSpPr/>
          <p:nvPr/>
        </p:nvSpPr>
        <p:spPr>
          <a:xfrm>
            <a:off x="1285852" y="1428760"/>
            <a:ext cx="7134276" cy="1214422"/>
          </a:xfrm>
          <a:prstGeom prst="donut">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785786" y="2571768"/>
            <a:ext cx="7653358" cy="1214422"/>
          </a:xfrm>
          <a:prstGeom prst="donut">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714480" y="1214446"/>
            <a:ext cx="6000792" cy="1214422"/>
          </a:xfrm>
          <a:prstGeom prst="donut">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571604" y="2928958"/>
            <a:ext cx="6305560" cy="1214422"/>
          </a:xfrm>
          <a:prstGeom prst="donut">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143108" y="714380"/>
            <a:ext cx="5143536" cy="1214422"/>
          </a:xfrm>
          <a:prstGeom prst="donut">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214546" y="3357586"/>
            <a:ext cx="5091114" cy="1214422"/>
          </a:xfrm>
          <a:prstGeom prst="donut">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428860" y="357190"/>
            <a:ext cx="4286280" cy="1214422"/>
          </a:xfrm>
          <a:prstGeom prst="donut">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357422" y="3786196"/>
            <a:ext cx="4643470" cy="1214422"/>
          </a:xfrm>
          <a:prstGeom prst="donut">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000364" y="0"/>
            <a:ext cx="3214710" cy="1142984"/>
          </a:xfrm>
          <a:prstGeom prst="donut">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143240" y="4000510"/>
            <a:ext cx="3286148" cy="1285860"/>
          </a:xfrm>
          <a:prstGeom prst="donut">
            <a:avLst>
              <a:gd name="adj" fmla="val 24976"/>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500098" y="-500084"/>
            <a:ext cx="10001320" cy="7429552"/>
          </a:xfrm>
          <a:prstGeom prst="rect">
            <a:avLst/>
          </a:prstGeom>
          <a:gradFill flip="none" rotWithShape="1">
            <a:gsLst>
              <a:gs pos="29000">
                <a:srgbClr val="0000FF"/>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0-#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0-#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0-#ppt_h/2"/>
                                          </p:val>
                                        </p:tav>
                                        <p:tav tm="100000">
                                          <p:val>
                                            <p:strVal val="#ppt_y"/>
                                          </p:val>
                                        </p:tav>
                                      </p:tavLst>
                                    </p:anim>
                                  </p:childTnLst>
                                </p:cTn>
                              </p:par>
                            </p:childTnLst>
                          </p:cTn>
                        </p:par>
                        <p:par>
                          <p:cTn id="47" fill="hold">
                            <p:stCondLst>
                              <p:cond delay="2000"/>
                            </p:stCondLst>
                            <p:childTnLst>
                              <p:par>
                                <p:cTn id="48" presetID="2" presetClass="exit" presetSubtype="4" fill="hold" grpId="1" nodeType="afterEffect">
                                  <p:stCondLst>
                                    <p:cond delay="0"/>
                                  </p:stCondLst>
                                  <p:childTnLst>
                                    <p:anim calcmode="lin" valueType="num">
                                      <p:cBhvr additive="base">
                                        <p:cTn id="49" dur="2000"/>
                                        <p:tgtEl>
                                          <p:spTgt spid="4"/>
                                        </p:tgtEl>
                                        <p:attrNameLst>
                                          <p:attrName>ppt_x</p:attrName>
                                        </p:attrNameLst>
                                      </p:cBhvr>
                                      <p:tavLst>
                                        <p:tav tm="0">
                                          <p:val>
                                            <p:strVal val="ppt_x"/>
                                          </p:val>
                                        </p:tav>
                                        <p:tav tm="100000">
                                          <p:val>
                                            <p:strVal val="ppt_x"/>
                                          </p:val>
                                        </p:tav>
                                      </p:tavLst>
                                    </p:anim>
                                    <p:anim calcmode="lin" valueType="num">
                                      <p:cBhvr additive="base">
                                        <p:cTn id="50" dur="2000"/>
                                        <p:tgtEl>
                                          <p:spTgt spid="4"/>
                                        </p:tgtEl>
                                        <p:attrNameLst>
                                          <p:attrName>ppt_y</p:attrName>
                                        </p:attrNameLst>
                                      </p:cBhvr>
                                      <p:tavLst>
                                        <p:tav tm="0">
                                          <p:val>
                                            <p:strVal val="ppt_y"/>
                                          </p:val>
                                        </p:tav>
                                        <p:tav tm="100000">
                                          <p:val>
                                            <p:strVal val="1+ppt_h/2"/>
                                          </p:val>
                                        </p:tav>
                                      </p:tavLst>
                                    </p:anim>
                                    <p:set>
                                      <p:cBhvr>
                                        <p:cTn id="51" dur="1" fill="hold">
                                          <p:stCondLst>
                                            <p:cond delay="1999"/>
                                          </p:stCondLst>
                                        </p:cTn>
                                        <p:tgtEl>
                                          <p:spTgt spid="4"/>
                                        </p:tgtEl>
                                        <p:attrNameLst>
                                          <p:attrName>style.visibility</p:attrName>
                                        </p:attrNameLst>
                                      </p:cBhvr>
                                      <p:to>
                                        <p:strVal val="hidden"/>
                                      </p:to>
                                    </p:set>
                                  </p:childTnLst>
                                </p:cTn>
                              </p:par>
                              <p:par>
                                <p:cTn id="52" presetID="2" presetClass="exit" presetSubtype="4" fill="hold" grpId="1" nodeType="withEffect">
                                  <p:stCondLst>
                                    <p:cond delay="0"/>
                                  </p:stCondLst>
                                  <p:childTnLst>
                                    <p:anim calcmode="lin" valueType="num">
                                      <p:cBhvr additive="base">
                                        <p:cTn id="53" dur="2000"/>
                                        <p:tgtEl>
                                          <p:spTgt spid="6"/>
                                        </p:tgtEl>
                                        <p:attrNameLst>
                                          <p:attrName>ppt_x</p:attrName>
                                        </p:attrNameLst>
                                      </p:cBhvr>
                                      <p:tavLst>
                                        <p:tav tm="0">
                                          <p:val>
                                            <p:strVal val="ppt_x"/>
                                          </p:val>
                                        </p:tav>
                                        <p:tav tm="100000">
                                          <p:val>
                                            <p:strVal val="ppt_x"/>
                                          </p:val>
                                        </p:tav>
                                      </p:tavLst>
                                    </p:anim>
                                    <p:anim calcmode="lin" valueType="num">
                                      <p:cBhvr additive="base">
                                        <p:cTn id="54" dur="2000"/>
                                        <p:tgtEl>
                                          <p:spTgt spid="6"/>
                                        </p:tgtEl>
                                        <p:attrNameLst>
                                          <p:attrName>ppt_y</p:attrName>
                                        </p:attrNameLst>
                                      </p:cBhvr>
                                      <p:tavLst>
                                        <p:tav tm="0">
                                          <p:val>
                                            <p:strVal val="ppt_y"/>
                                          </p:val>
                                        </p:tav>
                                        <p:tav tm="100000">
                                          <p:val>
                                            <p:strVal val="1+ppt_h/2"/>
                                          </p:val>
                                        </p:tav>
                                      </p:tavLst>
                                    </p:anim>
                                    <p:set>
                                      <p:cBhvr>
                                        <p:cTn id="55" dur="1" fill="hold">
                                          <p:stCondLst>
                                            <p:cond delay="1999"/>
                                          </p:stCondLst>
                                        </p:cTn>
                                        <p:tgtEl>
                                          <p:spTgt spid="6"/>
                                        </p:tgtEl>
                                        <p:attrNameLst>
                                          <p:attrName>style.visibility</p:attrName>
                                        </p:attrNameLst>
                                      </p:cBhvr>
                                      <p:to>
                                        <p:strVal val="hidden"/>
                                      </p:to>
                                    </p:set>
                                  </p:childTnLst>
                                </p:cTn>
                              </p:par>
                              <p:par>
                                <p:cTn id="56" presetID="2" presetClass="exit" presetSubtype="4" fill="hold" grpId="1" nodeType="withEffect">
                                  <p:stCondLst>
                                    <p:cond delay="0"/>
                                  </p:stCondLst>
                                  <p:childTnLst>
                                    <p:anim calcmode="lin" valueType="num">
                                      <p:cBhvr additive="base">
                                        <p:cTn id="57" dur="2000"/>
                                        <p:tgtEl>
                                          <p:spTgt spid="8"/>
                                        </p:tgtEl>
                                        <p:attrNameLst>
                                          <p:attrName>ppt_x</p:attrName>
                                        </p:attrNameLst>
                                      </p:cBhvr>
                                      <p:tavLst>
                                        <p:tav tm="0">
                                          <p:val>
                                            <p:strVal val="ppt_x"/>
                                          </p:val>
                                        </p:tav>
                                        <p:tav tm="100000">
                                          <p:val>
                                            <p:strVal val="ppt_x"/>
                                          </p:val>
                                        </p:tav>
                                      </p:tavLst>
                                    </p:anim>
                                    <p:anim calcmode="lin" valueType="num">
                                      <p:cBhvr additive="base">
                                        <p:cTn id="58" dur="2000"/>
                                        <p:tgtEl>
                                          <p:spTgt spid="8"/>
                                        </p:tgtEl>
                                        <p:attrNameLst>
                                          <p:attrName>ppt_y</p:attrName>
                                        </p:attrNameLst>
                                      </p:cBhvr>
                                      <p:tavLst>
                                        <p:tav tm="0">
                                          <p:val>
                                            <p:strVal val="ppt_y"/>
                                          </p:val>
                                        </p:tav>
                                        <p:tav tm="100000">
                                          <p:val>
                                            <p:strVal val="1+ppt_h/2"/>
                                          </p:val>
                                        </p:tav>
                                      </p:tavLst>
                                    </p:anim>
                                    <p:set>
                                      <p:cBhvr>
                                        <p:cTn id="59" dur="1" fill="hold">
                                          <p:stCondLst>
                                            <p:cond delay="1999"/>
                                          </p:stCondLst>
                                        </p:cTn>
                                        <p:tgtEl>
                                          <p:spTgt spid="8"/>
                                        </p:tgtEl>
                                        <p:attrNameLst>
                                          <p:attrName>style.visibility</p:attrName>
                                        </p:attrNameLst>
                                      </p:cBhvr>
                                      <p:to>
                                        <p:strVal val="hidden"/>
                                      </p:to>
                                    </p:set>
                                  </p:childTnLst>
                                </p:cTn>
                              </p:par>
                              <p:par>
                                <p:cTn id="60" presetID="2" presetClass="exit" presetSubtype="4" fill="hold" grpId="1" nodeType="withEffect">
                                  <p:stCondLst>
                                    <p:cond delay="0"/>
                                  </p:stCondLst>
                                  <p:childTnLst>
                                    <p:anim calcmode="lin" valueType="num">
                                      <p:cBhvr additive="base">
                                        <p:cTn id="61" dur="2000"/>
                                        <p:tgtEl>
                                          <p:spTgt spid="10"/>
                                        </p:tgtEl>
                                        <p:attrNameLst>
                                          <p:attrName>ppt_x</p:attrName>
                                        </p:attrNameLst>
                                      </p:cBhvr>
                                      <p:tavLst>
                                        <p:tav tm="0">
                                          <p:val>
                                            <p:strVal val="ppt_x"/>
                                          </p:val>
                                        </p:tav>
                                        <p:tav tm="100000">
                                          <p:val>
                                            <p:strVal val="ppt_x"/>
                                          </p:val>
                                        </p:tav>
                                      </p:tavLst>
                                    </p:anim>
                                    <p:anim calcmode="lin" valueType="num">
                                      <p:cBhvr additive="base">
                                        <p:cTn id="62" dur="2000"/>
                                        <p:tgtEl>
                                          <p:spTgt spid="10"/>
                                        </p:tgtEl>
                                        <p:attrNameLst>
                                          <p:attrName>ppt_y</p:attrName>
                                        </p:attrNameLst>
                                      </p:cBhvr>
                                      <p:tavLst>
                                        <p:tav tm="0">
                                          <p:val>
                                            <p:strVal val="ppt_y"/>
                                          </p:val>
                                        </p:tav>
                                        <p:tav tm="100000">
                                          <p:val>
                                            <p:strVal val="1+ppt_h/2"/>
                                          </p:val>
                                        </p:tav>
                                      </p:tavLst>
                                    </p:anim>
                                    <p:set>
                                      <p:cBhvr>
                                        <p:cTn id="63" dur="1" fill="hold">
                                          <p:stCondLst>
                                            <p:cond delay="1999"/>
                                          </p:stCondLst>
                                        </p:cTn>
                                        <p:tgtEl>
                                          <p:spTgt spid="10"/>
                                        </p:tgtEl>
                                        <p:attrNameLst>
                                          <p:attrName>style.visibility</p:attrName>
                                        </p:attrNameLst>
                                      </p:cBhvr>
                                      <p:to>
                                        <p:strVal val="hidden"/>
                                      </p:to>
                                    </p:set>
                                  </p:childTnLst>
                                </p:cTn>
                              </p:par>
                              <p:par>
                                <p:cTn id="64" presetID="2" presetClass="exit" presetSubtype="4" fill="hold" grpId="1" nodeType="withEffect">
                                  <p:stCondLst>
                                    <p:cond delay="0"/>
                                  </p:stCondLst>
                                  <p:childTnLst>
                                    <p:anim calcmode="lin" valueType="num">
                                      <p:cBhvr additive="base">
                                        <p:cTn id="65" dur="2000"/>
                                        <p:tgtEl>
                                          <p:spTgt spid="12"/>
                                        </p:tgtEl>
                                        <p:attrNameLst>
                                          <p:attrName>ppt_x</p:attrName>
                                        </p:attrNameLst>
                                      </p:cBhvr>
                                      <p:tavLst>
                                        <p:tav tm="0">
                                          <p:val>
                                            <p:strVal val="ppt_x"/>
                                          </p:val>
                                        </p:tav>
                                        <p:tav tm="100000">
                                          <p:val>
                                            <p:strVal val="ppt_x"/>
                                          </p:val>
                                        </p:tav>
                                      </p:tavLst>
                                    </p:anim>
                                    <p:anim calcmode="lin" valueType="num">
                                      <p:cBhvr additive="base">
                                        <p:cTn id="66" dur="2000"/>
                                        <p:tgtEl>
                                          <p:spTgt spid="12"/>
                                        </p:tgtEl>
                                        <p:attrNameLst>
                                          <p:attrName>ppt_y</p:attrName>
                                        </p:attrNameLst>
                                      </p:cBhvr>
                                      <p:tavLst>
                                        <p:tav tm="0">
                                          <p:val>
                                            <p:strVal val="ppt_y"/>
                                          </p:val>
                                        </p:tav>
                                        <p:tav tm="100000">
                                          <p:val>
                                            <p:strVal val="1+ppt_h/2"/>
                                          </p:val>
                                        </p:tav>
                                      </p:tavLst>
                                    </p:anim>
                                    <p:set>
                                      <p:cBhvr>
                                        <p:cTn id="67" dur="1" fill="hold">
                                          <p:stCondLst>
                                            <p:cond delay="1999"/>
                                          </p:stCondLst>
                                        </p:cTn>
                                        <p:tgtEl>
                                          <p:spTgt spid="12"/>
                                        </p:tgtEl>
                                        <p:attrNameLst>
                                          <p:attrName>style.visibility</p:attrName>
                                        </p:attrNameLst>
                                      </p:cBhvr>
                                      <p:to>
                                        <p:strVal val="hidden"/>
                                      </p:to>
                                    </p:set>
                                  </p:childTnLst>
                                </p:cTn>
                              </p:par>
                              <p:par>
                                <p:cTn id="68" presetID="2" presetClass="exit" presetSubtype="1" fill="hold" grpId="1" nodeType="withEffect">
                                  <p:stCondLst>
                                    <p:cond delay="0"/>
                                  </p:stCondLst>
                                  <p:childTnLst>
                                    <p:anim calcmode="lin" valueType="num">
                                      <p:cBhvr additive="base">
                                        <p:cTn id="69" dur="2000"/>
                                        <p:tgtEl>
                                          <p:spTgt spid="5"/>
                                        </p:tgtEl>
                                        <p:attrNameLst>
                                          <p:attrName>ppt_x</p:attrName>
                                        </p:attrNameLst>
                                      </p:cBhvr>
                                      <p:tavLst>
                                        <p:tav tm="0">
                                          <p:val>
                                            <p:strVal val="ppt_x"/>
                                          </p:val>
                                        </p:tav>
                                        <p:tav tm="100000">
                                          <p:val>
                                            <p:strVal val="ppt_x"/>
                                          </p:val>
                                        </p:tav>
                                      </p:tavLst>
                                    </p:anim>
                                    <p:anim calcmode="lin" valueType="num">
                                      <p:cBhvr additive="base">
                                        <p:cTn id="70" dur="2000"/>
                                        <p:tgtEl>
                                          <p:spTgt spid="5"/>
                                        </p:tgtEl>
                                        <p:attrNameLst>
                                          <p:attrName>ppt_y</p:attrName>
                                        </p:attrNameLst>
                                      </p:cBhvr>
                                      <p:tavLst>
                                        <p:tav tm="0">
                                          <p:val>
                                            <p:strVal val="ppt_y"/>
                                          </p:val>
                                        </p:tav>
                                        <p:tav tm="100000">
                                          <p:val>
                                            <p:strVal val="0-ppt_h/2"/>
                                          </p:val>
                                        </p:tav>
                                      </p:tavLst>
                                    </p:anim>
                                    <p:set>
                                      <p:cBhvr>
                                        <p:cTn id="71" dur="1" fill="hold">
                                          <p:stCondLst>
                                            <p:cond delay="1999"/>
                                          </p:stCondLst>
                                        </p:cTn>
                                        <p:tgtEl>
                                          <p:spTgt spid="5"/>
                                        </p:tgtEl>
                                        <p:attrNameLst>
                                          <p:attrName>style.visibility</p:attrName>
                                        </p:attrNameLst>
                                      </p:cBhvr>
                                      <p:to>
                                        <p:strVal val="hidden"/>
                                      </p:to>
                                    </p:set>
                                  </p:childTnLst>
                                </p:cTn>
                              </p:par>
                              <p:par>
                                <p:cTn id="72" presetID="2" presetClass="exit" presetSubtype="1" fill="hold" grpId="1" nodeType="withEffect">
                                  <p:stCondLst>
                                    <p:cond delay="0"/>
                                  </p:stCondLst>
                                  <p:childTnLst>
                                    <p:anim calcmode="lin" valueType="num">
                                      <p:cBhvr additive="base">
                                        <p:cTn id="73" dur="2000"/>
                                        <p:tgtEl>
                                          <p:spTgt spid="7"/>
                                        </p:tgtEl>
                                        <p:attrNameLst>
                                          <p:attrName>ppt_x</p:attrName>
                                        </p:attrNameLst>
                                      </p:cBhvr>
                                      <p:tavLst>
                                        <p:tav tm="0">
                                          <p:val>
                                            <p:strVal val="ppt_x"/>
                                          </p:val>
                                        </p:tav>
                                        <p:tav tm="100000">
                                          <p:val>
                                            <p:strVal val="ppt_x"/>
                                          </p:val>
                                        </p:tav>
                                      </p:tavLst>
                                    </p:anim>
                                    <p:anim calcmode="lin" valueType="num">
                                      <p:cBhvr additive="base">
                                        <p:cTn id="74" dur="2000"/>
                                        <p:tgtEl>
                                          <p:spTgt spid="7"/>
                                        </p:tgtEl>
                                        <p:attrNameLst>
                                          <p:attrName>ppt_y</p:attrName>
                                        </p:attrNameLst>
                                      </p:cBhvr>
                                      <p:tavLst>
                                        <p:tav tm="0">
                                          <p:val>
                                            <p:strVal val="ppt_y"/>
                                          </p:val>
                                        </p:tav>
                                        <p:tav tm="100000">
                                          <p:val>
                                            <p:strVal val="0-ppt_h/2"/>
                                          </p:val>
                                        </p:tav>
                                      </p:tavLst>
                                    </p:anim>
                                    <p:set>
                                      <p:cBhvr>
                                        <p:cTn id="75" dur="1" fill="hold">
                                          <p:stCondLst>
                                            <p:cond delay="1999"/>
                                          </p:stCondLst>
                                        </p:cTn>
                                        <p:tgtEl>
                                          <p:spTgt spid="7"/>
                                        </p:tgtEl>
                                        <p:attrNameLst>
                                          <p:attrName>style.visibility</p:attrName>
                                        </p:attrNameLst>
                                      </p:cBhvr>
                                      <p:to>
                                        <p:strVal val="hidden"/>
                                      </p:to>
                                    </p:set>
                                  </p:childTnLst>
                                </p:cTn>
                              </p:par>
                              <p:par>
                                <p:cTn id="76" presetID="2" presetClass="exit" presetSubtype="1" fill="hold" grpId="1" nodeType="withEffect">
                                  <p:stCondLst>
                                    <p:cond delay="0"/>
                                  </p:stCondLst>
                                  <p:childTnLst>
                                    <p:anim calcmode="lin" valueType="num">
                                      <p:cBhvr additive="base">
                                        <p:cTn id="77" dur="2000"/>
                                        <p:tgtEl>
                                          <p:spTgt spid="9"/>
                                        </p:tgtEl>
                                        <p:attrNameLst>
                                          <p:attrName>ppt_x</p:attrName>
                                        </p:attrNameLst>
                                      </p:cBhvr>
                                      <p:tavLst>
                                        <p:tav tm="0">
                                          <p:val>
                                            <p:strVal val="ppt_x"/>
                                          </p:val>
                                        </p:tav>
                                        <p:tav tm="100000">
                                          <p:val>
                                            <p:strVal val="ppt_x"/>
                                          </p:val>
                                        </p:tav>
                                      </p:tavLst>
                                    </p:anim>
                                    <p:anim calcmode="lin" valueType="num">
                                      <p:cBhvr additive="base">
                                        <p:cTn id="78" dur="2000"/>
                                        <p:tgtEl>
                                          <p:spTgt spid="9"/>
                                        </p:tgtEl>
                                        <p:attrNameLst>
                                          <p:attrName>ppt_y</p:attrName>
                                        </p:attrNameLst>
                                      </p:cBhvr>
                                      <p:tavLst>
                                        <p:tav tm="0">
                                          <p:val>
                                            <p:strVal val="ppt_y"/>
                                          </p:val>
                                        </p:tav>
                                        <p:tav tm="100000">
                                          <p:val>
                                            <p:strVal val="0-ppt_h/2"/>
                                          </p:val>
                                        </p:tav>
                                      </p:tavLst>
                                    </p:anim>
                                    <p:set>
                                      <p:cBhvr>
                                        <p:cTn id="79" dur="1" fill="hold">
                                          <p:stCondLst>
                                            <p:cond delay="1999"/>
                                          </p:stCondLst>
                                        </p:cTn>
                                        <p:tgtEl>
                                          <p:spTgt spid="9"/>
                                        </p:tgtEl>
                                        <p:attrNameLst>
                                          <p:attrName>style.visibility</p:attrName>
                                        </p:attrNameLst>
                                      </p:cBhvr>
                                      <p:to>
                                        <p:strVal val="hidden"/>
                                      </p:to>
                                    </p:set>
                                  </p:childTnLst>
                                </p:cTn>
                              </p:par>
                              <p:par>
                                <p:cTn id="80" presetID="2" presetClass="exit" presetSubtype="1" fill="hold" grpId="1" nodeType="withEffect">
                                  <p:stCondLst>
                                    <p:cond delay="0"/>
                                  </p:stCondLst>
                                  <p:childTnLst>
                                    <p:anim calcmode="lin" valueType="num">
                                      <p:cBhvr additive="base">
                                        <p:cTn id="81" dur="2000"/>
                                        <p:tgtEl>
                                          <p:spTgt spid="11"/>
                                        </p:tgtEl>
                                        <p:attrNameLst>
                                          <p:attrName>ppt_x</p:attrName>
                                        </p:attrNameLst>
                                      </p:cBhvr>
                                      <p:tavLst>
                                        <p:tav tm="0">
                                          <p:val>
                                            <p:strVal val="ppt_x"/>
                                          </p:val>
                                        </p:tav>
                                        <p:tav tm="100000">
                                          <p:val>
                                            <p:strVal val="ppt_x"/>
                                          </p:val>
                                        </p:tav>
                                      </p:tavLst>
                                    </p:anim>
                                    <p:anim calcmode="lin" valueType="num">
                                      <p:cBhvr additive="base">
                                        <p:cTn id="82" dur="2000"/>
                                        <p:tgtEl>
                                          <p:spTgt spid="11"/>
                                        </p:tgtEl>
                                        <p:attrNameLst>
                                          <p:attrName>ppt_y</p:attrName>
                                        </p:attrNameLst>
                                      </p:cBhvr>
                                      <p:tavLst>
                                        <p:tav tm="0">
                                          <p:val>
                                            <p:strVal val="ppt_y"/>
                                          </p:val>
                                        </p:tav>
                                        <p:tav tm="100000">
                                          <p:val>
                                            <p:strVal val="0-ppt_h/2"/>
                                          </p:val>
                                        </p:tav>
                                      </p:tavLst>
                                    </p:anim>
                                    <p:set>
                                      <p:cBhvr>
                                        <p:cTn id="83" dur="1" fill="hold">
                                          <p:stCondLst>
                                            <p:cond delay="1999"/>
                                          </p:stCondLst>
                                        </p:cTn>
                                        <p:tgtEl>
                                          <p:spTgt spid="11"/>
                                        </p:tgtEl>
                                        <p:attrNameLst>
                                          <p:attrName>style.visibility</p:attrName>
                                        </p:attrNameLst>
                                      </p:cBhvr>
                                      <p:to>
                                        <p:strVal val="hidden"/>
                                      </p:to>
                                    </p:set>
                                  </p:childTnLst>
                                </p:cTn>
                              </p:par>
                              <p:par>
                                <p:cTn id="84" presetID="2" presetClass="exit" presetSubtype="1" fill="hold" grpId="1" nodeType="withEffect">
                                  <p:stCondLst>
                                    <p:cond delay="0"/>
                                  </p:stCondLst>
                                  <p:childTnLst>
                                    <p:anim calcmode="lin" valueType="num">
                                      <p:cBhvr additive="base">
                                        <p:cTn id="85" dur="2000"/>
                                        <p:tgtEl>
                                          <p:spTgt spid="13"/>
                                        </p:tgtEl>
                                        <p:attrNameLst>
                                          <p:attrName>ppt_x</p:attrName>
                                        </p:attrNameLst>
                                      </p:cBhvr>
                                      <p:tavLst>
                                        <p:tav tm="0">
                                          <p:val>
                                            <p:strVal val="ppt_x"/>
                                          </p:val>
                                        </p:tav>
                                        <p:tav tm="100000">
                                          <p:val>
                                            <p:strVal val="ppt_x"/>
                                          </p:val>
                                        </p:tav>
                                      </p:tavLst>
                                    </p:anim>
                                    <p:anim calcmode="lin" valueType="num">
                                      <p:cBhvr additive="base">
                                        <p:cTn id="86" dur="2000"/>
                                        <p:tgtEl>
                                          <p:spTgt spid="13"/>
                                        </p:tgtEl>
                                        <p:attrNameLst>
                                          <p:attrName>ppt_y</p:attrName>
                                        </p:attrNameLst>
                                      </p:cBhvr>
                                      <p:tavLst>
                                        <p:tav tm="0">
                                          <p:val>
                                            <p:strVal val="ppt_y"/>
                                          </p:val>
                                        </p:tav>
                                        <p:tav tm="100000">
                                          <p:val>
                                            <p:strVal val="0-ppt_h/2"/>
                                          </p:val>
                                        </p:tav>
                                      </p:tavLst>
                                    </p:anim>
                                    <p:set>
                                      <p:cBhvr>
                                        <p:cTn id="87" dur="1" fill="hold">
                                          <p:stCondLst>
                                            <p:cond delay="1999"/>
                                          </p:stCondLst>
                                        </p:cTn>
                                        <p:tgtEl>
                                          <p:spTgt spid="13"/>
                                        </p:tgtEl>
                                        <p:attrNameLst>
                                          <p:attrName>style.visibility</p:attrName>
                                        </p:attrNameLst>
                                      </p:cBhvr>
                                      <p:to>
                                        <p:strVal val="hidden"/>
                                      </p:to>
                                    </p:set>
                                  </p:childTnLst>
                                </p:cTn>
                              </p:par>
                              <p:par>
                                <p:cTn id="88" presetID="23" presetClass="entr" presetSubtype="288" fill="hold" nodeType="withEffect">
                                  <p:stCondLst>
                                    <p:cond delay="0"/>
                                  </p:stCondLst>
                                  <p:childTnLst>
                                    <p:set>
                                      <p:cBhvr>
                                        <p:cTn id="89" dur="1" fill="hold">
                                          <p:stCondLst>
                                            <p:cond delay="0"/>
                                          </p:stCondLst>
                                        </p:cTn>
                                        <p:tgtEl>
                                          <p:spTgt spid="2"/>
                                        </p:tgtEl>
                                        <p:attrNameLst>
                                          <p:attrName>style.visibility</p:attrName>
                                        </p:attrNameLst>
                                      </p:cBhvr>
                                      <p:to>
                                        <p:strVal val="visible"/>
                                      </p:to>
                                    </p:set>
                                    <p:anim calcmode="lin" valueType="num">
                                      <p:cBhvr>
                                        <p:cTn id="90" dur="2000" fill="hold"/>
                                        <p:tgtEl>
                                          <p:spTgt spid="2"/>
                                        </p:tgtEl>
                                        <p:attrNameLst>
                                          <p:attrName>ppt_w</p:attrName>
                                        </p:attrNameLst>
                                      </p:cBhvr>
                                      <p:tavLst>
                                        <p:tav tm="0">
                                          <p:val>
                                            <p:strVal val="4/3*#ppt_w"/>
                                          </p:val>
                                        </p:tav>
                                        <p:tav tm="100000">
                                          <p:val>
                                            <p:strVal val="#ppt_w"/>
                                          </p:val>
                                        </p:tav>
                                      </p:tavLst>
                                    </p:anim>
                                    <p:anim calcmode="lin" valueType="num">
                                      <p:cBhvr>
                                        <p:cTn id="91" dur="2000" fill="hold"/>
                                        <p:tgtEl>
                                          <p:spTgt spid="2"/>
                                        </p:tgtEl>
                                        <p:attrNameLst>
                                          <p:attrName>ppt_h</p:attrName>
                                        </p:attrNameLst>
                                      </p:cBhvr>
                                      <p:tavLst>
                                        <p:tav tm="0">
                                          <p:val>
                                            <p:strVal val="4/3*#ppt_h"/>
                                          </p:val>
                                        </p:tav>
                                        <p:tav tm="100000">
                                          <p:val>
                                            <p:strVal val="#ppt_h"/>
                                          </p:val>
                                        </p:tav>
                                      </p:tavLst>
                                    </p:anim>
                                  </p:childTnLst>
                                </p:cTn>
                              </p:par>
                              <p:par>
                                <p:cTn id="92" presetID="16" presetClass="entr" presetSubtype="42" fill="hold" nodeType="withEffect">
                                  <p:stCondLst>
                                    <p:cond delay="0"/>
                                  </p:stCondLst>
                                  <p:childTnLst>
                                    <p:set>
                                      <p:cBhvr>
                                        <p:cTn id="93" dur="1" fill="hold">
                                          <p:stCondLst>
                                            <p:cond delay="0"/>
                                          </p:stCondLst>
                                        </p:cTn>
                                        <p:tgtEl>
                                          <p:spTgt spid="2"/>
                                        </p:tgtEl>
                                        <p:attrNameLst>
                                          <p:attrName>style.visibility</p:attrName>
                                        </p:attrNameLst>
                                      </p:cBhvr>
                                      <p:to>
                                        <p:strVal val="visible"/>
                                      </p:to>
                                    </p:set>
                                    <p:animEffect transition="in" filter="barn(outHorizontal)">
                                      <p:cBhvr>
                                        <p:cTn id="9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zoom.png"/>
          <p:cNvPicPr>
            <a:picLocks noChangeAspect="1"/>
          </p:cNvPicPr>
          <p:nvPr/>
        </p:nvPicPr>
        <p:blipFill>
          <a:blip r:embed="rId2">
            <a:duotone>
              <a:prstClr val="black"/>
              <a:schemeClr val="accent6">
                <a:tint val="45000"/>
                <a:satMod val="400000"/>
              </a:schemeClr>
            </a:duotone>
            <a:lum bright="-10000"/>
          </a:blip>
          <a:stretch>
            <a:fillRect/>
          </a:stretch>
        </p:blipFill>
        <p:spPr>
          <a:xfrm>
            <a:off x="1116" y="0"/>
            <a:ext cx="9141767" cy="5143500"/>
          </a:xfrm>
          <a:prstGeom prst="rect">
            <a:avLst/>
          </a:prstGeom>
        </p:spPr>
      </p:pic>
      <p:pic>
        <p:nvPicPr>
          <p:cNvPr id="5" name="4 Imagen" descr="0k5IEnC.gif"/>
          <p:cNvPicPr>
            <a:picLocks noChangeAspect="1"/>
          </p:cNvPicPr>
          <p:nvPr/>
        </p:nvPicPr>
        <p:blipFill>
          <a:blip r:embed="rId3">
            <a:lum bright="-10000" contrast="10000"/>
          </a:blip>
          <a:stretch>
            <a:fillRect/>
          </a:stretch>
        </p:blipFill>
        <p:spPr>
          <a:xfrm>
            <a:off x="428596" y="1514475"/>
            <a:ext cx="3000375" cy="3629025"/>
          </a:xfrm>
          <a:prstGeom prst="rect">
            <a:avLst/>
          </a:prstGeom>
          <a:effectLst>
            <a:softEdge rad="31750"/>
          </a:effectLst>
        </p:spPr>
      </p:pic>
      <p:sp>
        <p:nvSpPr>
          <p:cNvPr id="4" name="3 CuadroTexto"/>
          <p:cNvSpPr txBox="1"/>
          <p:nvPr/>
        </p:nvSpPr>
        <p:spPr>
          <a:xfrm>
            <a:off x="3071802" y="2000246"/>
            <a:ext cx="4143404" cy="1200329"/>
          </a:xfrm>
          <a:prstGeom prst="rect">
            <a:avLst/>
          </a:prstGeom>
          <a:noFill/>
        </p:spPr>
        <p:txBody>
          <a:bodyPr wrap="square" rtlCol="0">
            <a:spAutoFit/>
          </a:bodyPr>
          <a:lstStyle/>
          <a:p>
            <a:pPr algn="ctr"/>
            <a:r>
              <a:rPr lang="es-PE" b="1" dirty="0" smtClean="0">
                <a:ln>
                  <a:solidFill>
                    <a:schemeClr val="tx1"/>
                  </a:solidFill>
                </a:ln>
                <a:solidFill>
                  <a:srgbClr val="FFFF00"/>
                </a:solidFill>
              </a:rPr>
              <a:t>El amor es relativo entre los seres humanos, depende de muchos factores, algunos le damos mayor ponderación a ciertas cosas, mientras otros aplicarán otros criterios. </a:t>
            </a:r>
            <a:endParaRPr lang="es-PE" b="1" dirty="0">
              <a:ln>
                <a:solidFill>
                  <a:schemeClr val="tx1"/>
                </a:solidFill>
              </a:ln>
              <a:solidFill>
                <a:srgbClr val="FFFF00"/>
              </a:solidFill>
            </a:endParaRPr>
          </a:p>
        </p:txBody>
      </p:sp>
      <p:sp>
        <p:nvSpPr>
          <p:cNvPr id="6" name="5 Rectángulo"/>
          <p:cNvSpPr/>
          <p:nvPr/>
        </p:nvSpPr>
        <p:spPr>
          <a:xfrm>
            <a:off x="-500098" y="-500084"/>
            <a:ext cx="10001320" cy="7429552"/>
          </a:xfrm>
          <a:prstGeom prst="rect">
            <a:avLst/>
          </a:prstGeom>
          <a:gradFill flip="none" rotWithShape="1">
            <a:gsLst>
              <a:gs pos="29000">
                <a:srgbClr val="0000FF"/>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19000">
              <a:schemeClr val="accent6">
                <a:lumMod val="75000"/>
              </a:schemeClr>
            </a:gs>
            <a:gs pos="30000">
              <a:srgbClr val="D49E6C"/>
            </a:gs>
            <a:gs pos="70000">
              <a:srgbClr val="A65528"/>
            </a:gs>
            <a:gs pos="100000">
              <a:srgbClr val="663012"/>
            </a:gs>
          </a:gsLst>
          <a:lin ang="10800000" scaled="0"/>
        </a:gradFill>
        <a:effectLst/>
      </p:bgPr>
    </p:bg>
    <p:spTree>
      <p:nvGrpSpPr>
        <p:cNvPr id="1" name=""/>
        <p:cNvGrpSpPr/>
        <p:nvPr/>
      </p:nvGrpSpPr>
      <p:grpSpPr>
        <a:xfrm>
          <a:off x="0" y="0"/>
          <a:ext cx="0" cy="0"/>
          <a:chOff x="0" y="0"/>
          <a:chExt cx="0" cy="0"/>
        </a:xfrm>
      </p:grpSpPr>
      <p:pic>
        <p:nvPicPr>
          <p:cNvPr id="2" name="1 Imagen" descr="stock-photo-15456714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dondear rectángulo de esquina diagonal"/>
          <p:cNvSpPr/>
          <p:nvPr/>
        </p:nvSpPr>
        <p:spPr>
          <a:xfrm>
            <a:off x="0" y="0"/>
            <a:ext cx="409125" cy="4286280"/>
          </a:xfrm>
          <a:prstGeom prst="round2DiagRect">
            <a:avLst>
              <a:gd name="adj1" fmla="val 50000"/>
              <a:gd name="adj2" fmla="val 0"/>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dondear rectángulo de esquina diagonal"/>
          <p:cNvSpPr/>
          <p:nvPr/>
        </p:nvSpPr>
        <p:spPr>
          <a:xfrm>
            <a:off x="642910" y="0"/>
            <a:ext cx="363684" cy="4286280"/>
          </a:xfrm>
          <a:prstGeom prst="round2DiagRect">
            <a:avLst>
              <a:gd name="adj1" fmla="val 50000"/>
              <a:gd name="adj2" fmla="val 0"/>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dondear rectángulo de esquina diagonal"/>
          <p:cNvSpPr/>
          <p:nvPr/>
        </p:nvSpPr>
        <p:spPr>
          <a:xfrm>
            <a:off x="1214414" y="0"/>
            <a:ext cx="409145" cy="4286280"/>
          </a:xfrm>
          <a:prstGeom prst="round2DiagRect">
            <a:avLst>
              <a:gd name="adj1" fmla="val 50000"/>
              <a:gd name="adj2" fmla="val 0"/>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dondear rectángulo de esquina diagonal"/>
          <p:cNvSpPr/>
          <p:nvPr/>
        </p:nvSpPr>
        <p:spPr>
          <a:xfrm>
            <a:off x="1857356" y="0"/>
            <a:ext cx="454605" cy="4286280"/>
          </a:xfrm>
          <a:prstGeom prst="round2DiagRect">
            <a:avLst>
              <a:gd name="adj1" fmla="val 50000"/>
              <a:gd name="adj2" fmla="val 0"/>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dondear rectángulo de esquina diagonal"/>
          <p:cNvSpPr/>
          <p:nvPr/>
        </p:nvSpPr>
        <p:spPr>
          <a:xfrm>
            <a:off x="2500298" y="0"/>
            <a:ext cx="409145" cy="4286280"/>
          </a:xfrm>
          <a:prstGeom prst="round2DiagRect">
            <a:avLst>
              <a:gd name="adj1" fmla="val 50000"/>
              <a:gd name="adj2" fmla="val 0"/>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dondear rectángulo de esquina diagonal"/>
          <p:cNvSpPr/>
          <p:nvPr/>
        </p:nvSpPr>
        <p:spPr>
          <a:xfrm>
            <a:off x="3143240" y="0"/>
            <a:ext cx="409145" cy="4286280"/>
          </a:xfrm>
          <a:prstGeom prst="round2DiagRect">
            <a:avLst>
              <a:gd name="adj1" fmla="val 50000"/>
              <a:gd name="adj2" fmla="val 0"/>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dondear rectángulo de esquina diagonal"/>
          <p:cNvSpPr/>
          <p:nvPr/>
        </p:nvSpPr>
        <p:spPr>
          <a:xfrm>
            <a:off x="5461728" y="0"/>
            <a:ext cx="467594" cy="4286280"/>
          </a:xfrm>
          <a:prstGeom prst="round2DiagRect">
            <a:avLst>
              <a:gd name="adj1" fmla="val 50000"/>
              <a:gd name="adj2" fmla="val 0"/>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dondear rectángulo de esquina diagonal"/>
          <p:cNvSpPr/>
          <p:nvPr/>
        </p:nvSpPr>
        <p:spPr>
          <a:xfrm>
            <a:off x="6143636" y="0"/>
            <a:ext cx="428628" cy="4286280"/>
          </a:xfrm>
          <a:prstGeom prst="round2DiagRect">
            <a:avLst>
              <a:gd name="adj1" fmla="val 50000"/>
              <a:gd name="adj2" fmla="val 0"/>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dondear rectángulo de esquina diagonal"/>
          <p:cNvSpPr/>
          <p:nvPr/>
        </p:nvSpPr>
        <p:spPr>
          <a:xfrm>
            <a:off x="6786578" y="0"/>
            <a:ext cx="428628" cy="4286280"/>
          </a:xfrm>
          <a:prstGeom prst="round2DiagRect">
            <a:avLst>
              <a:gd name="adj1" fmla="val 50000"/>
              <a:gd name="adj2" fmla="val 0"/>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dondear rectángulo de esquina diagonal"/>
          <p:cNvSpPr/>
          <p:nvPr/>
        </p:nvSpPr>
        <p:spPr>
          <a:xfrm>
            <a:off x="7410036" y="0"/>
            <a:ext cx="519549" cy="4286280"/>
          </a:xfrm>
          <a:prstGeom prst="round2DiagRect">
            <a:avLst>
              <a:gd name="adj1" fmla="val 50000"/>
              <a:gd name="adj2" fmla="val 0"/>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dondear rectángulo de esquina diagonal"/>
          <p:cNvSpPr/>
          <p:nvPr/>
        </p:nvSpPr>
        <p:spPr>
          <a:xfrm>
            <a:off x="8104934" y="0"/>
            <a:ext cx="467594" cy="4286280"/>
          </a:xfrm>
          <a:prstGeom prst="round2DiagRect">
            <a:avLst>
              <a:gd name="adj1" fmla="val 50000"/>
              <a:gd name="adj2" fmla="val 0"/>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dondear rectángulo de esquina diagonal"/>
          <p:cNvSpPr/>
          <p:nvPr/>
        </p:nvSpPr>
        <p:spPr>
          <a:xfrm>
            <a:off x="8728384" y="0"/>
            <a:ext cx="415616" cy="4286280"/>
          </a:xfrm>
          <a:prstGeom prst="round2DiagRect">
            <a:avLst>
              <a:gd name="adj1" fmla="val 50000"/>
              <a:gd name="adj2" fmla="val 0"/>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dondear rectángulo de esquina diagonal"/>
          <p:cNvSpPr/>
          <p:nvPr/>
        </p:nvSpPr>
        <p:spPr>
          <a:xfrm>
            <a:off x="3857620" y="-71438"/>
            <a:ext cx="500066" cy="4357700"/>
          </a:xfrm>
          <a:prstGeom prst="round2DiagRect">
            <a:avLst>
              <a:gd name="adj1" fmla="val 50000"/>
              <a:gd name="adj2" fmla="val 0"/>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dondear rectángulo de esquina diagonal"/>
          <p:cNvSpPr/>
          <p:nvPr/>
        </p:nvSpPr>
        <p:spPr>
          <a:xfrm>
            <a:off x="4714876" y="0"/>
            <a:ext cx="500066" cy="4286280"/>
          </a:xfrm>
          <a:prstGeom prst="round2DiagRect">
            <a:avLst>
              <a:gd name="adj1" fmla="val 50000"/>
              <a:gd name="adj2" fmla="val 0"/>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00098" y="-500084"/>
            <a:ext cx="10001320" cy="7429552"/>
          </a:xfrm>
          <a:prstGeom prst="rect">
            <a:avLst/>
          </a:prstGeom>
          <a:gradFill flip="none" rotWithShape="1">
            <a:gsLst>
              <a:gs pos="29000">
                <a:srgbClr val="0000FF"/>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plus(in)">
                                      <p:cBhvr>
                                        <p:cTn id="12" dur="2000"/>
                                        <p:tgtEl>
                                          <p:spTgt spid="4"/>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2000"/>
                                        <p:tgtEl>
                                          <p:spTgt spid="5"/>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plus(in)">
                                      <p:cBhvr>
                                        <p:cTn id="18" dur="2000"/>
                                        <p:tgtEl>
                                          <p:spTgt spid="6"/>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plus(in)">
                                      <p:cBhvr>
                                        <p:cTn id="21" dur="2000"/>
                                        <p:tgtEl>
                                          <p:spTgt spid="7"/>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plus(in)">
                                      <p:cBhvr>
                                        <p:cTn id="24" dur="2000"/>
                                        <p:tgtEl>
                                          <p:spTgt spid="8"/>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2000"/>
                                        <p:tgtEl>
                                          <p:spTgt spid="9"/>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plus(in)">
                                      <p:cBhvr>
                                        <p:cTn id="30" dur="2000"/>
                                        <p:tgtEl>
                                          <p:spTgt spid="10"/>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plus(in)">
                                      <p:cBhvr>
                                        <p:cTn id="33" dur="2000"/>
                                        <p:tgtEl>
                                          <p:spTgt spid="11"/>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plus(in)">
                                      <p:cBhvr>
                                        <p:cTn id="36" dur="2000"/>
                                        <p:tgtEl>
                                          <p:spTgt spid="12"/>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plus(in)">
                                      <p:cBhvr>
                                        <p:cTn id="39" dur="2000"/>
                                        <p:tgtEl>
                                          <p:spTgt spid="13"/>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13" presetClass="entr" presetSubtype="16"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plus(in)">
                                      <p:cBhvr>
                                        <p:cTn id="45" dur="2000"/>
                                        <p:tgtEl>
                                          <p:spTgt spid="15"/>
                                        </p:tgtEl>
                                      </p:cBhvr>
                                    </p:animEffect>
                                  </p:childTnLst>
                                </p:cTn>
                              </p:par>
                              <p:par>
                                <p:cTn id="46" presetID="13" presetClass="entr" presetSubtype="16"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plus(in)">
                                      <p:cBhvr>
                                        <p:cTn id="48" dur="2000"/>
                                        <p:tgtEl>
                                          <p:spTgt spid="16"/>
                                        </p:tgtEl>
                                      </p:cBhvr>
                                    </p:animEffect>
                                  </p:childTnLst>
                                </p:cTn>
                              </p:par>
                              <p:par>
                                <p:cTn id="49" presetID="8" presetClass="emph" presetSubtype="0" fill="hold" grpId="1" nodeType="withEffect">
                                  <p:stCondLst>
                                    <p:cond delay="0"/>
                                  </p:stCondLst>
                                  <p:childTnLst>
                                    <p:animRot by="21600000">
                                      <p:cBhvr>
                                        <p:cTn id="50" dur="2000" fill="hold"/>
                                        <p:tgtEl>
                                          <p:spTgt spid="3"/>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4"/>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5"/>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6"/>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7"/>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8"/>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9"/>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0"/>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1"/>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12"/>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3"/>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4"/>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5"/>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6"/>
                                        </p:tgtEl>
                                        <p:attrNameLst>
                                          <p:attrName>r</p:attrName>
                                        </p:attrNameLst>
                                      </p:cBhvr>
                                    </p:animRot>
                                  </p:childTnLst>
                                </p:cTn>
                              </p:par>
                            </p:childTnLst>
                          </p:cTn>
                        </p:par>
                        <p:par>
                          <p:cTn id="77" fill="hold">
                            <p:stCondLst>
                              <p:cond delay="2000"/>
                            </p:stCondLst>
                            <p:childTnLst>
                              <p:par>
                                <p:cTn id="78" presetID="2" presetClass="exit" presetSubtype="8" fill="hold" grpId="2" nodeType="afterEffect">
                                  <p:stCondLst>
                                    <p:cond delay="0"/>
                                  </p:stCondLst>
                                  <p:childTnLst>
                                    <p:anim calcmode="lin" valueType="num">
                                      <p:cBhvr additive="base">
                                        <p:cTn id="79" dur="2000"/>
                                        <p:tgtEl>
                                          <p:spTgt spid="3"/>
                                        </p:tgtEl>
                                        <p:attrNameLst>
                                          <p:attrName>ppt_x</p:attrName>
                                        </p:attrNameLst>
                                      </p:cBhvr>
                                      <p:tavLst>
                                        <p:tav tm="0">
                                          <p:val>
                                            <p:strVal val="ppt_x"/>
                                          </p:val>
                                        </p:tav>
                                        <p:tav tm="100000">
                                          <p:val>
                                            <p:strVal val="0-ppt_w/2"/>
                                          </p:val>
                                        </p:tav>
                                      </p:tavLst>
                                    </p:anim>
                                    <p:anim calcmode="lin" valueType="num">
                                      <p:cBhvr additive="base">
                                        <p:cTn id="80" dur="2000"/>
                                        <p:tgtEl>
                                          <p:spTgt spid="3"/>
                                        </p:tgtEl>
                                        <p:attrNameLst>
                                          <p:attrName>ppt_y</p:attrName>
                                        </p:attrNameLst>
                                      </p:cBhvr>
                                      <p:tavLst>
                                        <p:tav tm="0">
                                          <p:val>
                                            <p:strVal val="ppt_y"/>
                                          </p:val>
                                        </p:tav>
                                        <p:tav tm="100000">
                                          <p:val>
                                            <p:strVal val="ppt_y"/>
                                          </p:val>
                                        </p:tav>
                                      </p:tavLst>
                                    </p:anim>
                                    <p:set>
                                      <p:cBhvr>
                                        <p:cTn id="81" dur="1" fill="hold">
                                          <p:stCondLst>
                                            <p:cond delay="1999"/>
                                          </p:stCondLst>
                                        </p:cTn>
                                        <p:tgtEl>
                                          <p:spTgt spid="3"/>
                                        </p:tgtEl>
                                        <p:attrNameLst>
                                          <p:attrName>style.visibility</p:attrName>
                                        </p:attrNameLst>
                                      </p:cBhvr>
                                      <p:to>
                                        <p:strVal val="hidden"/>
                                      </p:to>
                                    </p:set>
                                  </p:childTnLst>
                                </p:cTn>
                              </p:par>
                              <p:par>
                                <p:cTn id="82" presetID="2" presetClass="exit" presetSubtype="8" fill="hold" grpId="2" nodeType="withEffect">
                                  <p:stCondLst>
                                    <p:cond delay="0"/>
                                  </p:stCondLst>
                                  <p:childTnLst>
                                    <p:anim calcmode="lin" valueType="num">
                                      <p:cBhvr additive="base">
                                        <p:cTn id="83" dur="2000"/>
                                        <p:tgtEl>
                                          <p:spTgt spid="4"/>
                                        </p:tgtEl>
                                        <p:attrNameLst>
                                          <p:attrName>ppt_x</p:attrName>
                                        </p:attrNameLst>
                                      </p:cBhvr>
                                      <p:tavLst>
                                        <p:tav tm="0">
                                          <p:val>
                                            <p:strVal val="ppt_x"/>
                                          </p:val>
                                        </p:tav>
                                        <p:tav tm="100000">
                                          <p:val>
                                            <p:strVal val="0-ppt_w/2"/>
                                          </p:val>
                                        </p:tav>
                                      </p:tavLst>
                                    </p:anim>
                                    <p:anim calcmode="lin" valueType="num">
                                      <p:cBhvr additive="base">
                                        <p:cTn id="84" dur="2000"/>
                                        <p:tgtEl>
                                          <p:spTgt spid="4"/>
                                        </p:tgtEl>
                                        <p:attrNameLst>
                                          <p:attrName>ppt_y</p:attrName>
                                        </p:attrNameLst>
                                      </p:cBhvr>
                                      <p:tavLst>
                                        <p:tav tm="0">
                                          <p:val>
                                            <p:strVal val="ppt_y"/>
                                          </p:val>
                                        </p:tav>
                                        <p:tav tm="100000">
                                          <p:val>
                                            <p:strVal val="ppt_y"/>
                                          </p:val>
                                        </p:tav>
                                      </p:tavLst>
                                    </p:anim>
                                    <p:set>
                                      <p:cBhvr>
                                        <p:cTn id="85" dur="1" fill="hold">
                                          <p:stCondLst>
                                            <p:cond delay="1999"/>
                                          </p:stCondLst>
                                        </p:cTn>
                                        <p:tgtEl>
                                          <p:spTgt spid="4"/>
                                        </p:tgtEl>
                                        <p:attrNameLst>
                                          <p:attrName>style.visibility</p:attrName>
                                        </p:attrNameLst>
                                      </p:cBhvr>
                                      <p:to>
                                        <p:strVal val="hidden"/>
                                      </p:to>
                                    </p:set>
                                  </p:childTnLst>
                                </p:cTn>
                              </p:par>
                              <p:par>
                                <p:cTn id="86" presetID="2" presetClass="exit" presetSubtype="8" fill="hold" grpId="2" nodeType="withEffect">
                                  <p:stCondLst>
                                    <p:cond delay="0"/>
                                  </p:stCondLst>
                                  <p:childTnLst>
                                    <p:anim calcmode="lin" valueType="num">
                                      <p:cBhvr additive="base">
                                        <p:cTn id="87" dur="2000"/>
                                        <p:tgtEl>
                                          <p:spTgt spid="5"/>
                                        </p:tgtEl>
                                        <p:attrNameLst>
                                          <p:attrName>ppt_x</p:attrName>
                                        </p:attrNameLst>
                                      </p:cBhvr>
                                      <p:tavLst>
                                        <p:tav tm="0">
                                          <p:val>
                                            <p:strVal val="ppt_x"/>
                                          </p:val>
                                        </p:tav>
                                        <p:tav tm="100000">
                                          <p:val>
                                            <p:strVal val="0-ppt_w/2"/>
                                          </p:val>
                                        </p:tav>
                                      </p:tavLst>
                                    </p:anim>
                                    <p:anim calcmode="lin" valueType="num">
                                      <p:cBhvr additive="base">
                                        <p:cTn id="88" dur="2000"/>
                                        <p:tgtEl>
                                          <p:spTgt spid="5"/>
                                        </p:tgtEl>
                                        <p:attrNameLst>
                                          <p:attrName>ppt_y</p:attrName>
                                        </p:attrNameLst>
                                      </p:cBhvr>
                                      <p:tavLst>
                                        <p:tav tm="0">
                                          <p:val>
                                            <p:strVal val="ppt_y"/>
                                          </p:val>
                                        </p:tav>
                                        <p:tav tm="100000">
                                          <p:val>
                                            <p:strVal val="ppt_y"/>
                                          </p:val>
                                        </p:tav>
                                      </p:tavLst>
                                    </p:anim>
                                    <p:set>
                                      <p:cBhvr>
                                        <p:cTn id="89" dur="1" fill="hold">
                                          <p:stCondLst>
                                            <p:cond delay="1999"/>
                                          </p:stCondLst>
                                        </p:cTn>
                                        <p:tgtEl>
                                          <p:spTgt spid="5"/>
                                        </p:tgtEl>
                                        <p:attrNameLst>
                                          <p:attrName>style.visibility</p:attrName>
                                        </p:attrNameLst>
                                      </p:cBhvr>
                                      <p:to>
                                        <p:strVal val="hidden"/>
                                      </p:to>
                                    </p:set>
                                  </p:childTnLst>
                                </p:cTn>
                              </p:par>
                              <p:par>
                                <p:cTn id="90" presetID="2" presetClass="exit" presetSubtype="8" fill="hold" grpId="2" nodeType="withEffect">
                                  <p:stCondLst>
                                    <p:cond delay="0"/>
                                  </p:stCondLst>
                                  <p:childTnLst>
                                    <p:anim calcmode="lin" valueType="num">
                                      <p:cBhvr additive="base">
                                        <p:cTn id="91" dur="2000"/>
                                        <p:tgtEl>
                                          <p:spTgt spid="6"/>
                                        </p:tgtEl>
                                        <p:attrNameLst>
                                          <p:attrName>ppt_x</p:attrName>
                                        </p:attrNameLst>
                                      </p:cBhvr>
                                      <p:tavLst>
                                        <p:tav tm="0">
                                          <p:val>
                                            <p:strVal val="ppt_x"/>
                                          </p:val>
                                        </p:tav>
                                        <p:tav tm="100000">
                                          <p:val>
                                            <p:strVal val="0-ppt_w/2"/>
                                          </p:val>
                                        </p:tav>
                                      </p:tavLst>
                                    </p:anim>
                                    <p:anim calcmode="lin" valueType="num">
                                      <p:cBhvr additive="base">
                                        <p:cTn id="92" dur="2000"/>
                                        <p:tgtEl>
                                          <p:spTgt spid="6"/>
                                        </p:tgtEl>
                                        <p:attrNameLst>
                                          <p:attrName>ppt_y</p:attrName>
                                        </p:attrNameLst>
                                      </p:cBhvr>
                                      <p:tavLst>
                                        <p:tav tm="0">
                                          <p:val>
                                            <p:strVal val="ppt_y"/>
                                          </p:val>
                                        </p:tav>
                                        <p:tav tm="100000">
                                          <p:val>
                                            <p:strVal val="ppt_y"/>
                                          </p:val>
                                        </p:tav>
                                      </p:tavLst>
                                    </p:anim>
                                    <p:set>
                                      <p:cBhvr>
                                        <p:cTn id="93" dur="1" fill="hold">
                                          <p:stCondLst>
                                            <p:cond delay="1999"/>
                                          </p:stCondLst>
                                        </p:cTn>
                                        <p:tgtEl>
                                          <p:spTgt spid="6"/>
                                        </p:tgtEl>
                                        <p:attrNameLst>
                                          <p:attrName>style.visibility</p:attrName>
                                        </p:attrNameLst>
                                      </p:cBhvr>
                                      <p:to>
                                        <p:strVal val="hidden"/>
                                      </p:to>
                                    </p:set>
                                  </p:childTnLst>
                                </p:cTn>
                              </p:par>
                              <p:par>
                                <p:cTn id="94" presetID="2" presetClass="exit" presetSubtype="8" fill="hold" grpId="2" nodeType="withEffect">
                                  <p:stCondLst>
                                    <p:cond delay="0"/>
                                  </p:stCondLst>
                                  <p:childTnLst>
                                    <p:anim calcmode="lin" valueType="num">
                                      <p:cBhvr additive="base">
                                        <p:cTn id="95" dur="2000"/>
                                        <p:tgtEl>
                                          <p:spTgt spid="7"/>
                                        </p:tgtEl>
                                        <p:attrNameLst>
                                          <p:attrName>ppt_x</p:attrName>
                                        </p:attrNameLst>
                                      </p:cBhvr>
                                      <p:tavLst>
                                        <p:tav tm="0">
                                          <p:val>
                                            <p:strVal val="ppt_x"/>
                                          </p:val>
                                        </p:tav>
                                        <p:tav tm="100000">
                                          <p:val>
                                            <p:strVal val="0-ppt_w/2"/>
                                          </p:val>
                                        </p:tav>
                                      </p:tavLst>
                                    </p:anim>
                                    <p:anim calcmode="lin" valueType="num">
                                      <p:cBhvr additive="base">
                                        <p:cTn id="96" dur="2000"/>
                                        <p:tgtEl>
                                          <p:spTgt spid="7"/>
                                        </p:tgtEl>
                                        <p:attrNameLst>
                                          <p:attrName>ppt_y</p:attrName>
                                        </p:attrNameLst>
                                      </p:cBhvr>
                                      <p:tavLst>
                                        <p:tav tm="0">
                                          <p:val>
                                            <p:strVal val="ppt_y"/>
                                          </p:val>
                                        </p:tav>
                                        <p:tav tm="100000">
                                          <p:val>
                                            <p:strVal val="ppt_y"/>
                                          </p:val>
                                        </p:tav>
                                      </p:tavLst>
                                    </p:anim>
                                    <p:set>
                                      <p:cBhvr>
                                        <p:cTn id="97" dur="1" fill="hold">
                                          <p:stCondLst>
                                            <p:cond delay="1999"/>
                                          </p:stCondLst>
                                        </p:cTn>
                                        <p:tgtEl>
                                          <p:spTgt spid="7"/>
                                        </p:tgtEl>
                                        <p:attrNameLst>
                                          <p:attrName>style.visibility</p:attrName>
                                        </p:attrNameLst>
                                      </p:cBhvr>
                                      <p:to>
                                        <p:strVal val="hidden"/>
                                      </p:to>
                                    </p:set>
                                  </p:childTnLst>
                                </p:cTn>
                              </p:par>
                              <p:par>
                                <p:cTn id="98" presetID="2" presetClass="exit" presetSubtype="8" fill="hold" grpId="2" nodeType="withEffect">
                                  <p:stCondLst>
                                    <p:cond delay="0"/>
                                  </p:stCondLst>
                                  <p:childTnLst>
                                    <p:anim calcmode="lin" valueType="num">
                                      <p:cBhvr additive="base">
                                        <p:cTn id="99" dur="2000"/>
                                        <p:tgtEl>
                                          <p:spTgt spid="8"/>
                                        </p:tgtEl>
                                        <p:attrNameLst>
                                          <p:attrName>ppt_x</p:attrName>
                                        </p:attrNameLst>
                                      </p:cBhvr>
                                      <p:tavLst>
                                        <p:tav tm="0">
                                          <p:val>
                                            <p:strVal val="ppt_x"/>
                                          </p:val>
                                        </p:tav>
                                        <p:tav tm="100000">
                                          <p:val>
                                            <p:strVal val="0-ppt_w/2"/>
                                          </p:val>
                                        </p:tav>
                                      </p:tavLst>
                                    </p:anim>
                                    <p:anim calcmode="lin" valueType="num">
                                      <p:cBhvr additive="base">
                                        <p:cTn id="100" dur="2000"/>
                                        <p:tgtEl>
                                          <p:spTgt spid="8"/>
                                        </p:tgtEl>
                                        <p:attrNameLst>
                                          <p:attrName>ppt_y</p:attrName>
                                        </p:attrNameLst>
                                      </p:cBhvr>
                                      <p:tavLst>
                                        <p:tav tm="0">
                                          <p:val>
                                            <p:strVal val="ppt_y"/>
                                          </p:val>
                                        </p:tav>
                                        <p:tav tm="100000">
                                          <p:val>
                                            <p:strVal val="ppt_y"/>
                                          </p:val>
                                        </p:tav>
                                      </p:tavLst>
                                    </p:anim>
                                    <p:set>
                                      <p:cBhvr>
                                        <p:cTn id="101" dur="1" fill="hold">
                                          <p:stCondLst>
                                            <p:cond delay="1999"/>
                                          </p:stCondLst>
                                        </p:cTn>
                                        <p:tgtEl>
                                          <p:spTgt spid="8"/>
                                        </p:tgtEl>
                                        <p:attrNameLst>
                                          <p:attrName>style.visibility</p:attrName>
                                        </p:attrNameLst>
                                      </p:cBhvr>
                                      <p:to>
                                        <p:strVal val="hidden"/>
                                      </p:to>
                                    </p:set>
                                  </p:childTnLst>
                                </p:cTn>
                              </p:par>
                              <p:par>
                                <p:cTn id="102" presetID="2" presetClass="exit" presetSubtype="8" fill="hold" grpId="2" nodeType="withEffect">
                                  <p:stCondLst>
                                    <p:cond delay="0"/>
                                  </p:stCondLst>
                                  <p:childTnLst>
                                    <p:anim calcmode="lin" valueType="num">
                                      <p:cBhvr additive="base">
                                        <p:cTn id="103" dur="2000"/>
                                        <p:tgtEl>
                                          <p:spTgt spid="15"/>
                                        </p:tgtEl>
                                        <p:attrNameLst>
                                          <p:attrName>ppt_x</p:attrName>
                                        </p:attrNameLst>
                                      </p:cBhvr>
                                      <p:tavLst>
                                        <p:tav tm="0">
                                          <p:val>
                                            <p:strVal val="ppt_x"/>
                                          </p:val>
                                        </p:tav>
                                        <p:tav tm="100000">
                                          <p:val>
                                            <p:strVal val="0-ppt_w/2"/>
                                          </p:val>
                                        </p:tav>
                                      </p:tavLst>
                                    </p:anim>
                                    <p:anim calcmode="lin" valueType="num">
                                      <p:cBhvr additive="base">
                                        <p:cTn id="104" dur="2000"/>
                                        <p:tgtEl>
                                          <p:spTgt spid="15"/>
                                        </p:tgtEl>
                                        <p:attrNameLst>
                                          <p:attrName>ppt_y</p:attrName>
                                        </p:attrNameLst>
                                      </p:cBhvr>
                                      <p:tavLst>
                                        <p:tav tm="0">
                                          <p:val>
                                            <p:strVal val="ppt_y"/>
                                          </p:val>
                                        </p:tav>
                                        <p:tav tm="100000">
                                          <p:val>
                                            <p:strVal val="ppt_y"/>
                                          </p:val>
                                        </p:tav>
                                      </p:tavLst>
                                    </p:anim>
                                    <p:set>
                                      <p:cBhvr>
                                        <p:cTn id="105" dur="1" fill="hold">
                                          <p:stCondLst>
                                            <p:cond delay="1999"/>
                                          </p:stCondLst>
                                        </p:cTn>
                                        <p:tgtEl>
                                          <p:spTgt spid="15"/>
                                        </p:tgtEl>
                                        <p:attrNameLst>
                                          <p:attrName>style.visibility</p:attrName>
                                        </p:attrNameLst>
                                      </p:cBhvr>
                                      <p:to>
                                        <p:strVal val="hidden"/>
                                      </p:to>
                                    </p:set>
                                  </p:childTnLst>
                                </p:cTn>
                              </p:par>
                              <p:par>
                                <p:cTn id="106" presetID="2" presetClass="exit" presetSubtype="2" fill="hold" grpId="2" nodeType="withEffect">
                                  <p:stCondLst>
                                    <p:cond delay="0"/>
                                  </p:stCondLst>
                                  <p:childTnLst>
                                    <p:anim calcmode="lin" valueType="num">
                                      <p:cBhvr additive="base">
                                        <p:cTn id="107" dur="2000"/>
                                        <p:tgtEl>
                                          <p:spTgt spid="9"/>
                                        </p:tgtEl>
                                        <p:attrNameLst>
                                          <p:attrName>ppt_x</p:attrName>
                                        </p:attrNameLst>
                                      </p:cBhvr>
                                      <p:tavLst>
                                        <p:tav tm="0">
                                          <p:val>
                                            <p:strVal val="ppt_x"/>
                                          </p:val>
                                        </p:tav>
                                        <p:tav tm="100000">
                                          <p:val>
                                            <p:strVal val="1+ppt_w/2"/>
                                          </p:val>
                                        </p:tav>
                                      </p:tavLst>
                                    </p:anim>
                                    <p:anim calcmode="lin" valueType="num">
                                      <p:cBhvr additive="base">
                                        <p:cTn id="108" dur="2000"/>
                                        <p:tgtEl>
                                          <p:spTgt spid="9"/>
                                        </p:tgtEl>
                                        <p:attrNameLst>
                                          <p:attrName>ppt_y</p:attrName>
                                        </p:attrNameLst>
                                      </p:cBhvr>
                                      <p:tavLst>
                                        <p:tav tm="0">
                                          <p:val>
                                            <p:strVal val="ppt_y"/>
                                          </p:val>
                                        </p:tav>
                                        <p:tav tm="100000">
                                          <p:val>
                                            <p:strVal val="ppt_y"/>
                                          </p:val>
                                        </p:tav>
                                      </p:tavLst>
                                    </p:anim>
                                    <p:set>
                                      <p:cBhvr>
                                        <p:cTn id="109" dur="1" fill="hold">
                                          <p:stCondLst>
                                            <p:cond delay="1999"/>
                                          </p:stCondLst>
                                        </p:cTn>
                                        <p:tgtEl>
                                          <p:spTgt spid="9"/>
                                        </p:tgtEl>
                                        <p:attrNameLst>
                                          <p:attrName>style.visibility</p:attrName>
                                        </p:attrNameLst>
                                      </p:cBhvr>
                                      <p:to>
                                        <p:strVal val="hidden"/>
                                      </p:to>
                                    </p:set>
                                  </p:childTnLst>
                                </p:cTn>
                              </p:par>
                              <p:par>
                                <p:cTn id="110" presetID="2" presetClass="exit" presetSubtype="2" fill="hold" grpId="2" nodeType="withEffect">
                                  <p:stCondLst>
                                    <p:cond delay="0"/>
                                  </p:stCondLst>
                                  <p:childTnLst>
                                    <p:anim calcmode="lin" valueType="num">
                                      <p:cBhvr additive="base">
                                        <p:cTn id="111" dur="2000"/>
                                        <p:tgtEl>
                                          <p:spTgt spid="10"/>
                                        </p:tgtEl>
                                        <p:attrNameLst>
                                          <p:attrName>ppt_x</p:attrName>
                                        </p:attrNameLst>
                                      </p:cBhvr>
                                      <p:tavLst>
                                        <p:tav tm="0">
                                          <p:val>
                                            <p:strVal val="ppt_x"/>
                                          </p:val>
                                        </p:tav>
                                        <p:tav tm="100000">
                                          <p:val>
                                            <p:strVal val="1+ppt_w/2"/>
                                          </p:val>
                                        </p:tav>
                                      </p:tavLst>
                                    </p:anim>
                                    <p:anim calcmode="lin" valueType="num">
                                      <p:cBhvr additive="base">
                                        <p:cTn id="112" dur="2000"/>
                                        <p:tgtEl>
                                          <p:spTgt spid="10"/>
                                        </p:tgtEl>
                                        <p:attrNameLst>
                                          <p:attrName>ppt_y</p:attrName>
                                        </p:attrNameLst>
                                      </p:cBhvr>
                                      <p:tavLst>
                                        <p:tav tm="0">
                                          <p:val>
                                            <p:strVal val="ppt_y"/>
                                          </p:val>
                                        </p:tav>
                                        <p:tav tm="100000">
                                          <p:val>
                                            <p:strVal val="ppt_y"/>
                                          </p:val>
                                        </p:tav>
                                      </p:tavLst>
                                    </p:anim>
                                    <p:set>
                                      <p:cBhvr>
                                        <p:cTn id="113" dur="1" fill="hold">
                                          <p:stCondLst>
                                            <p:cond delay="1999"/>
                                          </p:stCondLst>
                                        </p:cTn>
                                        <p:tgtEl>
                                          <p:spTgt spid="10"/>
                                        </p:tgtEl>
                                        <p:attrNameLst>
                                          <p:attrName>style.visibility</p:attrName>
                                        </p:attrNameLst>
                                      </p:cBhvr>
                                      <p:to>
                                        <p:strVal val="hidden"/>
                                      </p:to>
                                    </p:set>
                                  </p:childTnLst>
                                </p:cTn>
                              </p:par>
                              <p:par>
                                <p:cTn id="114" presetID="2" presetClass="exit" presetSubtype="2" fill="hold" grpId="2" nodeType="withEffect">
                                  <p:stCondLst>
                                    <p:cond delay="0"/>
                                  </p:stCondLst>
                                  <p:childTnLst>
                                    <p:anim calcmode="lin" valueType="num">
                                      <p:cBhvr additive="base">
                                        <p:cTn id="115" dur="2000"/>
                                        <p:tgtEl>
                                          <p:spTgt spid="11"/>
                                        </p:tgtEl>
                                        <p:attrNameLst>
                                          <p:attrName>ppt_x</p:attrName>
                                        </p:attrNameLst>
                                      </p:cBhvr>
                                      <p:tavLst>
                                        <p:tav tm="0">
                                          <p:val>
                                            <p:strVal val="ppt_x"/>
                                          </p:val>
                                        </p:tav>
                                        <p:tav tm="100000">
                                          <p:val>
                                            <p:strVal val="1+ppt_w/2"/>
                                          </p:val>
                                        </p:tav>
                                      </p:tavLst>
                                    </p:anim>
                                    <p:anim calcmode="lin" valueType="num">
                                      <p:cBhvr additive="base">
                                        <p:cTn id="116" dur="2000"/>
                                        <p:tgtEl>
                                          <p:spTgt spid="11"/>
                                        </p:tgtEl>
                                        <p:attrNameLst>
                                          <p:attrName>ppt_y</p:attrName>
                                        </p:attrNameLst>
                                      </p:cBhvr>
                                      <p:tavLst>
                                        <p:tav tm="0">
                                          <p:val>
                                            <p:strVal val="ppt_y"/>
                                          </p:val>
                                        </p:tav>
                                        <p:tav tm="100000">
                                          <p:val>
                                            <p:strVal val="ppt_y"/>
                                          </p:val>
                                        </p:tav>
                                      </p:tavLst>
                                    </p:anim>
                                    <p:set>
                                      <p:cBhvr>
                                        <p:cTn id="117" dur="1" fill="hold">
                                          <p:stCondLst>
                                            <p:cond delay="1999"/>
                                          </p:stCondLst>
                                        </p:cTn>
                                        <p:tgtEl>
                                          <p:spTgt spid="11"/>
                                        </p:tgtEl>
                                        <p:attrNameLst>
                                          <p:attrName>style.visibility</p:attrName>
                                        </p:attrNameLst>
                                      </p:cBhvr>
                                      <p:to>
                                        <p:strVal val="hidden"/>
                                      </p:to>
                                    </p:set>
                                  </p:childTnLst>
                                </p:cTn>
                              </p:par>
                              <p:par>
                                <p:cTn id="118" presetID="2" presetClass="exit" presetSubtype="2" fill="hold" grpId="2" nodeType="withEffect">
                                  <p:stCondLst>
                                    <p:cond delay="0"/>
                                  </p:stCondLst>
                                  <p:childTnLst>
                                    <p:anim calcmode="lin" valueType="num">
                                      <p:cBhvr additive="base">
                                        <p:cTn id="119" dur="2000"/>
                                        <p:tgtEl>
                                          <p:spTgt spid="12"/>
                                        </p:tgtEl>
                                        <p:attrNameLst>
                                          <p:attrName>ppt_x</p:attrName>
                                        </p:attrNameLst>
                                      </p:cBhvr>
                                      <p:tavLst>
                                        <p:tav tm="0">
                                          <p:val>
                                            <p:strVal val="ppt_x"/>
                                          </p:val>
                                        </p:tav>
                                        <p:tav tm="100000">
                                          <p:val>
                                            <p:strVal val="1+ppt_w/2"/>
                                          </p:val>
                                        </p:tav>
                                      </p:tavLst>
                                    </p:anim>
                                    <p:anim calcmode="lin" valueType="num">
                                      <p:cBhvr additive="base">
                                        <p:cTn id="120" dur="2000"/>
                                        <p:tgtEl>
                                          <p:spTgt spid="12"/>
                                        </p:tgtEl>
                                        <p:attrNameLst>
                                          <p:attrName>ppt_y</p:attrName>
                                        </p:attrNameLst>
                                      </p:cBhvr>
                                      <p:tavLst>
                                        <p:tav tm="0">
                                          <p:val>
                                            <p:strVal val="ppt_y"/>
                                          </p:val>
                                        </p:tav>
                                        <p:tav tm="100000">
                                          <p:val>
                                            <p:strVal val="ppt_y"/>
                                          </p:val>
                                        </p:tav>
                                      </p:tavLst>
                                    </p:anim>
                                    <p:set>
                                      <p:cBhvr>
                                        <p:cTn id="121" dur="1" fill="hold">
                                          <p:stCondLst>
                                            <p:cond delay="1999"/>
                                          </p:stCondLst>
                                        </p:cTn>
                                        <p:tgtEl>
                                          <p:spTgt spid="12"/>
                                        </p:tgtEl>
                                        <p:attrNameLst>
                                          <p:attrName>style.visibility</p:attrName>
                                        </p:attrNameLst>
                                      </p:cBhvr>
                                      <p:to>
                                        <p:strVal val="hidden"/>
                                      </p:to>
                                    </p:set>
                                  </p:childTnLst>
                                </p:cTn>
                              </p:par>
                              <p:par>
                                <p:cTn id="122" presetID="2" presetClass="exit" presetSubtype="2" fill="hold" grpId="2" nodeType="withEffect">
                                  <p:stCondLst>
                                    <p:cond delay="0"/>
                                  </p:stCondLst>
                                  <p:childTnLst>
                                    <p:anim calcmode="lin" valueType="num">
                                      <p:cBhvr additive="base">
                                        <p:cTn id="123" dur="2000"/>
                                        <p:tgtEl>
                                          <p:spTgt spid="13"/>
                                        </p:tgtEl>
                                        <p:attrNameLst>
                                          <p:attrName>ppt_x</p:attrName>
                                        </p:attrNameLst>
                                      </p:cBhvr>
                                      <p:tavLst>
                                        <p:tav tm="0">
                                          <p:val>
                                            <p:strVal val="ppt_x"/>
                                          </p:val>
                                        </p:tav>
                                        <p:tav tm="100000">
                                          <p:val>
                                            <p:strVal val="1+ppt_w/2"/>
                                          </p:val>
                                        </p:tav>
                                      </p:tavLst>
                                    </p:anim>
                                    <p:anim calcmode="lin" valueType="num">
                                      <p:cBhvr additive="base">
                                        <p:cTn id="124" dur="2000"/>
                                        <p:tgtEl>
                                          <p:spTgt spid="13"/>
                                        </p:tgtEl>
                                        <p:attrNameLst>
                                          <p:attrName>ppt_y</p:attrName>
                                        </p:attrNameLst>
                                      </p:cBhvr>
                                      <p:tavLst>
                                        <p:tav tm="0">
                                          <p:val>
                                            <p:strVal val="ppt_y"/>
                                          </p:val>
                                        </p:tav>
                                        <p:tav tm="100000">
                                          <p:val>
                                            <p:strVal val="ppt_y"/>
                                          </p:val>
                                        </p:tav>
                                      </p:tavLst>
                                    </p:anim>
                                    <p:set>
                                      <p:cBhvr>
                                        <p:cTn id="125" dur="1" fill="hold">
                                          <p:stCondLst>
                                            <p:cond delay="1999"/>
                                          </p:stCondLst>
                                        </p:cTn>
                                        <p:tgtEl>
                                          <p:spTgt spid="13"/>
                                        </p:tgtEl>
                                        <p:attrNameLst>
                                          <p:attrName>style.visibility</p:attrName>
                                        </p:attrNameLst>
                                      </p:cBhvr>
                                      <p:to>
                                        <p:strVal val="hidden"/>
                                      </p:to>
                                    </p:set>
                                  </p:childTnLst>
                                </p:cTn>
                              </p:par>
                              <p:par>
                                <p:cTn id="126" presetID="2" presetClass="exit" presetSubtype="2" fill="hold" grpId="2" nodeType="withEffect">
                                  <p:stCondLst>
                                    <p:cond delay="0"/>
                                  </p:stCondLst>
                                  <p:childTnLst>
                                    <p:anim calcmode="lin" valueType="num">
                                      <p:cBhvr additive="base">
                                        <p:cTn id="127" dur="2000"/>
                                        <p:tgtEl>
                                          <p:spTgt spid="14"/>
                                        </p:tgtEl>
                                        <p:attrNameLst>
                                          <p:attrName>ppt_x</p:attrName>
                                        </p:attrNameLst>
                                      </p:cBhvr>
                                      <p:tavLst>
                                        <p:tav tm="0">
                                          <p:val>
                                            <p:strVal val="ppt_x"/>
                                          </p:val>
                                        </p:tav>
                                        <p:tav tm="100000">
                                          <p:val>
                                            <p:strVal val="1+ppt_w/2"/>
                                          </p:val>
                                        </p:tav>
                                      </p:tavLst>
                                    </p:anim>
                                    <p:anim calcmode="lin" valueType="num">
                                      <p:cBhvr additive="base">
                                        <p:cTn id="128" dur="2000"/>
                                        <p:tgtEl>
                                          <p:spTgt spid="14"/>
                                        </p:tgtEl>
                                        <p:attrNameLst>
                                          <p:attrName>ppt_y</p:attrName>
                                        </p:attrNameLst>
                                      </p:cBhvr>
                                      <p:tavLst>
                                        <p:tav tm="0">
                                          <p:val>
                                            <p:strVal val="ppt_y"/>
                                          </p:val>
                                        </p:tav>
                                        <p:tav tm="100000">
                                          <p:val>
                                            <p:strVal val="ppt_y"/>
                                          </p:val>
                                        </p:tav>
                                      </p:tavLst>
                                    </p:anim>
                                    <p:set>
                                      <p:cBhvr>
                                        <p:cTn id="129" dur="1" fill="hold">
                                          <p:stCondLst>
                                            <p:cond delay="1999"/>
                                          </p:stCondLst>
                                        </p:cTn>
                                        <p:tgtEl>
                                          <p:spTgt spid="14"/>
                                        </p:tgtEl>
                                        <p:attrNameLst>
                                          <p:attrName>style.visibility</p:attrName>
                                        </p:attrNameLst>
                                      </p:cBhvr>
                                      <p:to>
                                        <p:strVal val="hidden"/>
                                      </p:to>
                                    </p:set>
                                  </p:childTnLst>
                                </p:cTn>
                              </p:par>
                              <p:par>
                                <p:cTn id="130" presetID="2" presetClass="exit" presetSubtype="2" fill="hold" grpId="2" nodeType="withEffect">
                                  <p:stCondLst>
                                    <p:cond delay="0"/>
                                  </p:stCondLst>
                                  <p:childTnLst>
                                    <p:anim calcmode="lin" valueType="num">
                                      <p:cBhvr additive="base">
                                        <p:cTn id="131" dur="2000"/>
                                        <p:tgtEl>
                                          <p:spTgt spid="16"/>
                                        </p:tgtEl>
                                        <p:attrNameLst>
                                          <p:attrName>ppt_x</p:attrName>
                                        </p:attrNameLst>
                                      </p:cBhvr>
                                      <p:tavLst>
                                        <p:tav tm="0">
                                          <p:val>
                                            <p:strVal val="ppt_x"/>
                                          </p:val>
                                        </p:tav>
                                        <p:tav tm="100000">
                                          <p:val>
                                            <p:strVal val="1+ppt_w/2"/>
                                          </p:val>
                                        </p:tav>
                                      </p:tavLst>
                                    </p:anim>
                                    <p:anim calcmode="lin" valueType="num">
                                      <p:cBhvr additive="base">
                                        <p:cTn id="132" dur="2000"/>
                                        <p:tgtEl>
                                          <p:spTgt spid="16"/>
                                        </p:tgtEl>
                                        <p:attrNameLst>
                                          <p:attrName>ppt_y</p:attrName>
                                        </p:attrNameLst>
                                      </p:cBhvr>
                                      <p:tavLst>
                                        <p:tav tm="0">
                                          <p:val>
                                            <p:strVal val="ppt_y"/>
                                          </p:val>
                                        </p:tav>
                                        <p:tav tm="100000">
                                          <p:val>
                                            <p:strVal val="ppt_y"/>
                                          </p:val>
                                        </p:tav>
                                      </p:tavLst>
                                    </p:anim>
                                    <p:set>
                                      <p:cBhvr>
                                        <p:cTn id="133" dur="1" fill="hold">
                                          <p:stCondLst>
                                            <p:cond delay="1999"/>
                                          </p:stCondLst>
                                        </p:cTn>
                                        <p:tgtEl>
                                          <p:spTgt spid="16"/>
                                        </p:tgtEl>
                                        <p:attrNameLst>
                                          <p:attrName>style.visibility</p:attrName>
                                        </p:attrNameLst>
                                      </p:cBhvr>
                                      <p:to>
                                        <p:strVal val="hidden"/>
                                      </p:to>
                                    </p:set>
                                  </p:childTnLst>
                                </p:cTn>
                              </p:par>
                              <p:par>
                                <p:cTn id="134" presetID="17" presetClass="entr" presetSubtype="10" fill="hold" nodeType="withEffect">
                                  <p:stCondLst>
                                    <p:cond delay="0"/>
                                  </p:stCondLst>
                                  <p:childTnLst>
                                    <p:set>
                                      <p:cBhvr>
                                        <p:cTn id="135" dur="1" fill="hold">
                                          <p:stCondLst>
                                            <p:cond delay="0"/>
                                          </p:stCondLst>
                                        </p:cTn>
                                        <p:tgtEl>
                                          <p:spTgt spid="2"/>
                                        </p:tgtEl>
                                        <p:attrNameLst>
                                          <p:attrName>style.visibility</p:attrName>
                                        </p:attrNameLst>
                                      </p:cBhvr>
                                      <p:to>
                                        <p:strVal val="visible"/>
                                      </p:to>
                                    </p:set>
                                    <p:anim calcmode="lin" valueType="num">
                                      <p:cBhvr>
                                        <p:cTn id="136" dur="2000" fill="hold"/>
                                        <p:tgtEl>
                                          <p:spTgt spid="2"/>
                                        </p:tgtEl>
                                        <p:attrNameLst>
                                          <p:attrName>ppt_w</p:attrName>
                                        </p:attrNameLst>
                                      </p:cBhvr>
                                      <p:tavLst>
                                        <p:tav tm="0">
                                          <p:val>
                                            <p:fltVal val="0"/>
                                          </p:val>
                                        </p:tav>
                                        <p:tav tm="100000">
                                          <p:val>
                                            <p:strVal val="#ppt_w"/>
                                          </p:val>
                                        </p:tav>
                                      </p:tavLst>
                                    </p:anim>
                                    <p:anim calcmode="lin" valueType="num">
                                      <p:cBhvr>
                                        <p:cTn id="13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50000"/>
              </a:schemeClr>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pic>
        <p:nvPicPr>
          <p:cNvPr id="2" name="1 Imagen" descr="stock-photo-24745242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8994132">
            <a:off x="1276253" y="977053"/>
            <a:ext cx="3929090" cy="392208"/>
          </a:xfrm>
          <a:prstGeom prst="rect">
            <a:avLst/>
          </a:prstGeom>
          <a:gradFill flip="none" rotWithShape="1">
            <a:gsLst>
              <a:gs pos="49000">
                <a:srgbClr val="FFFF00"/>
              </a:gs>
              <a:gs pos="30000">
                <a:srgbClr val="D49E6C"/>
              </a:gs>
              <a:gs pos="70000">
                <a:srgbClr val="A65528"/>
              </a:gs>
              <a:gs pos="100000">
                <a:srgbClr val="663012"/>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3705787">
            <a:off x="4193988" y="976841"/>
            <a:ext cx="3825307" cy="438576"/>
          </a:xfrm>
          <a:prstGeom prst="rect">
            <a:avLst/>
          </a:prstGeom>
          <a:gradFill flip="none" rotWithShape="1">
            <a:gsLst>
              <a:gs pos="49000">
                <a:srgbClr val="FFFF00"/>
              </a:gs>
              <a:gs pos="30000">
                <a:srgbClr val="D49E6C"/>
              </a:gs>
              <a:gs pos="70000">
                <a:srgbClr val="A65528"/>
              </a:gs>
              <a:gs pos="100000">
                <a:srgbClr val="663012"/>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8869461">
            <a:off x="4127697" y="3984431"/>
            <a:ext cx="3929090" cy="402304"/>
          </a:xfrm>
          <a:prstGeom prst="rect">
            <a:avLst/>
          </a:prstGeom>
          <a:gradFill flip="none" rotWithShape="1">
            <a:gsLst>
              <a:gs pos="49000">
                <a:srgbClr val="FFFF00"/>
              </a:gs>
              <a:gs pos="30000">
                <a:srgbClr val="D49E6C"/>
              </a:gs>
              <a:gs pos="70000">
                <a:srgbClr val="A65528"/>
              </a:gs>
              <a:gs pos="100000">
                <a:srgbClr val="663012"/>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3659305">
            <a:off x="1082412" y="3977079"/>
            <a:ext cx="4034172" cy="376604"/>
          </a:xfrm>
          <a:prstGeom prst="rect">
            <a:avLst/>
          </a:prstGeom>
          <a:gradFill flip="none" rotWithShape="1">
            <a:gsLst>
              <a:gs pos="49000">
                <a:srgbClr val="FFFF00"/>
              </a:gs>
              <a:gs pos="30000">
                <a:srgbClr val="D49E6C"/>
              </a:gs>
              <a:gs pos="70000">
                <a:srgbClr val="A65528"/>
              </a:gs>
              <a:gs pos="100000">
                <a:srgbClr val="663012"/>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994132">
            <a:off x="1484310" y="1399073"/>
            <a:ext cx="3929090" cy="392208"/>
          </a:xfrm>
          <a:prstGeom prst="rect">
            <a:avLst/>
          </a:prstGeom>
          <a:gradFill flip="none" rotWithShape="1">
            <a:gsLst>
              <a:gs pos="49000">
                <a:srgbClr val="FFFF00"/>
              </a:gs>
              <a:gs pos="30000">
                <a:srgbClr val="D49E6C"/>
              </a:gs>
              <a:gs pos="70000">
                <a:srgbClr val="A65528"/>
              </a:gs>
              <a:gs pos="100000">
                <a:srgbClr val="663012"/>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705787">
            <a:off x="3908234" y="1387893"/>
            <a:ext cx="3825307" cy="438576"/>
          </a:xfrm>
          <a:prstGeom prst="rect">
            <a:avLst/>
          </a:prstGeom>
          <a:gradFill flip="none" rotWithShape="1">
            <a:gsLst>
              <a:gs pos="49000">
                <a:srgbClr val="FFFF00"/>
              </a:gs>
              <a:gs pos="30000">
                <a:srgbClr val="D49E6C"/>
              </a:gs>
              <a:gs pos="70000">
                <a:srgbClr val="A65528"/>
              </a:gs>
              <a:gs pos="100000">
                <a:srgbClr val="663012"/>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869461">
            <a:off x="3800533" y="3657997"/>
            <a:ext cx="3929090" cy="402304"/>
          </a:xfrm>
          <a:prstGeom prst="rect">
            <a:avLst/>
          </a:prstGeom>
          <a:gradFill flip="none" rotWithShape="1">
            <a:gsLst>
              <a:gs pos="49000">
                <a:srgbClr val="FFFF00"/>
              </a:gs>
              <a:gs pos="30000">
                <a:srgbClr val="D49E6C"/>
              </a:gs>
              <a:gs pos="70000">
                <a:srgbClr val="A65528"/>
              </a:gs>
              <a:gs pos="100000">
                <a:srgbClr val="663012"/>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659305">
            <a:off x="1439603" y="3746125"/>
            <a:ext cx="4034172" cy="376604"/>
          </a:xfrm>
          <a:prstGeom prst="rect">
            <a:avLst/>
          </a:prstGeom>
          <a:gradFill flip="none" rotWithShape="1">
            <a:gsLst>
              <a:gs pos="49000">
                <a:srgbClr val="FFFF00"/>
              </a:gs>
              <a:gs pos="30000">
                <a:srgbClr val="D49E6C"/>
              </a:gs>
              <a:gs pos="70000">
                <a:srgbClr val="A65528"/>
              </a:gs>
              <a:gs pos="100000">
                <a:srgbClr val="663012"/>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994132">
            <a:off x="1847757" y="1619994"/>
            <a:ext cx="3929090" cy="392208"/>
          </a:xfrm>
          <a:prstGeom prst="rect">
            <a:avLst/>
          </a:prstGeom>
          <a:gradFill flip="none" rotWithShape="1">
            <a:gsLst>
              <a:gs pos="49000">
                <a:srgbClr val="FFFF00"/>
              </a:gs>
              <a:gs pos="30000">
                <a:srgbClr val="D49E6C"/>
              </a:gs>
              <a:gs pos="70000">
                <a:srgbClr val="A65528"/>
              </a:gs>
              <a:gs pos="100000">
                <a:srgbClr val="663012"/>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8994132">
            <a:off x="2055814" y="2042014"/>
            <a:ext cx="3929090" cy="392208"/>
          </a:xfrm>
          <a:prstGeom prst="rect">
            <a:avLst/>
          </a:prstGeom>
          <a:gradFill flip="none" rotWithShape="1">
            <a:gsLst>
              <a:gs pos="49000">
                <a:srgbClr val="FFFF00"/>
              </a:gs>
              <a:gs pos="30000">
                <a:srgbClr val="D49E6C"/>
              </a:gs>
              <a:gs pos="70000">
                <a:srgbClr val="A65528"/>
              </a:gs>
              <a:gs pos="100000">
                <a:srgbClr val="663012"/>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3705787">
            <a:off x="3408170" y="1548345"/>
            <a:ext cx="3825307" cy="438576"/>
          </a:xfrm>
          <a:prstGeom prst="rect">
            <a:avLst/>
          </a:prstGeom>
          <a:gradFill flip="none" rotWithShape="1">
            <a:gsLst>
              <a:gs pos="49000">
                <a:srgbClr val="FFFF00"/>
              </a:gs>
              <a:gs pos="30000">
                <a:srgbClr val="D49E6C"/>
              </a:gs>
              <a:gs pos="70000">
                <a:srgbClr val="A65528"/>
              </a:gs>
              <a:gs pos="100000">
                <a:srgbClr val="663012"/>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3705787">
            <a:off x="3122416" y="1959397"/>
            <a:ext cx="3825307" cy="438576"/>
          </a:xfrm>
          <a:prstGeom prst="rect">
            <a:avLst/>
          </a:prstGeom>
          <a:gradFill flip="none" rotWithShape="1">
            <a:gsLst>
              <a:gs pos="49000">
                <a:srgbClr val="FFFF00"/>
              </a:gs>
              <a:gs pos="30000">
                <a:srgbClr val="D49E6C"/>
              </a:gs>
              <a:gs pos="70000">
                <a:srgbClr val="A65528"/>
              </a:gs>
              <a:gs pos="100000">
                <a:srgbClr val="663012"/>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8869461">
            <a:off x="3514781" y="3300807"/>
            <a:ext cx="3929090" cy="402304"/>
          </a:xfrm>
          <a:prstGeom prst="rect">
            <a:avLst/>
          </a:prstGeom>
          <a:gradFill flip="none" rotWithShape="1">
            <a:gsLst>
              <a:gs pos="49000">
                <a:srgbClr val="FFFF00"/>
              </a:gs>
              <a:gs pos="30000">
                <a:srgbClr val="D49E6C"/>
              </a:gs>
              <a:gs pos="70000">
                <a:srgbClr val="A65528"/>
              </a:gs>
              <a:gs pos="100000">
                <a:srgbClr val="663012"/>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8869461">
            <a:off x="3187617" y="2974373"/>
            <a:ext cx="3929090" cy="402304"/>
          </a:xfrm>
          <a:prstGeom prst="rect">
            <a:avLst/>
          </a:prstGeom>
          <a:gradFill flip="none" rotWithShape="1">
            <a:gsLst>
              <a:gs pos="49000">
                <a:srgbClr val="FFFF00"/>
              </a:gs>
              <a:gs pos="30000">
                <a:srgbClr val="D49E6C"/>
              </a:gs>
              <a:gs pos="70000">
                <a:srgbClr val="A65528"/>
              </a:gs>
              <a:gs pos="100000">
                <a:srgbClr val="663012"/>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3659305">
            <a:off x="1653915" y="3405574"/>
            <a:ext cx="4034172" cy="376604"/>
          </a:xfrm>
          <a:prstGeom prst="rect">
            <a:avLst/>
          </a:prstGeom>
          <a:gradFill flip="none" rotWithShape="1">
            <a:gsLst>
              <a:gs pos="49000">
                <a:srgbClr val="FFFF00"/>
              </a:gs>
              <a:gs pos="30000">
                <a:srgbClr val="D49E6C"/>
              </a:gs>
              <a:gs pos="70000">
                <a:srgbClr val="A65528"/>
              </a:gs>
              <a:gs pos="100000">
                <a:srgbClr val="663012"/>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3659305">
            <a:off x="2011106" y="3174620"/>
            <a:ext cx="4034172" cy="376604"/>
          </a:xfrm>
          <a:prstGeom prst="rect">
            <a:avLst/>
          </a:prstGeom>
          <a:gradFill flip="none" rotWithShape="1">
            <a:gsLst>
              <a:gs pos="49000">
                <a:srgbClr val="FFFF00"/>
              </a:gs>
              <a:gs pos="30000">
                <a:srgbClr val="D49E6C"/>
              </a:gs>
              <a:gs pos="70000">
                <a:srgbClr val="A65528"/>
              </a:gs>
              <a:gs pos="100000">
                <a:srgbClr val="663012"/>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00098" y="-500084"/>
            <a:ext cx="10001320" cy="7429552"/>
          </a:xfrm>
          <a:prstGeom prst="rect">
            <a:avLst/>
          </a:prstGeom>
          <a:gradFill flip="none" rotWithShape="1">
            <a:gsLst>
              <a:gs pos="29000">
                <a:srgbClr val="0000FF"/>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2000" fill="hold"/>
                                        <p:tgtEl>
                                          <p:spTgt spid="4"/>
                                        </p:tgtEl>
                                        <p:attrNameLst>
                                          <p:attrName>ppt_x</p:attrName>
                                        </p:attrNameLst>
                                      </p:cBhvr>
                                      <p:tavLst>
                                        <p:tav tm="0">
                                          <p:val>
                                            <p:strVal val="0-#ppt_w/2"/>
                                          </p:val>
                                        </p:tav>
                                        <p:tav tm="100000">
                                          <p:val>
                                            <p:strVal val="#ppt_x"/>
                                          </p:val>
                                        </p:tav>
                                      </p:tavLst>
                                    </p:anim>
                                    <p:anim calcmode="lin" valueType="num">
                                      <p:cBhvr additive="base">
                                        <p:cTn id="18" dur="2000" fill="hold"/>
                                        <p:tgtEl>
                                          <p:spTgt spid="4"/>
                                        </p:tgtEl>
                                        <p:attrNameLst>
                                          <p:attrName>ppt_y</p:attrName>
                                        </p:attrNameLst>
                                      </p:cBhvr>
                                      <p:tavLst>
                                        <p:tav tm="0">
                                          <p:val>
                                            <p:strVal val="1+#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9"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0-#ppt_h/2"/>
                                          </p:val>
                                        </p:tav>
                                        <p:tav tm="100000">
                                          <p:val>
                                            <p:strVal val="#ppt_y"/>
                                          </p:val>
                                        </p:tav>
                                      </p:tavLst>
                                    </p:anim>
                                  </p:childTnLst>
                                </p:cTn>
                              </p:par>
                              <p:par>
                                <p:cTn id="59" presetID="2" presetClass="entr" presetSubtype="9"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0-#ppt_h/2"/>
                                          </p:val>
                                        </p:tav>
                                        <p:tav tm="100000">
                                          <p:val>
                                            <p:strVal val="#ppt_y"/>
                                          </p:val>
                                        </p:tav>
                                      </p:tavLst>
                                    </p:anim>
                                  </p:childTnLst>
                                </p:cTn>
                              </p:par>
                              <p:par>
                                <p:cTn id="63" presetID="2" presetClass="entr" presetSubtype="3"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1+#ppt_w/2"/>
                                          </p:val>
                                        </p:tav>
                                        <p:tav tm="100000">
                                          <p:val>
                                            <p:strVal val="#ppt_x"/>
                                          </p:val>
                                        </p:tav>
                                      </p:tavLst>
                                    </p:anim>
                                    <p:anim calcmode="lin" valueType="num">
                                      <p:cBhvr additive="base">
                                        <p:cTn id="66" dur="2000" fill="hold"/>
                                        <p:tgtEl>
                                          <p:spTgt spid="17"/>
                                        </p:tgtEl>
                                        <p:attrNameLst>
                                          <p:attrName>ppt_y</p:attrName>
                                        </p:attrNameLst>
                                      </p:cBhvr>
                                      <p:tavLst>
                                        <p:tav tm="0">
                                          <p:val>
                                            <p:strVal val="0-#ppt_h/2"/>
                                          </p:val>
                                        </p:tav>
                                        <p:tav tm="100000">
                                          <p:val>
                                            <p:strVal val="#ppt_y"/>
                                          </p:val>
                                        </p:tav>
                                      </p:tavLst>
                                    </p:anim>
                                  </p:childTnLst>
                                </p:cTn>
                              </p:par>
                              <p:par>
                                <p:cTn id="67" presetID="2" presetClass="entr" presetSubtype="3"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1+#ppt_w/2"/>
                                          </p:val>
                                        </p:tav>
                                        <p:tav tm="100000">
                                          <p:val>
                                            <p:strVal val="#ppt_x"/>
                                          </p:val>
                                        </p:tav>
                                      </p:tavLst>
                                    </p:anim>
                                    <p:anim calcmode="lin" valueType="num">
                                      <p:cBhvr additive="base">
                                        <p:cTn id="70" dur="2000" fill="hold"/>
                                        <p:tgtEl>
                                          <p:spTgt spid="18"/>
                                        </p:tgtEl>
                                        <p:attrNameLst>
                                          <p:attrName>ppt_y</p:attrName>
                                        </p:attrNameLst>
                                      </p:cBhvr>
                                      <p:tavLst>
                                        <p:tav tm="0">
                                          <p:val>
                                            <p:strVal val="0-#ppt_h/2"/>
                                          </p:val>
                                        </p:tav>
                                        <p:tav tm="100000">
                                          <p:val>
                                            <p:strVal val="#ppt_y"/>
                                          </p:val>
                                        </p:tav>
                                      </p:tavLst>
                                    </p:anim>
                                  </p:childTnLst>
                                </p:cTn>
                              </p:par>
                              <p:par>
                                <p:cTn id="71" presetID="13" presetClass="entr" presetSubtype="16" fill="hold" grpId="1" nodeType="withEffect">
                                  <p:stCondLst>
                                    <p:cond delay="0"/>
                                  </p:stCondLst>
                                  <p:childTnLst>
                                    <p:set>
                                      <p:cBhvr>
                                        <p:cTn id="72" dur="1" fill="hold">
                                          <p:stCondLst>
                                            <p:cond delay="0"/>
                                          </p:stCondLst>
                                        </p:cTn>
                                        <p:tgtEl>
                                          <p:spTgt spid="3"/>
                                        </p:tgtEl>
                                        <p:attrNameLst>
                                          <p:attrName>style.visibility</p:attrName>
                                        </p:attrNameLst>
                                      </p:cBhvr>
                                      <p:to>
                                        <p:strVal val="visible"/>
                                      </p:to>
                                    </p:set>
                                    <p:animEffect transition="in" filter="plus(in)">
                                      <p:cBhvr>
                                        <p:cTn id="73" dur="2000"/>
                                        <p:tgtEl>
                                          <p:spTgt spid="3"/>
                                        </p:tgtEl>
                                      </p:cBhvr>
                                    </p:animEffect>
                                  </p:childTnLst>
                                </p:cTn>
                              </p:par>
                              <p:par>
                                <p:cTn id="74" presetID="13" presetClass="entr" presetSubtype="16" fill="hold" grpId="1" nodeType="withEffect">
                                  <p:stCondLst>
                                    <p:cond delay="0"/>
                                  </p:stCondLst>
                                  <p:childTnLst>
                                    <p:set>
                                      <p:cBhvr>
                                        <p:cTn id="75" dur="1" fill="hold">
                                          <p:stCondLst>
                                            <p:cond delay="0"/>
                                          </p:stCondLst>
                                        </p:cTn>
                                        <p:tgtEl>
                                          <p:spTgt spid="4"/>
                                        </p:tgtEl>
                                        <p:attrNameLst>
                                          <p:attrName>style.visibility</p:attrName>
                                        </p:attrNameLst>
                                      </p:cBhvr>
                                      <p:to>
                                        <p:strVal val="visible"/>
                                      </p:to>
                                    </p:set>
                                    <p:animEffect transition="in" filter="plus(in)">
                                      <p:cBhvr>
                                        <p:cTn id="76" dur="2000"/>
                                        <p:tgtEl>
                                          <p:spTgt spid="4"/>
                                        </p:tgtEl>
                                      </p:cBhvr>
                                    </p:animEffect>
                                  </p:childTnLst>
                                </p:cTn>
                              </p:par>
                              <p:par>
                                <p:cTn id="77" presetID="13" presetClass="entr" presetSubtype="16" fill="hold" grpId="1" nodeType="withEffect">
                                  <p:stCondLst>
                                    <p:cond delay="0"/>
                                  </p:stCondLst>
                                  <p:childTnLst>
                                    <p:set>
                                      <p:cBhvr>
                                        <p:cTn id="78" dur="1" fill="hold">
                                          <p:stCondLst>
                                            <p:cond delay="0"/>
                                          </p:stCondLst>
                                        </p:cTn>
                                        <p:tgtEl>
                                          <p:spTgt spid="5"/>
                                        </p:tgtEl>
                                        <p:attrNameLst>
                                          <p:attrName>style.visibility</p:attrName>
                                        </p:attrNameLst>
                                      </p:cBhvr>
                                      <p:to>
                                        <p:strVal val="visible"/>
                                      </p:to>
                                    </p:set>
                                    <p:animEffect transition="in" filter="plus(in)">
                                      <p:cBhvr>
                                        <p:cTn id="79" dur="2000"/>
                                        <p:tgtEl>
                                          <p:spTgt spid="5"/>
                                        </p:tgtEl>
                                      </p:cBhvr>
                                    </p:animEffect>
                                  </p:childTnLst>
                                </p:cTn>
                              </p:par>
                              <p:par>
                                <p:cTn id="80" presetID="13" presetClass="entr" presetSubtype="16" fill="hold" grpId="1" nodeType="withEffect">
                                  <p:stCondLst>
                                    <p:cond delay="0"/>
                                  </p:stCondLst>
                                  <p:childTnLst>
                                    <p:set>
                                      <p:cBhvr>
                                        <p:cTn id="81" dur="1" fill="hold">
                                          <p:stCondLst>
                                            <p:cond delay="0"/>
                                          </p:stCondLst>
                                        </p:cTn>
                                        <p:tgtEl>
                                          <p:spTgt spid="6"/>
                                        </p:tgtEl>
                                        <p:attrNameLst>
                                          <p:attrName>style.visibility</p:attrName>
                                        </p:attrNameLst>
                                      </p:cBhvr>
                                      <p:to>
                                        <p:strVal val="visible"/>
                                      </p:to>
                                    </p:set>
                                    <p:animEffect transition="in" filter="plus(in)">
                                      <p:cBhvr>
                                        <p:cTn id="82" dur="2000"/>
                                        <p:tgtEl>
                                          <p:spTgt spid="6"/>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7"/>
                                        </p:tgtEl>
                                        <p:attrNameLst>
                                          <p:attrName>style.visibility</p:attrName>
                                        </p:attrNameLst>
                                      </p:cBhvr>
                                      <p:to>
                                        <p:strVal val="visible"/>
                                      </p:to>
                                    </p:set>
                                    <p:animEffect transition="in" filter="plus(in)">
                                      <p:cBhvr>
                                        <p:cTn id="85" dur="2000"/>
                                        <p:tgtEl>
                                          <p:spTgt spid="7"/>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8"/>
                                        </p:tgtEl>
                                        <p:attrNameLst>
                                          <p:attrName>style.visibility</p:attrName>
                                        </p:attrNameLst>
                                      </p:cBhvr>
                                      <p:to>
                                        <p:strVal val="visible"/>
                                      </p:to>
                                    </p:set>
                                    <p:animEffect transition="in" filter="plus(in)">
                                      <p:cBhvr>
                                        <p:cTn id="88" dur="2000"/>
                                        <p:tgtEl>
                                          <p:spTgt spid="8"/>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9"/>
                                        </p:tgtEl>
                                        <p:attrNameLst>
                                          <p:attrName>style.visibility</p:attrName>
                                        </p:attrNameLst>
                                      </p:cBhvr>
                                      <p:to>
                                        <p:strVal val="visible"/>
                                      </p:to>
                                    </p:set>
                                    <p:animEffect transition="in" filter="plus(in)">
                                      <p:cBhvr>
                                        <p:cTn id="91" dur="2000"/>
                                        <p:tgtEl>
                                          <p:spTgt spid="9"/>
                                        </p:tgtEl>
                                      </p:cBhvr>
                                    </p:animEffect>
                                  </p:childTnLst>
                                </p:cTn>
                              </p:par>
                              <p:par>
                                <p:cTn id="92" presetID="13" presetClass="entr" presetSubtype="16" fill="hold" grpId="1" nodeType="withEffect">
                                  <p:stCondLst>
                                    <p:cond delay="0"/>
                                  </p:stCondLst>
                                  <p:childTnLst>
                                    <p:set>
                                      <p:cBhvr>
                                        <p:cTn id="93" dur="1" fill="hold">
                                          <p:stCondLst>
                                            <p:cond delay="0"/>
                                          </p:stCondLst>
                                        </p:cTn>
                                        <p:tgtEl>
                                          <p:spTgt spid="10"/>
                                        </p:tgtEl>
                                        <p:attrNameLst>
                                          <p:attrName>style.visibility</p:attrName>
                                        </p:attrNameLst>
                                      </p:cBhvr>
                                      <p:to>
                                        <p:strVal val="visible"/>
                                      </p:to>
                                    </p:set>
                                    <p:animEffect transition="in" filter="plus(in)">
                                      <p:cBhvr>
                                        <p:cTn id="94" dur="2000"/>
                                        <p:tgtEl>
                                          <p:spTgt spid="10"/>
                                        </p:tgtEl>
                                      </p:cBhvr>
                                    </p:animEffect>
                                  </p:childTnLst>
                                </p:cTn>
                              </p:par>
                              <p:par>
                                <p:cTn id="95" presetID="13" presetClass="entr" presetSubtype="16" fill="hold" grpId="1" nodeType="withEffect">
                                  <p:stCondLst>
                                    <p:cond delay="0"/>
                                  </p:stCondLst>
                                  <p:childTnLst>
                                    <p:set>
                                      <p:cBhvr>
                                        <p:cTn id="96" dur="1" fill="hold">
                                          <p:stCondLst>
                                            <p:cond delay="0"/>
                                          </p:stCondLst>
                                        </p:cTn>
                                        <p:tgtEl>
                                          <p:spTgt spid="11"/>
                                        </p:tgtEl>
                                        <p:attrNameLst>
                                          <p:attrName>style.visibility</p:attrName>
                                        </p:attrNameLst>
                                      </p:cBhvr>
                                      <p:to>
                                        <p:strVal val="visible"/>
                                      </p:to>
                                    </p:set>
                                    <p:animEffect transition="in" filter="plus(in)">
                                      <p:cBhvr>
                                        <p:cTn id="97" dur="2000"/>
                                        <p:tgtEl>
                                          <p:spTgt spid="11"/>
                                        </p:tgtEl>
                                      </p:cBhvr>
                                    </p:animEffect>
                                  </p:childTnLst>
                                </p:cTn>
                              </p:par>
                              <p:par>
                                <p:cTn id="98" presetID="13" presetClass="entr" presetSubtype="16" fill="hold" grpId="1" nodeType="withEffect">
                                  <p:stCondLst>
                                    <p:cond delay="0"/>
                                  </p:stCondLst>
                                  <p:childTnLst>
                                    <p:set>
                                      <p:cBhvr>
                                        <p:cTn id="99" dur="1" fill="hold">
                                          <p:stCondLst>
                                            <p:cond delay="0"/>
                                          </p:stCondLst>
                                        </p:cTn>
                                        <p:tgtEl>
                                          <p:spTgt spid="12"/>
                                        </p:tgtEl>
                                        <p:attrNameLst>
                                          <p:attrName>style.visibility</p:attrName>
                                        </p:attrNameLst>
                                      </p:cBhvr>
                                      <p:to>
                                        <p:strVal val="visible"/>
                                      </p:to>
                                    </p:set>
                                    <p:animEffect transition="in" filter="plus(in)">
                                      <p:cBhvr>
                                        <p:cTn id="100" dur="2000"/>
                                        <p:tgtEl>
                                          <p:spTgt spid="12"/>
                                        </p:tgtEl>
                                      </p:cBhvr>
                                    </p:animEffect>
                                  </p:childTnLst>
                                </p:cTn>
                              </p:par>
                              <p:par>
                                <p:cTn id="101" presetID="13" presetClass="entr" presetSubtype="16" fill="hold" grpId="1" nodeType="withEffect">
                                  <p:stCondLst>
                                    <p:cond delay="0"/>
                                  </p:stCondLst>
                                  <p:childTnLst>
                                    <p:set>
                                      <p:cBhvr>
                                        <p:cTn id="102" dur="1" fill="hold">
                                          <p:stCondLst>
                                            <p:cond delay="0"/>
                                          </p:stCondLst>
                                        </p:cTn>
                                        <p:tgtEl>
                                          <p:spTgt spid="13"/>
                                        </p:tgtEl>
                                        <p:attrNameLst>
                                          <p:attrName>style.visibility</p:attrName>
                                        </p:attrNameLst>
                                      </p:cBhvr>
                                      <p:to>
                                        <p:strVal val="visible"/>
                                      </p:to>
                                    </p:set>
                                    <p:animEffect transition="in" filter="plus(in)">
                                      <p:cBhvr>
                                        <p:cTn id="103" dur="2000"/>
                                        <p:tgtEl>
                                          <p:spTgt spid="13"/>
                                        </p:tgtEl>
                                      </p:cBhvr>
                                    </p:animEffect>
                                  </p:childTnLst>
                                </p:cTn>
                              </p:par>
                              <p:par>
                                <p:cTn id="104" presetID="13" presetClass="entr" presetSubtype="16" fill="hold" grpId="1" nodeType="withEffect">
                                  <p:stCondLst>
                                    <p:cond delay="0"/>
                                  </p:stCondLst>
                                  <p:childTnLst>
                                    <p:set>
                                      <p:cBhvr>
                                        <p:cTn id="105" dur="1" fill="hold">
                                          <p:stCondLst>
                                            <p:cond delay="0"/>
                                          </p:stCondLst>
                                        </p:cTn>
                                        <p:tgtEl>
                                          <p:spTgt spid="14"/>
                                        </p:tgtEl>
                                        <p:attrNameLst>
                                          <p:attrName>style.visibility</p:attrName>
                                        </p:attrNameLst>
                                      </p:cBhvr>
                                      <p:to>
                                        <p:strVal val="visible"/>
                                      </p:to>
                                    </p:set>
                                    <p:animEffect transition="in" filter="plus(in)">
                                      <p:cBhvr>
                                        <p:cTn id="106" dur="2000"/>
                                        <p:tgtEl>
                                          <p:spTgt spid="14"/>
                                        </p:tgtEl>
                                      </p:cBhvr>
                                    </p:animEffect>
                                  </p:childTnLst>
                                </p:cTn>
                              </p:par>
                              <p:par>
                                <p:cTn id="107" presetID="13" presetClass="entr" presetSubtype="16" fill="hold" grpId="1" nodeType="withEffect">
                                  <p:stCondLst>
                                    <p:cond delay="0"/>
                                  </p:stCondLst>
                                  <p:childTnLst>
                                    <p:set>
                                      <p:cBhvr>
                                        <p:cTn id="108" dur="1" fill="hold">
                                          <p:stCondLst>
                                            <p:cond delay="0"/>
                                          </p:stCondLst>
                                        </p:cTn>
                                        <p:tgtEl>
                                          <p:spTgt spid="15"/>
                                        </p:tgtEl>
                                        <p:attrNameLst>
                                          <p:attrName>style.visibility</p:attrName>
                                        </p:attrNameLst>
                                      </p:cBhvr>
                                      <p:to>
                                        <p:strVal val="visible"/>
                                      </p:to>
                                    </p:set>
                                    <p:animEffect transition="in" filter="plus(in)">
                                      <p:cBhvr>
                                        <p:cTn id="109" dur="2000"/>
                                        <p:tgtEl>
                                          <p:spTgt spid="15"/>
                                        </p:tgtEl>
                                      </p:cBhvr>
                                    </p:animEffect>
                                  </p:childTnLst>
                                </p:cTn>
                              </p:par>
                              <p:par>
                                <p:cTn id="110" presetID="13" presetClass="entr" presetSubtype="16" fill="hold" grpId="1" nodeType="withEffect">
                                  <p:stCondLst>
                                    <p:cond delay="0"/>
                                  </p:stCondLst>
                                  <p:childTnLst>
                                    <p:set>
                                      <p:cBhvr>
                                        <p:cTn id="111" dur="1" fill="hold">
                                          <p:stCondLst>
                                            <p:cond delay="0"/>
                                          </p:stCondLst>
                                        </p:cTn>
                                        <p:tgtEl>
                                          <p:spTgt spid="16"/>
                                        </p:tgtEl>
                                        <p:attrNameLst>
                                          <p:attrName>style.visibility</p:attrName>
                                        </p:attrNameLst>
                                      </p:cBhvr>
                                      <p:to>
                                        <p:strVal val="visible"/>
                                      </p:to>
                                    </p:set>
                                    <p:animEffect transition="in" filter="plus(in)">
                                      <p:cBhvr>
                                        <p:cTn id="112" dur="2000"/>
                                        <p:tgtEl>
                                          <p:spTgt spid="16"/>
                                        </p:tgtEl>
                                      </p:cBhvr>
                                    </p:animEffect>
                                  </p:childTnLst>
                                </p:cTn>
                              </p:par>
                              <p:par>
                                <p:cTn id="113" presetID="13" presetClass="entr" presetSubtype="16" fill="hold" grpId="1" nodeType="withEffect">
                                  <p:stCondLst>
                                    <p:cond delay="0"/>
                                  </p:stCondLst>
                                  <p:childTnLst>
                                    <p:set>
                                      <p:cBhvr>
                                        <p:cTn id="114" dur="1" fill="hold">
                                          <p:stCondLst>
                                            <p:cond delay="0"/>
                                          </p:stCondLst>
                                        </p:cTn>
                                        <p:tgtEl>
                                          <p:spTgt spid="17"/>
                                        </p:tgtEl>
                                        <p:attrNameLst>
                                          <p:attrName>style.visibility</p:attrName>
                                        </p:attrNameLst>
                                      </p:cBhvr>
                                      <p:to>
                                        <p:strVal val="visible"/>
                                      </p:to>
                                    </p:set>
                                    <p:animEffect transition="in" filter="plus(in)">
                                      <p:cBhvr>
                                        <p:cTn id="115" dur="2000"/>
                                        <p:tgtEl>
                                          <p:spTgt spid="17"/>
                                        </p:tgtEl>
                                      </p:cBhvr>
                                    </p:animEffect>
                                  </p:childTnLst>
                                </p:cTn>
                              </p:par>
                              <p:par>
                                <p:cTn id="116" presetID="13" presetClass="entr" presetSubtype="16" fill="hold" grpId="1" nodeType="withEffect">
                                  <p:stCondLst>
                                    <p:cond delay="0"/>
                                  </p:stCondLst>
                                  <p:childTnLst>
                                    <p:set>
                                      <p:cBhvr>
                                        <p:cTn id="117" dur="1" fill="hold">
                                          <p:stCondLst>
                                            <p:cond delay="0"/>
                                          </p:stCondLst>
                                        </p:cTn>
                                        <p:tgtEl>
                                          <p:spTgt spid="18"/>
                                        </p:tgtEl>
                                        <p:attrNameLst>
                                          <p:attrName>style.visibility</p:attrName>
                                        </p:attrNameLst>
                                      </p:cBhvr>
                                      <p:to>
                                        <p:strVal val="visible"/>
                                      </p:to>
                                    </p:set>
                                    <p:animEffect transition="in" filter="plus(in)">
                                      <p:cBhvr>
                                        <p:cTn id="118" dur="2000"/>
                                        <p:tgtEl>
                                          <p:spTgt spid="18"/>
                                        </p:tgtEl>
                                      </p:cBhvr>
                                    </p:animEffect>
                                  </p:childTnLst>
                                </p:cTn>
                              </p:par>
                            </p:childTnLst>
                          </p:cTn>
                        </p:par>
                        <p:par>
                          <p:cTn id="119" fill="hold">
                            <p:stCondLst>
                              <p:cond delay="2000"/>
                            </p:stCondLst>
                            <p:childTnLst>
                              <p:par>
                                <p:cTn id="120" presetID="2" presetClass="exit" presetSubtype="6" fill="hold" grpId="2" nodeType="afterEffect">
                                  <p:stCondLst>
                                    <p:cond delay="0"/>
                                  </p:stCondLst>
                                  <p:childTnLst>
                                    <p:anim calcmode="lin" valueType="num">
                                      <p:cBhvr additive="base">
                                        <p:cTn id="121" dur="2000"/>
                                        <p:tgtEl>
                                          <p:spTgt spid="3"/>
                                        </p:tgtEl>
                                        <p:attrNameLst>
                                          <p:attrName>ppt_x</p:attrName>
                                        </p:attrNameLst>
                                      </p:cBhvr>
                                      <p:tavLst>
                                        <p:tav tm="0">
                                          <p:val>
                                            <p:strVal val="ppt_x"/>
                                          </p:val>
                                        </p:tav>
                                        <p:tav tm="100000">
                                          <p:val>
                                            <p:strVal val="1+ppt_w/2"/>
                                          </p:val>
                                        </p:tav>
                                      </p:tavLst>
                                    </p:anim>
                                    <p:anim calcmode="lin" valueType="num">
                                      <p:cBhvr additive="base">
                                        <p:cTn id="122" dur="2000"/>
                                        <p:tgtEl>
                                          <p:spTgt spid="3"/>
                                        </p:tgtEl>
                                        <p:attrNameLst>
                                          <p:attrName>ppt_y</p:attrName>
                                        </p:attrNameLst>
                                      </p:cBhvr>
                                      <p:tavLst>
                                        <p:tav tm="0">
                                          <p:val>
                                            <p:strVal val="ppt_y"/>
                                          </p:val>
                                        </p:tav>
                                        <p:tav tm="100000">
                                          <p:val>
                                            <p:strVal val="1+ppt_h/2"/>
                                          </p:val>
                                        </p:tav>
                                      </p:tavLst>
                                    </p:anim>
                                    <p:set>
                                      <p:cBhvr>
                                        <p:cTn id="123" dur="1" fill="hold">
                                          <p:stCondLst>
                                            <p:cond delay="1999"/>
                                          </p:stCondLst>
                                        </p:cTn>
                                        <p:tgtEl>
                                          <p:spTgt spid="3"/>
                                        </p:tgtEl>
                                        <p:attrNameLst>
                                          <p:attrName>style.visibility</p:attrName>
                                        </p:attrNameLst>
                                      </p:cBhvr>
                                      <p:to>
                                        <p:strVal val="hidden"/>
                                      </p:to>
                                    </p:set>
                                  </p:childTnLst>
                                </p:cTn>
                              </p:par>
                              <p:par>
                                <p:cTn id="124" presetID="2" presetClass="exit" presetSubtype="6" fill="hold" grpId="2" nodeType="withEffect">
                                  <p:stCondLst>
                                    <p:cond delay="0"/>
                                  </p:stCondLst>
                                  <p:childTnLst>
                                    <p:anim calcmode="lin" valueType="num">
                                      <p:cBhvr additive="base">
                                        <p:cTn id="125" dur="2000"/>
                                        <p:tgtEl>
                                          <p:spTgt spid="7"/>
                                        </p:tgtEl>
                                        <p:attrNameLst>
                                          <p:attrName>ppt_x</p:attrName>
                                        </p:attrNameLst>
                                      </p:cBhvr>
                                      <p:tavLst>
                                        <p:tav tm="0">
                                          <p:val>
                                            <p:strVal val="ppt_x"/>
                                          </p:val>
                                        </p:tav>
                                        <p:tav tm="100000">
                                          <p:val>
                                            <p:strVal val="1+ppt_w/2"/>
                                          </p:val>
                                        </p:tav>
                                      </p:tavLst>
                                    </p:anim>
                                    <p:anim calcmode="lin" valueType="num">
                                      <p:cBhvr additive="base">
                                        <p:cTn id="126" dur="2000"/>
                                        <p:tgtEl>
                                          <p:spTgt spid="7"/>
                                        </p:tgtEl>
                                        <p:attrNameLst>
                                          <p:attrName>ppt_y</p:attrName>
                                        </p:attrNameLst>
                                      </p:cBhvr>
                                      <p:tavLst>
                                        <p:tav tm="0">
                                          <p:val>
                                            <p:strVal val="ppt_y"/>
                                          </p:val>
                                        </p:tav>
                                        <p:tav tm="100000">
                                          <p:val>
                                            <p:strVal val="1+ppt_h/2"/>
                                          </p:val>
                                        </p:tav>
                                      </p:tavLst>
                                    </p:anim>
                                    <p:set>
                                      <p:cBhvr>
                                        <p:cTn id="127" dur="1" fill="hold">
                                          <p:stCondLst>
                                            <p:cond delay="1999"/>
                                          </p:stCondLst>
                                        </p:cTn>
                                        <p:tgtEl>
                                          <p:spTgt spid="7"/>
                                        </p:tgtEl>
                                        <p:attrNameLst>
                                          <p:attrName>style.visibility</p:attrName>
                                        </p:attrNameLst>
                                      </p:cBhvr>
                                      <p:to>
                                        <p:strVal val="hidden"/>
                                      </p:to>
                                    </p:set>
                                  </p:childTnLst>
                                </p:cTn>
                              </p:par>
                              <p:par>
                                <p:cTn id="128" presetID="2" presetClass="exit" presetSubtype="6" fill="hold" grpId="2" nodeType="withEffect">
                                  <p:stCondLst>
                                    <p:cond delay="0"/>
                                  </p:stCondLst>
                                  <p:childTnLst>
                                    <p:anim calcmode="lin" valueType="num">
                                      <p:cBhvr additive="base">
                                        <p:cTn id="129" dur="2000"/>
                                        <p:tgtEl>
                                          <p:spTgt spid="11"/>
                                        </p:tgtEl>
                                        <p:attrNameLst>
                                          <p:attrName>ppt_x</p:attrName>
                                        </p:attrNameLst>
                                      </p:cBhvr>
                                      <p:tavLst>
                                        <p:tav tm="0">
                                          <p:val>
                                            <p:strVal val="ppt_x"/>
                                          </p:val>
                                        </p:tav>
                                        <p:tav tm="100000">
                                          <p:val>
                                            <p:strVal val="1+ppt_w/2"/>
                                          </p:val>
                                        </p:tav>
                                      </p:tavLst>
                                    </p:anim>
                                    <p:anim calcmode="lin" valueType="num">
                                      <p:cBhvr additive="base">
                                        <p:cTn id="130" dur="2000"/>
                                        <p:tgtEl>
                                          <p:spTgt spid="11"/>
                                        </p:tgtEl>
                                        <p:attrNameLst>
                                          <p:attrName>ppt_y</p:attrName>
                                        </p:attrNameLst>
                                      </p:cBhvr>
                                      <p:tavLst>
                                        <p:tav tm="0">
                                          <p:val>
                                            <p:strVal val="ppt_y"/>
                                          </p:val>
                                        </p:tav>
                                        <p:tav tm="100000">
                                          <p:val>
                                            <p:strVal val="1+ppt_h/2"/>
                                          </p:val>
                                        </p:tav>
                                      </p:tavLst>
                                    </p:anim>
                                    <p:set>
                                      <p:cBhvr>
                                        <p:cTn id="131" dur="1" fill="hold">
                                          <p:stCondLst>
                                            <p:cond delay="1999"/>
                                          </p:stCondLst>
                                        </p:cTn>
                                        <p:tgtEl>
                                          <p:spTgt spid="11"/>
                                        </p:tgtEl>
                                        <p:attrNameLst>
                                          <p:attrName>style.visibility</p:attrName>
                                        </p:attrNameLst>
                                      </p:cBhvr>
                                      <p:to>
                                        <p:strVal val="hidden"/>
                                      </p:to>
                                    </p:set>
                                  </p:childTnLst>
                                </p:cTn>
                              </p:par>
                              <p:par>
                                <p:cTn id="132" presetID="2" presetClass="exit" presetSubtype="6" fill="hold" grpId="2" nodeType="withEffect">
                                  <p:stCondLst>
                                    <p:cond delay="0"/>
                                  </p:stCondLst>
                                  <p:childTnLst>
                                    <p:anim calcmode="lin" valueType="num">
                                      <p:cBhvr additive="base">
                                        <p:cTn id="133" dur="2000"/>
                                        <p:tgtEl>
                                          <p:spTgt spid="12"/>
                                        </p:tgtEl>
                                        <p:attrNameLst>
                                          <p:attrName>ppt_x</p:attrName>
                                        </p:attrNameLst>
                                      </p:cBhvr>
                                      <p:tavLst>
                                        <p:tav tm="0">
                                          <p:val>
                                            <p:strVal val="ppt_x"/>
                                          </p:val>
                                        </p:tav>
                                        <p:tav tm="100000">
                                          <p:val>
                                            <p:strVal val="1+ppt_w/2"/>
                                          </p:val>
                                        </p:tav>
                                      </p:tavLst>
                                    </p:anim>
                                    <p:anim calcmode="lin" valueType="num">
                                      <p:cBhvr additive="base">
                                        <p:cTn id="134" dur="2000"/>
                                        <p:tgtEl>
                                          <p:spTgt spid="12"/>
                                        </p:tgtEl>
                                        <p:attrNameLst>
                                          <p:attrName>ppt_y</p:attrName>
                                        </p:attrNameLst>
                                      </p:cBhvr>
                                      <p:tavLst>
                                        <p:tav tm="0">
                                          <p:val>
                                            <p:strVal val="ppt_y"/>
                                          </p:val>
                                        </p:tav>
                                        <p:tav tm="100000">
                                          <p:val>
                                            <p:strVal val="1+ppt_h/2"/>
                                          </p:val>
                                        </p:tav>
                                      </p:tavLst>
                                    </p:anim>
                                    <p:set>
                                      <p:cBhvr>
                                        <p:cTn id="135" dur="1" fill="hold">
                                          <p:stCondLst>
                                            <p:cond delay="1999"/>
                                          </p:stCondLst>
                                        </p:cTn>
                                        <p:tgtEl>
                                          <p:spTgt spid="12"/>
                                        </p:tgtEl>
                                        <p:attrNameLst>
                                          <p:attrName>style.visibility</p:attrName>
                                        </p:attrNameLst>
                                      </p:cBhvr>
                                      <p:to>
                                        <p:strVal val="hidden"/>
                                      </p:to>
                                    </p:set>
                                  </p:childTnLst>
                                </p:cTn>
                              </p:par>
                              <p:par>
                                <p:cTn id="136" presetID="2" presetClass="exit" presetSubtype="12" fill="hold" grpId="2" nodeType="withEffect">
                                  <p:stCondLst>
                                    <p:cond delay="0"/>
                                  </p:stCondLst>
                                  <p:childTnLst>
                                    <p:anim calcmode="lin" valueType="num">
                                      <p:cBhvr additive="base">
                                        <p:cTn id="137" dur="2000"/>
                                        <p:tgtEl>
                                          <p:spTgt spid="4"/>
                                        </p:tgtEl>
                                        <p:attrNameLst>
                                          <p:attrName>ppt_x</p:attrName>
                                        </p:attrNameLst>
                                      </p:cBhvr>
                                      <p:tavLst>
                                        <p:tav tm="0">
                                          <p:val>
                                            <p:strVal val="ppt_x"/>
                                          </p:val>
                                        </p:tav>
                                        <p:tav tm="100000">
                                          <p:val>
                                            <p:strVal val="0-ppt_w/2"/>
                                          </p:val>
                                        </p:tav>
                                      </p:tavLst>
                                    </p:anim>
                                    <p:anim calcmode="lin" valueType="num">
                                      <p:cBhvr additive="base">
                                        <p:cTn id="138" dur="2000"/>
                                        <p:tgtEl>
                                          <p:spTgt spid="4"/>
                                        </p:tgtEl>
                                        <p:attrNameLst>
                                          <p:attrName>ppt_y</p:attrName>
                                        </p:attrNameLst>
                                      </p:cBhvr>
                                      <p:tavLst>
                                        <p:tav tm="0">
                                          <p:val>
                                            <p:strVal val="ppt_y"/>
                                          </p:val>
                                        </p:tav>
                                        <p:tav tm="100000">
                                          <p:val>
                                            <p:strVal val="1+ppt_h/2"/>
                                          </p:val>
                                        </p:tav>
                                      </p:tavLst>
                                    </p:anim>
                                    <p:set>
                                      <p:cBhvr>
                                        <p:cTn id="139" dur="1" fill="hold">
                                          <p:stCondLst>
                                            <p:cond delay="1999"/>
                                          </p:stCondLst>
                                        </p:cTn>
                                        <p:tgtEl>
                                          <p:spTgt spid="4"/>
                                        </p:tgtEl>
                                        <p:attrNameLst>
                                          <p:attrName>style.visibility</p:attrName>
                                        </p:attrNameLst>
                                      </p:cBhvr>
                                      <p:to>
                                        <p:strVal val="hidden"/>
                                      </p:to>
                                    </p:set>
                                  </p:childTnLst>
                                </p:cTn>
                              </p:par>
                              <p:par>
                                <p:cTn id="140" presetID="2" presetClass="exit" presetSubtype="12" fill="hold" grpId="2" nodeType="withEffect">
                                  <p:stCondLst>
                                    <p:cond delay="0"/>
                                  </p:stCondLst>
                                  <p:childTnLst>
                                    <p:anim calcmode="lin" valueType="num">
                                      <p:cBhvr additive="base">
                                        <p:cTn id="141" dur="2000"/>
                                        <p:tgtEl>
                                          <p:spTgt spid="8"/>
                                        </p:tgtEl>
                                        <p:attrNameLst>
                                          <p:attrName>ppt_x</p:attrName>
                                        </p:attrNameLst>
                                      </p:cBhvr>
                                      <p:tavLst>
                                        <p:tav tm="0">
                                          <p:val>
                                            <p:strVal val="ppt_x"/>
                                          </p:val>
                                        </p:tav>
                                        <p:tav tm="100000">
                                          <p:val>
                                            <p:strVal val="0-ppt_w/2"/>
                                          </p:val>
                                        </p:tav>
                                      </p:tavLst>
                                    </p:anim>
                                    <p:anim calcmode="lin" valueType="num">
                                      <p:cBhvr additive="base">
                                        <p:cTn id="142" dur="2000"/>
                                        <p:tgtEl>
                                          <p:spTgt spid="8"/>
                                        </p:tgtEl>
                                        <p:attrNameLst>
                                          <p:attrName>ppt_y</p:attrName>
                                        </p:attrNameLst>
                                      </p:cBhvr>
                                      <p:tavLst>
                                        <p:tav tm="0">
                                          <p:val>
                                            <p:strVal val="ppt_y"/>
                                          </p:val>
                                        </p:tav>
                                        <p:tav tm="100000">
                                          <p:val>
                                            <p:strVal val="1+ppt_h/2"/>
                                          </p:val>
                                        </p:tav>
                                      </p:tavLst>
                                    </p:anim>
                                    <p:set>
                                      <p:cBhvr>
                                        <p:cTn id="143" dur="1" fill="hold">
                                          <p:stCondLst>
                                            <p:cond delay="1999"/>
                                          </p:stCondLst>
                                        </p:cTn>
                                        <p:tgtEl>
                                          <p:spTgt spid="8"/>
                                        </p:tgtEl>
                                        <p:attrNameLst>
                                          <p:attrName>style.visibility</p:attrName>
                                        </p:attrNameLst>
                                      </p:cBhvr>
                                      <p:to>
                                        <p:strVal val="hidden"/>
                                      </p:to>
                                    </p:set>
                                  </p:childTnLst>
                                </p:cTn>
                              </p:par>
                              <p:par>
                                <p:cTn id="144" presetID="2" presetClass="exit" presetSubtype="12" fill="hold" grpId="2" nodeType="withEffect">
                                  <p:stCondLst>
                                    <p:cond delay="0"/>
                                  </p:stCondLst>
                                  <p:childTnLst>
                                    <p:anim calcmode="lin" valueType="num">
                                      <p:cBhvr additive="base">
                                        <p:cTn id="145" dur="2000"/>
                                        <p:tgtEl>
                                          <p:spTgt spid="13"/>
                                        </p:tgtEl>
                                        <p:attrNameLst>
                                          <p:attrName>ppt_x</p:attrName>
                                        </p:attrNameLst>
                                      </p:cBhvr>
                                      <p:tavLst>
                                        <p:tav tm="0">
                                          <p:val>
                                            <p:strVal val="ppt_x"/>
                                          </p:val>
                                        </p:tav>
                                        <p:tav tm="100000">
                                          <p:val>
                                            <p:strVal val="0-ppt_w/2"/>
                                          </p:val>
                                        </p:tav>
                                      </p:tavLst>
                                    </p:anim>
                                    <p:anim calcmode="lin" valueType="num">
                                      <p:cBhvr additive="base">
                                        <p:cTn id="146" dur="2000"/>
                                        <p:tgtEl>
                                          <p:spTgt spid="13"/>
                                        </p:tgtEl>
                                        <p:attrNameLst>
                                          <p:attrName>ppt_y</p:attrName>
                                        </p:attrNameLst>
                                      </p:cBhvr>
                                      <p:tavLst>
                                        <p:tav tm="0">
                                          <p:val>
                                            <p:strVal val="ppt_y"/>
                                          </p:val>
                                        </p:tav>
                                        <p:tav tm="100000">
                                          <p:val>
                                            <p:strVal val="1+ppt_h/2"/>
                                          </p:val>
                                        </p:tav>
                                      </p:tavLst>
                                    </p:anim>
                                    <p:set>
                                      <p:cBhvr>
                                        <p:cTn id="147" dur="1" fill="hold">
                                          <p:stCondLst>
                                            <p:cond delay="1999"/>
                                          </p:stCondLst>
                                        </p:cTn>
                                        <p:tgtEl>
                                          <p:spTgt spid="13"/>
                                        </p:tgtEl>
                                        <p:attrNameLst>
                                          <p:attrName>style.visibility</p:attrName>
                                        </p:attrNameLst>
                                      </p:cBhvr>
                                      <p:to>
                                        <p:strVal val="hidden"/>
                                      </p:to>
                                    </p:set>
                                  </p:childTnLst>
                                </p:cTn>
                              </p:par>
                              <p:par>
                                <p:cTn id="148" presetID="2" presetClass="exit" presetSubtype="12" fill="hold" grpId="2"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0-ppt_w/2"/>
                                          </p:val>
                                        </p:tav>
                                      </p:tavLst>
                                    </p:anim>
                                    <p:anim calcmode="lin" valueType="num">
                                      <p:cBhvr additive="base">
                                        <p:cTn id="150" dur="2000"/>
                                        <p:tgtEl>
                                          <p:spTgt spid="14"/>
                                        </p:tgtEl>
                                        <p:attrNameLst>
                                          <p:attrName>ppt_y</p:attrName>
                                        </p:attrNameLst>
                                      </p:cBhvr>
                                      <p:tavLst>
                                        <p:tav tm="0">
                                          <p:val>
                                            <p:strVal val="ppt_y"/>
                                          </p:val>
                                        </p:tav>
                                        <p:tav tm="100000">
                                          <p:val>
                                            <p:strVal val="1+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3" fill="hold" grpId="2" nodeType="withEffect">
                                  <p:stCondLst>
                                    <p:cond delay="0"/>
                                  </p:stCondLst>
                                  <p:childTnLst>
                                    <p:anim calcmode="lin" valueType="num">
                                      <p:cBhvr additive="base">
                                        <p:cTn id="153" dur="2000"/>
                                        <p:tgtEl>
                                          <p:spTgt spid="6"/>
                                        </p:tgtEl>
                                        <p:attrNameLst>
                                          <p:attrName>ppt_x</p:attrName>
                                        </p:attrNameLst>
                                      </p:cBhvr>
                                      <p:tavLst>
                                        <p:tav tm="0">
                                          <p:val>
                                            <p:strVal val="ppt_x"/>
                                          </p:val>
                                        </p:tav>
                                        <p:tav tm="100000">
                                          <p:val>
                                            <p:strVal val="1+ppt_w/2"/>
                                          </p:val>
                                        </p:tav>
                                      </p:tavLst>
                                    </p:anim>
                                    <p:anim calcmode="lin" valueType="num">
                                      <p:cBhvr additive="base">
                                        <p:cTn id="154" dur="2000"/>
                                        <p:tgtEl>
                                          <p:spTgt spid="6"/>
                                        </p:tgtEl>
                                        <p:attrNameLst>
                                          <p:attrName>ppt_y</p:attrName>
                                        </p:attrNameLst>
                                      </p:cBhvr>
                                      <p:tavLst>
                                        <p:tav tm="0">
                                          <p:val>
                                            <p:strVal val="ppt_y"/>
                                          </p:val>
                                        </p:tav>
                                        <p:tav tm="100000">
                                          <p:val>
                                            <p:strVal val="0-ppt_h/2"/>
                                          </p:val>
                                        </p:tav>
                                      </p:tavLst>
                                    </p:anim>
                                    <p:set>
                                      <p:cBhvr>
                                        <p:cTn id="155" dur="1" fill="hold">
                                          <p:stCondLst>
                                            <p:cond delay="1999"/>
                                          </p:stCondLst>
                                        </p:cTn>
                                        <p:tgtEl>
                                          <p:spTgt spid="6"/>
                                        </p:tgtEl>
                                        <p:attrNameLst>
                                          <p:attrName>style.visibility</p:attrName>
                                        </p:attrNameLst>
                                      </p:cBhvr>
                                      <p:to>
                                        <p:strVal val="hidden"/>
                                      </p:to>
                                    </p:set>
                                  </p:childTnLst>
                                </p:cTn>
                              </p:par>
                              <p:par>
                                <p:cTn id="156" presetID="2" presetClass="exit" presetSubtype="3" fill="hold" grpId="2" nodeType="withEffect">
                                  <p:stCondLst>
                                    <p:cond delay="0"/>
                                  </p:stCondLst>
                                  <p:childTnLst>
                                    <p:anim calcmode="lin" valueType="num">
                                      <p:cBhvr additive="base">
                                        <p:cTn id="157" dur="2000"/>
                                        <p:tgtEl>
                                          <p:spTgt spid="10"/>
                                        </p:tgtEl>
                                        <p:attrNameLst>
                                          <p:attrName>ppt_x</p:attrName>
                                        </p:attrNameLst>
                                      </p:cBhvr>
                                      <p:tavLst>
                                        <p:tav tm="0">
                                          <p:val>
                                            <p:strVal val="ppt_x"/>
                                          </p:val>
                                        </p:tav>
                                        <p:tav tm="100000">
                                          <p:val>
                                            <p:strVal val="1+ppt_w/2"/>
                                          </p:val>
                                        </p:tav>
                                      </p:tavLst>
                                    </p:anim>
                                    <p:anim calcmode="lin" valueType="num">
                                      <p:cBhvr additive="base">
                                        <p:cTn id="158" dur="2000"/>
                                        <p:tgtEl>
                                          <p:spTgt spid="10"/>
                                        </p:tgtEl>
                                        <p:attrNameLst>
                                          <p:attrName>ppt_y</p:attrName>
                                        </p:attrNameLst>
                                      </p:cBhvr>
                                      <p:tavLst>
                                        <p:tav tm="0">
                                          <p:val>
                                            <p:strVal val="ppt_y"/>
                                          </p:val>
                                        </p:tav>
                                        <p:tav tm="100000">
                                          <p:val>
                                            <p:strVal val="0-ppt_h/2"/>
                                          </p:val>
                                        </p:tav>
                                      </p:tavLst>
                                    </p:anim>
                                    <p:set>
                                      <p:cBhvr>
                                        <p:cTn id="159" dur="1" fill="hold">
                                          <p:stCondLst>
                                            <p:cond delay="1999"/>
                                          </p:stCondLst>
                                        </p:cTn>
                                        <p:tgtEl>
                                          <p:spTgt spid="10"/>
                                        </p:tgtEl>
                                        <p:attrNameLst>
                                          <p:attrName>style.visibility</p:attrName>
                                        </p:attrNameLst>
                                      </p:cBhvr>
                                      <p:to>
                                        <p:strVal val="hidden"/>
                                      </p:to>
                                    </p:set>
                                  </p:childTnLst>
                                </p:cTn>
                              </p:par>
                              <p:par>
                                <p:cTn id="160" presetID="2" presetClass="exit" presetSubtype="3" fill="hold" grpId="2"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1+ppt_w/2"/>
                                          </p:val>
                                        </p:tav>
                                      </p:tavLst>
                                    </p:anim>
                                    <p:anim calcmode="lin" valueType="num">
                                      <p:cBhvr additive="base">
                                        <p:cTn id="162" dur="2000"/>
                                        <p:tgtEl>
                                          <p:spTgt spid="17"/>
                                        </p:tgtEl>
                                        <p:attrNameLst>
                                          <p:attrName>ppt_y</p:attrName>
                                        </p:attrNameLst>
                                      </p:cBhvr>
                                      <p:tavLst>
                                        <p:tav tm="0">
                                          <p:val>
                                            <p:strVal val="ppt_y"/>
                                          </p:val>
                                        </p:tav>
                                        <p:tav tm="100000">
                                          <p:val>
                                            <p:strVal val="0-ppt_h/2"/>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3" fill="hold" grpId="2"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1+ppt_w/2"/>
                                          </p:val>
                                        </p:tav>
                                      </p:tavLst>
                                    </p:anim>
                                    <p:anim calcmode="lin" valueType="num">
                                      <p:cBhvr additive="base">
                                        <p:cTn id="166" dur="2000"/>
                                        <p:tgtEl>
                                          <p:spTgt spid="18"/>
                                        </p:tgtEl>
                                        <p:attrNameLst>
                                          <p:attrName>ppt_y</p:attrName>
                                        </p:attrNameLst>
                                      </p:cBhvr>
                                      <p:tavLst>
                                        <p:tav tm="0">
                                          <p:val>
                                            <p:strVal val="ppt_y"/>
                                          </p:val>
                                        </p:tav>
                                        <p:tav tm="100000">
                                          <p:val>
                                            <p:strVal val="0-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2" presetClass="exit" presetSubtype="9" fill="hold" grpId="2" nodeType="withEffect">
                                  <p:stCondLst>
                                    <p:cond delay="0"/>
                                  </p:stCondLst>
                                  <p:childTnLst>
                                    <p:anim calcmode="lin" valueType="num">
                                      <p:cBhvr additive="base">
                                        <p:cTn id="169" dur="2000"/>
                                        <p:tgtEl>
                                          <p:spTgt spid="5"/>
                                        </p:tgtEl>
                                        <p:attrNameLst>
                                          <p:attrName>ppt_x</p:attrName>
                                        </p:attrNameLst>
                                      </p:cBhvr>
                                      <p:tavLst>
                                        <p:tav tm="0">
                                          <p:val>
                                            <p:strVal val="ppt_x"/>
                                          </p:val>
                                        </p:tav>
                                        <p:tav tm="100000">
                                          <p:val>
                                            <p:strVal val="0-ppt_w/2"/>
                                          </p:val>
                                        </p:tav>
                                      </p:tavLst>
                                    </p:anim>
                                    <p:anim calcmode="lin" valueType="num">
                                      <p:cBhvr additive="base">
                                        <p:cTn id="170" dur="2000"/>
                                        <p:tgtEl>
                                          <p:spTgt spid="5"/>
                                        </p:tgtEl>
                                        <p:attrNameLst>
                                          <p:attrName>ppt_y</p:attrName>
                                        </p:attrNameLst>
                                      </p:cBhvr>
                                      <p:tavLst>
                                        <p:tav tm="0">
                                          <p:val>
                                            <p:strVal val="ppt_y"/>
                                          </p:val>
                                        </p:tav>
                                        <p:tav tm="100000">
                                          <p:val>
                                            <p:strVal val="0-ppt_h/2"/>
                                          </p:val>
                                        </p:tav>
                                      </p:tavLst>
                                    </p:anim>
                                    <p:set>
                                      <p:cBhvr>
                                        <p:cTn id="171" dur="1" fill="hold">
                                          <p:stCondLst>
                                            <p:cond delay="1999"/>
                                          </p:stCondLst>
                                        </p:cTn>
                                        <p:tgtEl>
                                          <p:spTgt spid="5"/>
                                        </p:tgtEl>
                                        <p:attrNameLst>
                                          <p:attrName>style.visibility</p:attrName>
                                        </p:attrNameLst>
                                      </p:cBhvr>
                                      <p:to>
                                        <p:strVal val="hidden"/>
                                      </p:to>
                                    </p:set>
                                  </p:childTnLst>
                                </p:cTn>
                              </p:par>
                              <p:par>
                                <p:cTn id="172" presetID="2" presetClass="exit" presetSubtype="9" fill="hold" grpId="2" nodeType="withEffect">
                                  <p:stCondLst>
                                    <p:cond delay="0"/>
                                  </p:stCondLst>
                                  <p:childTnLst>
                                    <p:anim calcmode="lin" valueType="num">
                                      <p:cBhvr additive="base">
                                        <p:cTn id="173" dur="2000"/>
                                        <p:tgtEl>
                                          <p:spTgt spid="9"/>
                                        </p:tgtEl>
                                        <p:attrNameLst>
                                          <p:attrName>ppt_x</p:attrName>
                                        </p:attrNameLst>
                                      </p:cBhvr>
                                      <p:tavLst>
                                        <p:tav tm="0">
                                          <p:val>
                                            <p:strVal val="ppt_x"/>
                                          </p:val>
                                        </p:tav>
                                        <p:tav tm="100000">
                                          <p:val>
                                            <p:strVal val="0-ppt_w/2"/>
                                          </p:val>
                                        </p:tav>
                                      </p:tavLst>
                                    </p:anim>
                                    <p:anim calcmode="lin" valueType="num">
                                      <p:cBhvr additive="base">
                                        <p:cTn id="174" dur="2000"/>
                                        <p:tgtEl>
                                          <p:spTgt spid="9"/>
                                        </p:tgtEl>
                                        <p:attrNameLst>
                                          <p:attrName>ppt_y</p:attrName>
                                        </p:attrNameLst>
                                      </p:cBhvr>
                                      <p:tavLst>
                                        <p:tav tm="0">
                                          <p:val>
                                            <p:strVal val="ppt_y"/>
                                          </p:val>
                                        </p:tav>
                                        <p:tav tm="100000">
                                          <p:val>
                                            <p:strVal val="0-ppt_h/2"/>
                                          </p:val>
                                        </p:tav>
                                      </p:tavLst>
                                    </p:anim>
                                    <p:set>
                                      <p:cBhvr>
                                        <p:cTn id="175" dur="1" fill="hold">
                                          <p:stCondLst>
                                            <p:cond delay="1999"/>
                                          </p:stCondLst>
                                        </p:cTn>
                                        <p:tgtEl>
                                          <p:spTgt spid="9"/>
                                        </p:tgtEl>
                                        <p:attrNameLst>
                                          <p:attrName>style.visibility</p:attrName>
                                        </p:attrNameLst>
                                      </p:cBhvr>
                                      <p:to>
                                        <p:strVal val="hidden"/>
                                      </p:to>
                                    </p:set>
                                  </p:childTnLst>
                                </p:cTn>
                              </p:par>
                              <p:par>
                                <p:cTn id="176" presetID="2" presetClass="exit" presetSubtype="9" fill="hold" grpId="2" nodeType="withEffect">
                                  <p:stCondLst>
                                    <p:cond delay="0"/>
                                  </p:stCondLst>
                                  <p:childTnLst>
                                    <p:anim calcmode="lin" valueType="num">
                                      <p:cBhvr additive="base">
                                        <p:cTn id="177" dur="2000"/>
                                        <p:tgtEl>
                                          <p:spTgt spid="15"/>
                                        </p:tgtEl>
                                        <p:attrNameLst>
                                          <p:attrName>ppt_x</p:attrName>
                                        </p:attrNameLst>
                                      </p:cBhvr>
                                      <p:tavLst>
                                        <p:tav tm="0">
                                          <p:val>
                                            <p:strVal val="ppt_x"/>
                                          </p:val>
                                        </p:tav>
                                        <p:tav tm="100000">
                                          <p:val>
                                            <p:strVal val="0-ppt_w/2"/>
                                          </p:val>
                                        </p:tav>
                                      </p:tavLst>
                                    </p:anim>
                                    <p:anim calcmode="lin" valueType="num">
                                      <p:cBhvr additive="base">
                                        <p:cTn id="178" dur="2000"/>
                                        <p:tgtEl>
                                          <p:spTgt spid="15"/>
                                        </p:tgtEl>
                                        <p:attrNameLst>
                                          <p:attrName>ppt_y</p:attrName>
                                        </p:attrNameLst>
                                      </p:cBhvr>
                                      <p:tavLst>
                                        <p:tav tm="0">
                                          <p:val>
                                            <p:strVal val="ppt_y"/>
                                          </p:val>
                                        </p:tav>
                                        <p:tav tm="100000">
                                          <p:val>
                                            <p:strVal val="0-ppt_h/2"/>
                                          </p:val>
                                        </p:tav>
                                      </p:tavLst>
                                    </p:anim>
                                    <p:set>
                                      <p:cBhvr>
                                        <p:cTn id="179" dur="1" fill="hold">
                                          <p:stCondLst>
                                            <p:cond delay="1999"/>
                                          </p:stCondLst>
                                        </p:cTn>
                                        <p:tgtEl>
                                          <p:spTgt spid="15"/>
                                        </p:tgtEl>
                                        <p:attrNameLst>
                                          <p:attrName>style.visibility</p:attrName>
                                        </p:attrNameLst>
                                      </p:cBhvr>
                                      <p:to>
                                        <p:strVal val="hidden"/>
                                      </p:to>
                                    </p:set>
                                  </p:childTnLst>
                                </p:cTn>
                              </p:par>
                              <p:par>
                                <p:cTn id="180" presetID="2" presetClass="exit" presetSubtype="9" fill="hold" grpId="2" nodeType="withEffect">
                                  <p:stCondLst>
                                    <p:cond delay="0"/>
                                  </p:stCondLst>
                                  <p:childTnLst>
                                    <p:anim calcmode="lin" valueType="num">
                                      <p:cBhvr additive="base">
                                        <p:cTn id="181" dur="2000"/>
                                        <p:tgtEl>
                                          <p:spTgt spid="16"/>
                                        </p:tgtEl>
                                        <p:attrNameLst>
                                          <p:attrName>ppt_x</p:attrName>
                                        </p:attrNameLst>
                                      </p:cBhvr>
                                      <p:tavLst>
                                        <p:tav tm="0">
                                          <p:val>
                                            <p:strVal val="ppt_x"/>
                                          </p:val>
                                        </p:tav>
                                        <p:tav tm="100000">
                                          <p:val>
                                            <p:strVal val="0-ppt_w/2"/>
                                          </p:val>
                                        </p:tav>
                                      </p:tavLst>
                                    </p:anim>
                                    <p:anim calcmode="lin" valueType="num">
                                      <p:cBhvr additive="base">
                                        <p:cTn id="182" dur="2000"/>
                                        <p:tgtEl>
                                          <p:spTgt spid="16"/>
                                        </p:tgtEl>
                                        <p:attrNameLst>
                                          <p:attrName>ppt_y</p:attrName>
                                        </p:attrNameLst>
                                      </p:cBhvr>
                                      <p:tavLst>
                                        <p:tav tm="0">
                                          <p:val>
                                            <p:strVal val="ppt_y"/>
                                          </p:val>
                                        </p:tav>
                                        <p:tav tm="100000">
                                          <p:val>
                                            <p:strVal val="0-ppt_h/2"/>
                                          </p:val>
                                        </p:tav>
                                      </p:tavLst>
                                    </p:anim>
                                    <p:set>
                                      <p:cBhvr>
                                        <p:cTn id="183" dur="1" fill="hold">
                                          <p:stCondLst>
                                            <p:cond delay="1999"/>
                                          </p:stCondLst>
                                        </p:cTn>
                                        <p:tgtEl>
                                          <p:spTgt spid="16"/>
                                        </p:tgtEl>
                                        <p:attrNameLst>
                                          <p:attrName>style.visibility</p:attrName>
                                        </p:attrNameLst>
                                      </p:cBhvr>
                                      <p:to>
                                        <p:strVal val="hidden"/>
                                      </p:to>
                                    </p:set>
                                  </p:childTnLst>
                                </p:cTn>
                              </p:par>
                              <p:par>
                                <p:cTn id="184" presetID="13" presetClass="exit" presetSubtype="32" fill="hold" grpId="3" nodeType="withEffect">
                                  <p:stCondLst>
                                    <p:cond delay="0"/>
                                  </p:stCondLst>
                                  <p:childTnLst>
                                    <p:animEffect transition="out" filter="plus(out)">
                                      <p:cBhvr>
                                        <p:cTn id="185" dur="2000"/>
                                        <p:tgtEl>
                                          <p:spTgt spid="3"/>
                                        </p:tgtEl>
                                      </p:cBhvr>
                                    </p:animEffect>
                                    <p:set>
                                      <p:cBhvr>
                                        <p:cTn id="186" dur="1" fill="hold">
                                          <p:stCondLst>
                                            <p:cond delay="1999"/>
                                          </p:stCondLst>
                                        </p:cTn>
                                        <p:tgtEl>
                                          <p:spTgt spid="3"/>
                                        </p:tgtEl>
                                        <p:attrNameLst>
                                          <p:attrName>style.visibility</p:attrName>
                                        </p:attrNameLst>
                                      </p:cBhvr>
                                      <p:to>
                                        <p:strVal val="hidden"/>
                                      </p:to>
                                    </p:set>
                                  </p:childTnLst>
                                </p:cTn>
                              </p:par>
                              <p:par>
                                <p:cTn id="187" presetID="13" presetClass="exit" presetSubtype="32" fill="hold" grpId="3" nodeType="withEffect">
                                  <p:stCondLst>
                                    <p:cond delay="0"/>
                                  </p:stCondLst>
                                  <p:childTnLst>
                                    <p:animEffect transition="out" filter="plus(out)">
                                      <p:cBhvr>
                                        <p:cTn id="188" dur="2000"/>
                                        <p:tgtEl>
                                          <p:spTgt spid="4"/>
                                        </p:tgtEl>
                                      </p:cBhvr>
                                    </p:animEffect>
                                    <p:set>
                                      <p:cBhvr>
                                        <p:cTn id="189" dur="1" fill="hold">
                                          <p:stCondLst>
                                            <p:cond delay="1999"/>
                                          </p:stCondLst>
                                        </p:cTn>
                                        <p:tgtEl>
                                          <p:spTgt spid="4"/>
                                        </p:tgtEl>
                                        <p:attrNameLst>
                                          <p:attrName>style.visibility</p:attrName>
                                        </p:attrNameLst>
                                      </p:cBhvr>
                                      <p:to>
                                        <p:strVal val="hidden"/>
                                      </p:to>
                                    </p:set>
                                  </p:childTnLst>
                                </p:cTn>
                              </p:par>
                              <p:par>
                                <p:cTn id="190" presetID="13" presetClass="exit" presetSubtype="32" fill="hold" grpId="3" nodeType="withEffect">
                                  <p:stCondLst>
                                    <p:cond delay="0"/>
                                  </p:stCondLst>
                                  <p:childTnLst>
                                    <p:animEffect transition="out" filter="plus(out)">
                                      <p:cBhvr>
                                        <p:cTn id="191" dur="2000"/>
                                        <p:tgtEl>
                                          <p:spTgt spid="5"/>
                                        </p:tgtEl>
                                      </p:cBhvr>
                                    </p:animEffect>
                                    <p:set>
                                      <p:cBhvr>
                                        <p:cTn id="192" dur="1" fill="hold">
                                          <p:stCondLst>
                                            <p:cond delay="1999"/>
                                          </p:stCondLst>
                                        </p:cTn>
                                        <p:tgtEl>
                                          <p:spTgt spid="5"/>
                                        </p:tgtEl>
                                        <p:attrNameLst>
                                          <p:attrName>style.visibility</p:attrName>
                                        </p:attrNameLst>
                                      </p:cBhvr>
                                      <p:to>
                                        <p:strVal val="hidden"/>
                                      </p:to>
                                    </p:set>
                                  </p:childTnLst>
                                </p:cTn>
                              </p:par>
                              <p:par>
                                <p:cTn id="193" presetID="13" presetClass="exit" presetSubtype="32" fill="hold" grpId="3" nodeType="withEffect">
                                  <p:stCondLst>
                                    <p:cond delay="0"/>
                                  </p:stCondLst>
                                  <p:childTnLst>
                                    <p:animEffect transition="out" filter="plus(out)">
                                      <p:cBhvr>
                                        <p:cTn id="194" dur="2000"/>
                                        <p:tgtEl>
                                          <p:spTgt spid="6"/>
                                        </p:tgtEl>
                                      </p:cBhvr>
                                    </p:animEffect>
                                    <p:set>
                                      <p:cBhvr>
                                        <p:cTn id="195" dur="1" fill="hold">
                                          <p:stCondLst>
                                            <p:cond delay="1999"/>
                                          </p:stCondLst>
                                        </p:cTn>
                                        <p:tgtEl>
                                          <p:spTgt spid="6"/>
                                        </p:tgtEl>
                                        <p:attrNameLst>
                                          <p:attrName>style.visibility</p:attrName>
                                        </p:attrNameLst>
                                      </p:cBhvr>
                                      <p:to>
                                        <p:strVal val="hidden"/>
                                      </p:to>
                                    </p:set>
                                  </p:childTnLst>
                                </p:cTn>
                              </p:par>
                              <p:par>
                                <p:cTn id="196" presetID="13" presetClass="exit" presetSubtype="32" fill="hold" grpId="3" nodeType="withEffect">
                                  <p:stCondLst>
                                    <p:cond delay="0"/>
                                  </p:stCondLst>
                                  <p:childTnLst>
                                    <p:animEffect transition="out" filter="plus(out)">
                                      <p:cBhvr>
                                        <p:cTn id="197" dur="2000"/>
                                        <p:tgtEl>
                                          <p:spTgt spid="7"/>
                                        </p:tgtEl>
                                      </p:cBhvr>
                                    </p:animEffect>
                                    <p:set>
                                      <p:cBhvr>
                                        <p:cTn id="198" dur="1" fill="hold">
                                          <p:stCondLst>
                                            <p:cond delay="1999"/>
                                          </p:stCondLst>
                                        </p:cTn>
                                        <p:tgtEl>
                                          <p:spTgt spid="7"/>
                                        </p:tgtEl>
                                        <p:attrNameLst>
                                          <p:attrName>style.visibility</p:attrName>
                                        </p:attrNameLst>
                                      </p:cBhvr>
                                      <p:to>
                                        <p:strVal val="hidden"/>
                                      </p:to>
                                    </p:set>
                                  </p:childTnLst>
                                </p:cTn>
                              </p:par>
                              <p:par>
                                <p:cTn id="199" presetID="13" presetClass="exit" presetSubtype="32" fill="hold" grpId="3" nodeType="withEffect">
                                  <p:stCondLst>
                                    <p:cond delay="0"/>
                                  </p:stCondLst>
                                  <p:childTnLst>
                                    <p:animEffect transition="out" filter="plus(out)">
                                      <p:cBhvr>
                                        <p:cTn id="200" dur="2000"/>
                                        <p:tgtEl>
                                          <p:spTgt spid="8"/>
                                        </p:tgtEl>
                                      </p:cBhvr>
                                    </p:animEffect>
                                    <p:set>
                                      <p:cBhvr>
                                        <p:cTn id="201" dur="1" fill="hold">
                                          <p:stCondLst>
                                            <p:cond delay="1999"/>
                                          </p:stCondLst>
                                        </p:cTn>
                                        <p:tgtEl>
                                          <p:spTgt spid="8"/>
                                        </p:tgtEl>
                                        <p:attrNameLst>
                                          <p:attrName>style.visibility</p:attrName>
                                        </p:attrNameLst>
                                      </p:cBhvr>
                                      <p:to>
                                        <p:strVal val="hidden"/>
                                      </p:to>
                                    </p:set>
                                  </p:childTnLst>
                                </p:cTn>
                              </p:par>
                              <p:par>
                                <p:cTn id="202" presetID="13" presetClass="exit" presetSubtype="32" fill="hold" grpId="3" nodeType="withEffect">
                                  <p:stCondLst>
                                    <p:cond delay="0"/>
                                  </p:stCondLst>
                                  <p:childTnLst>
                                    <p:animEffect transition="out" filter="plus(out)">
                                      <p:cBhvr>
                                        <p:cTn id="203" dur="2000"/>
                                        <p:tgtEl>
                                          <p:spTgt spid="9"/>
                                        </p:tgtEl>
                                      </p:cBhvr>
                                    </p:animEffect>
                                    <p:set>
                                      <p:cBhvr>
                                        <p:cTn id="204" dur="1" fill="hold">
                                          <p:stCondLst>
                                            <p:cond delay="1999"/>
                                          </p:stCondLst>
                                        </p:cTn>
                                        <p:tgtEl>
                                          <p:spTgt spid="9"/>
                                        </p:tgtEl>
                                        <p:attrNameLst>
                                          <p:attrName>style.visibility</p:attrName>
                                        </p:attrNameLst>
                                      </p:cBhvr>
                                      <p:to>
                                        <p:strVal val="hidden"/>
                                      </p:to>
                                    </p:set>
                                  </p:childTnLst>
                                </p:cTn>
                              </p:par>
                              <p:par>
                                <p:cTn id="205" presetID="13" presetClass="exit" presetSubtype="32" fill="hold" grpId="3" nodeType="withEffect">
                                  <p:stCondLst>
                                    <p:cond delay="0"/>
                                  </p:stCondLst>
                                  <p:childTnLst>
                                    <p:animEffect transition="out" filter="plus(out)">
                                      <p:cBhvr>
                                        <p:cTn id="206" dur="2000"/>
                                        <p:tgtEl>
                                          <p:spTgt spid="10"/>
                                        </p:tgtEl>
                                      </p:cBhvr>
                                    </p:animEffect>
                                    <p:set>
                                      <p:cBhvr>
                                        <p:cTn id="207" dur="1" fill="hold">
                                          <p:stCondLst>
                                            <p:cond delay="1999"/>
                                          </p:stCondLst>
                                        </p:cTn>
                                        <p:tgtEl>
                                          <p:spTgt spid="10"/>
                                        </p:tgtEl>
                                        <p:attrNameLst>
                                          <p:attrName>style.visibility</p:attrName>
                                        </p:attrNameLst>
                                      </p:cBhvr>
                                      <p:to>
                                        <p:strVal val="hidden"/>
                                      </p:to>
                                    </p:set>
                                  </p:childTnLst>
                                </p:cTn>
                              </p:par>
                              <p:par>
                                <p:cTn id="208" presetID="13" presetClass="exit" presetSubtype="32" fill="hold" grpId="3" nodeType="withEffect">
                                  <p:stCondLst>
                                    <p:cond delay="0"/>
                                  </p:stCondLst>
                                  <p:childTnLst>
                                    <p:animEffect transition="out" filter="plus(out)">
                                      <p:cBhvr>
                                        <p:cTn id="209" dur="2000"/>
                                        <p:tgtEl>
                                          <p:spTgt spid="11"/>
                                        </p:tgtEl>
                                      </p:cBhvr>
                                    </p:animEffect>
                                    <p:set>
                                      <p:cBhvr>
                                        <p:cTn id="210" dur="1" fill="hold">
                                          <p:stCondLst>
                                            <p:cond delay="1999"/>
                                          </p:stCondLst>
                                        </p:cTn>
                                        <p:tgtEl>
                                          <p:spTgt spid="11"/>
                                        </p:tgtEl>
                                        <p:attrNameLst>
                                          <p:attrName>style.visibility</p:attrName>
                                        </p:attrNameLst>
                                      </p:cBhvr>
                                      <p:to>
                                        <p:strVal val="hidden"/>
                                      </p:to>
                                    </p:set>
                                  </p:childTnLst>
                                </p:cTn>
                              </p:par>
                              <p:par>
                                <p:cTn id="211" presetID="13" presetClass="exit" presetSubtype="32" fill="hold" grpId="3" nodeType="withEffect">
                                  <p:stCondLst>
                                    <p:cond delay="0"/>
                                  </p:stCondLst>
                                  <p:childTnLst>
                                    <p:animEffect transition="out" filter="plus(out)">
                                      <p:cBhvr>
                                        <p:cTn id="212" dur="2000"/>
                                        <p:tgtEl>
                                          <p:spTgt spid="12"/>
                                        </p:tgtEl>
                                      </p:cBhvr>
                                    </p:animEffect>
                                    <p:set>
                                      <p:cBhvr>
                                        <p:cTn id="213" dur="1" fill="hold">
                                          <p:stCondLst>
                                            <p:cond delay="1999"/>
                                          </p:stCondLst>
                                        </p:cTn>
                                        <p:tgtEl>
                                          <p:spTgt spid="12"/>
                                        </p:tgtEl>
                                        <p:attrNameLst>
                                          <p:attrName>style.visibility</p:attrName>
                                        </p:attrNameLst>
                                      </p:cBhvr>
                                      <p:to>
                                        <p:strVal val="hidden"/>
                                      </p:to>
                                    </p:set>
                                  </p:childTnLst>
                                </p:cTn>
                              </p:par>
                              <p:par>
                                <p:cTn id="214" presetID="13" presetClass="exit" presetSubtype="32" fill="hold" grpId="3" nodeType="withEffect">
                                  <p:stCondLst>
                                    <p:cond delay="0"/>
                                  </p:stCondLst>
                                  <p:childTnLst>
                                    <p:animEffect transition="out" filter="plus(out)">
                                      <p:cBhvr>
                                        <p:cTn id="215" dur="2000"/>
                                        <p:tgtEl>
                                          <p:spTgt spid="13"/>
                                        </p:tgtEl>
                                      </p:cBhvr>
                                    </p:animEffect>
                                    <p:set>
                                      <p:cBhvr>
                                        <p:cTn id="216" dur="1" fill="hold">
                                          <p:stCondLst>
                                            <p:cond delay="1999"/>
                                          </p:stCondLst>
                                        </p:cTn>
                                        <p:tgtEl>
                                          <p:spTgt spid="13"/>
                                        </p:tgtEl>
                                        <p:attrNameLst>
                                          <p:attrName>style.visibility</p:attrName>
                                        </p:attrNameLst>
                                      </p:cBhvr>
                                      <p:to>
                                        <p:strVal val="hidden"/>
                                      </p:to>
                                    </p:set>
                                  </p:childTnLst>
                                </p:cTn>
                              </p:par>
                              <p:par>
                                <p:cTn id="217" presetID="13" presetClass="exit" presetSubtype="32" fill="hold" grpId="3" nodeType="withEffect">
                                  <p:stCondLst>
                                    <p:cond delay="0"/>
                                  </p:stCondLst>
                                  <p:childTnLst>
                                    <p:animEffect transition="out" filter="plus(out)">
                                      <p:cBhvr>
                                        <p:cTn id="218" dur="2000"/>
                                        <p:tgtEl>
                                          <p:spTgt spid="14"/>
                                        </p:tgtEl>
                                      </p:cBhvr>
                                    </p:animEffect>
                                    <p:set>
                                      <p:cBhvr>
                                        <p:cTn id="219" dur="1" fill="hold">
                                          <p:stCondLst>
                                            <p:cond delay="1999"/>
                                          </p:stCondLst>
                                        </p:cTn>
                                        <p:tgtEl>
                                          <p:spTgt spid="14"/>
                                        </p:tgtEl>
                                        <p:attrNameLst>
                                          <p:attrName>style.visibility</p:attrName>
                                        </p:attrNameLst>
                                      </p:cBhvr>
                                      <p:to>
                                        <p:strVal val="hidden"/>
                                      </p:to>
                                    </p:set>
                                  </p:childTnLst>
                                </p:cTn>
                              </p:par>
                              <p:par>
                                <p:cTn id="220" presetID="13" presetClass="exit" presetSubtype="32" fill="hold" grpId="3" nodeType="withEffect">
                                  <p:stCondLst>
                                    <p:cond delay="0"/>
                                  </p:stCondLst>
                                  <p:childTnLst>
                                    <p:animEffect transition="out" filter="plus(out)">
                                      <p:cBhvr>
                                        <p:cTn id="221" dur="2000"/>
                                        <p:tgtEl>
                                          <p:spTgt spid="15"/>
                                        </p:tgtEl>
                                      </p:cBhvr>
                                    </p:animEffect>
                                    <p:set>
                                      <p:cBhvr>
                                        <p:cTn id="222" dur="1" fill="hold">
                                          <p:stCondLst>
                                            <p:cond delay="1999"/>
                                          </p:stCondLst>
                                        </p:cTn>
                                        <p:tgtEl>
                                          <p:spTgt spid="15"/>
                                        </p:tgtEl>
                                        <p:attrNameLst>
                                          <p:attrName>style.visibility</p:attrName>
                                        </p:attrNameLst>
                                      </p:cBhvr>
                                      <p:to>
                                        <p:strVal val="hidden"/>
                                      </p:to>
                                    </p:set>
                                  </p:childTnLst>
                                </p:cTn>
                              </p:par>
                              <p:par>
                                <p:cTn id="223" presetID="13" presetClass="exit" presetSubtype="32" fill="hold" grpId="3" nodeType="withEffect">
                                  <p:stCondLst>
                                    <p:cond delay="0"/>
                                  </p:stCondLst>
                                  <p:childTnLst>
                                    <p:animEffect transition="out" filter="plus(out)">
                                      <p:cBhvr>
                                        <p:cTn id="224" dur="2000"/>
                                        <p:tgtEl>
                                          <p:spTgt spid="16"/>
                                        </p:tgtEl>
                                      </p:cBhvr>
                                    </p:animEffect>
                                    <p:set>
                                      <p:cBhvr>
                                        <p:cTn id="225" dur="1" fill="hold">
                                          <p:stCondLst>
                                            <p:cond delay="1999"/>
                                          </p:stCondLst>
                                        </p:cTn>
                                        <p:tgtEl>
                                          <p:spTgt spid="16"/>
                                        </p:tgtEl>
                                        <p:attrNameLst>
                                          <p:attrName>style.visibility</p:attrName>
                                        </p:attrNameLst>
                                      </p:cBhvr>
                                      <p:to>
                                        <p:strVal val="hidden"/>
                                      </p:to>
                                    </p:set>
                                  </p:childTnLst>
                                </p:cTn>
                              </p:par>
                              <p:par>
                                <p:cTn id="226" presetID="13" presetClass="exit" presetSubtype="32" fill="hold" grpId="3" nodeType="withEffect">
                                  <p:stCondLst>
                                    <p:cond delay="0"/>
                                  </p:stCondLst>
                                  <p:childTnLst>
                                    <p:animEffect transition="out" filter="plus(out)">
                                      <p:cBhvr>
                                        <p:cTn id="227" dur="2000"/>
                                        <p:tgtEl>
                                          <p:spTgt spid="17"/>
                                        </p:tgtEl>
                                      </p:cBhvr>
                                    </p:animEffect>
                                    <p:set>
                                      <p:cBhvr>
                                        <p:cTn id="228" dur="1" fill="hold">
                                          <p:stCondLst>
                                            <p:cond delay="1999"/>
                                          </p:stCondLst>
                                        </p:cTn>
                                        <p:tgtEl>
                                          <p:spTgt spid="17"/>
                                        </p:tgtEl>
                                        <p:attrNameLst>
                                          <p:attrName>style.visibility</p:attrName>
                                        </p:attrNameLst>
                                      </p:cBhvr>
                                      <p:to>
                                        <p:strVal val="hidden"/>
                                      </p:to>
                                    </p:set>
                                  </p:childTnLst>
                                </p:cTn>
                              </p:par>
                              <p:par>
                                <p:cTn id="229" presetID="13" presetClass="exit" presetSubtype="32" fill="hold" grpId="3" nodeType="withEffect">
                                  <p:stCondLst>
                                    <p:cond delay="0"/>
                                  </p:stCondLst>
                                  <p:childTnLst>
                                    <p:animEffect transition="out" filter="plus(out)">
                                      <p:cBhvr>
                                        <p:cTn id="230" dur="2000"/>
                                        <p:tgtEl>
                                          <p:spTgt spid="18"/>
                                        </p:tgtEl>
                                      </p:cBhvr>
                                    </p:animEffect>
                                    <p:set>
                                      <p:cBhvr>
                                        <p:cTn id="231" dur="1" fill="hold">
                                          <p:stCondLst>
                                            <p:cond delay="1999"/>
                                          </p:stCondLst>
                                        </p:cTn>
                                        <p:tgtEl>
                                          <p:spTgt spid="18"/>
                                        </p:tgtEl>
                                        <p:attrNameLst>
                                          <p:attrName>style.visibility</p:attrName>
                                        </p:attrNameLst>
                                      </p:cBhvr>
                                      <p:to>
                                        <p:strVal val="hidden"/>
                                      </p:to>
                                    </p:set>
                                  </p:childTnLst>
                                </p:cTn>
                              </p:par>
                              <p:par>
                                <p:cTn id="232" presetID="23" presetClass="entr" presetSubtype="272" fill="hold" nodeType="withEffect">
                                  <p:stCondLst>
                                    <p:cond delay="0"/>
                                  </p:stCondLst>
                                  <p:childTnLst>
                                    <p:set>
                                      <p:cBhvr>
                                        <p:cTn id="233" dur="1" fill="hold">
                                          <p:stCondLst>
                                            <p:cond delay="0"/>
                                          </p:stCondLst>
                                        </p:cTn>
                                        <p:tgtEl>
                                          <p:spTgt spid="2"/>
                                        </p:tgtEl>
                                        <p:attrNameLst>
                                          <p:attrName>style.visibility</p:attrName>
                                        </p:attrNameLst>
                                      </p:cBhvr>
                                      <p:to>
                                        <p:strVal val="visible"/>
                                      </p:to>
                                    </p:set>
                                    <p:anim calcmode="lin" valueType="num">
                                      <p:cBhvr>
                                        <p:cTn id="234" dur="2000" fill="hold"/>
                                        <p:tgtEl>
                                          <p:spTgt spid="2"/>
                                        </p:tgtEl>
                                        <p:attrNameLst>
                                          <p:attrName>ppt_w</p:attrName>
                                        </p:attrNameLst>
                                      </p:cBhvr>
                                      <p:tavLst>
                                        <p:tav tm="0">
                                          <p:val>
                                            <p:strVal val="2/3*#ppt_w"/>
                                          </p:val>
                                        </p:tav>
                                        <p:tav tm="100000">
                                          <p:val>
                                            <p:strVal val="#ppt_w"/>
                                          </p:val>
                                        </p:tav>
                                      </p:tavLst>
                                    </p:anim>
                                    <p:anim calcmode="lin" valueType="num">
                                      <p:cBhvr>
                                        <p:cTn id="235" dur="2000" fill="hold"/>
                                        <p:tgtEl>
                                          <p:spTgt spid="2"/>
                                        </p:tgtEl>
                                        <p:attrNameLst>
                                          <p:attrName>ppt_h</p:attrName>
                                        </p:attrNameLst>
                                      </p:cBhvr>
                                      <p:tavLst>
                                        <p:tav tm="0">
                                          <p:val>
                                            <p:strVal val="2/3*#ppt_h"/>
                                          </p:val>
                                        </p:tav>
                                        <p:tav tm="100000">
                                          <p:val>
                                            <p:strVal val="#ppt_h"/>
                                          </p:val>
                                        </p:tav>
                                      </p:tavLst>
                                    </p:anim>
                                  </p:childTnLst>
                                </p:cTn>
                              </p:par>
                              <p:par>
                                <p:cTn id="236" presetID="8" presetClass="entr" presetSubtype="32" fill="hold" nodeType="withEffect">
                                  <p:stCondLst>
                                    <p:cond delay="0"/>
                                  </p:stCondLst>
                                  <p:childTnLst>
                                    <p:set>
                                      <p:cBhvr>
                                        <p:cTn id="237" dur="1" fill="hold">
                                          <p:stCondLst>
                                            <p:cond delay="0"/>
                                          </p:stCondLst>
                                        </p:cTn>
                                        <p:tgtEl>
                                          <p:spTgt spid="2"/>
                                        </p:tgtEl>
                                        <p:attrNameLst>
                                          <p:attrName>style.visibility</p:attrName>
                                        </p:attrNameLst>
                                      </p:cBhvr>
                                      <p:to>
                                        <p:strVal val="visible"/>
                                      </p:to>
                                    </p:set>
                                    <p:animEffect transition="in" filter="diamond(out)">
                                      <p:cBhvr>
                                        <p:cTn id="23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19000">
              <a:schemeClr val="bg2">
                <a:lumMod val="25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tock-photo-12816884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8" name="7 Lágrima"/>
          <p:cNvSpPr/>
          <p:nvPr/>
        </p:nvSpPr>
        <p:spPr>
          <a:xfrm rot="4960225">
            <a:off x="787518" y="-230773"/>
            <a:ext cx="1700218" cy="1643074"/>
          </a:xfrm>
          <a:prstGeom prst="teardrop">
            <a:avLst/>
          </a:prstGeom>
          <a:gradFill flip="none" rotWithShape="1">
            <a:gsLst>
              <a:gs pos="52000">
                <a:schemeClr val="tx1">
                  <a:lumMod val="85000"/>
                  <a:alpha val="19000"/>
                </a:scheme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0800000">
            <a:off x="6858017" y="-285769"/>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045778">
            <a:off x="704112" y="3931674"/>
            <a:ext cx="1700218" cy="1643074"/>
          </a:xfrm>
          <a:prstGeom prst="teardrop">
            <a:avLst/>
          </a:prstGeom>
          <a:gradFill flip="none" rotWithShape="1">
            <a:gsLst>
              <a:gs pos="52000">
                <a:schemeClr val="tx1">
                  <a:lumMod val="85000"/>
                  <a:alpha val="19000"/>
                </a:scheme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5749358">
            <a:off x="6790638" y="4014700"/>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4960225">
            <a:off x="1498928" y="197856"/>
            <a:ext cx="1700218" cy="1643074"/>
          </a:xfrm>
          <a:prstGeom prst="teardrop">
            <a:avLst/>
          </a:prstGeom>
          <a:gradFill flip="none" rotWithShape="1">
            <a:gsLst>
              <a:gs pos="52000">
                <a:schemeClr val="tx1">
                  <a:lumMod val="85000"/>
                  <a:alpha val="19000"/>
                </a:scheme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0800000">
            <a:off x="6215075" y="285735"/>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678352">
            <a:off x="1356008" y="3508287"/>
            <a:ext cx="1700218" cy="1643074"/>
          </a:xfrm>
          <a:prstGeom prst="teardrop">
            <a:avLst/>
          </a:prstGeom>
          <a:gradFill flip="none" rotWithShape="1">
            <a:gsLst>
              <a:gs pos="52000">
                <a:schemeClr val="tx1">
                  <a:lumMod val="85000"/>
                  <a:alpha val="19000"/>
                </a:scheme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5749358">
            <a:off x="6147696" y="3557669"/>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4960225">
            <a:off x="2213308" y="769358"/>
            <a:ext cx="1700218" cy="1643074"/>
          </a:xfrm>
          <a:prstGeom prst="teardrop">
            <a:avLst/>
          </a:prstGeom>
          <a:gradFill flip="none" rotWithShape="1">
            <a:gsLst>
              <a:gs pos="52000">
                <a:schemeClr val="tx1">
                  <a:lumMod val="85000"/>
                  <a:alpha val="19000"/>
                </a:scheme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0800000">
            <a:off x="5354850" y="785801"/>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616098">
            <a:off x="2130094" y="2995883"/>
            <a:ext cx="1700218" cy="1643074"/>
          </a:xfrm>
          <a:prstGeom prst="teardrop">
            <a:avLst/>
          </a:prstGeom>
          <a:gradFill flip="none" rotWithShape="1">
            <a:gsLst>
              <a:gs pos="52000">
                <a:schemeClr val="tx1">
                  <a:lumMod val="85000"/>
                  <a:alpha val="19000"/>
                </a:scheme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5749358">
            <a:off x="5504753" y="3200479"/>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4960225">
            <a:off x="2784812" y="1197986"/>
            <a:ext cx="1700218" cy="1643074"/>
          </a:xfrm>
          <a:prstGeom prst="teardrop">
            <a:avLst/>
          </a:prstGeom>
          <a:gradFill flip="none" rotWithShape="1">
            <a:gsLst>
              <a:gs pos="52000">
                <a:schemeClr val="tx1">
                  <a:lumMod val="85000"/>
                  <a:alpha val="19000"/>
                </a:scheme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616098">
            <a:off x="2701597" y="2567255"/>
            <a:ext cx="1700218" cy="1643074"/>
          </a:xfrm>
          <a:prstGeom prst="teardrop">
            <a:avLst/>
          </a:prstGeom>
          <a:gradFill flip="none" rotWithShape="1">
            <a:gsLst>
              <a:gs pos="52000">
                <a:schemeClr val="tx1">
                  <a:lumMod val="85000"/>
                  <a:alpha val="19000"/>
                </a:scheme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11431006">
            <a:off x="4854784" y="1285867"/>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15749358">
            <a:off x="4718936" y="2771850"/>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500098" y="-500084"/>
            <a:ext cx="10001320" cy="7429552"/>
          </a:xfrm>
          <a:prstGeom prst="rect">
            <a:avLst/>
          </a:prstGeom>
          <a:gradFill flip="none" rotWithShape="1">
            <a:gsLst>
              <a:gs pos="29000">
                <a:srgbClr val="0000FF"/>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anim calcmode="lin" valueType="num">
                                      <p:cBhvr additive="base">
                                        <p:cTn id="9" dur="2000" fill="hold"/>
                                        <p:tgtEl>
                                          <p:spTgt spid="8"/>
                                        </p:tgtEl>
                                        <p:attrNameLst>
                                          <p:attrName>ppt_x</p:attrName>
                                        </p:attrNameLst>
                                      </p:cBhvr>
                                      <p:tavLst>
                                        <p:tav tm="0">
                                          <p:val>
                                            <p:strVal val="0-#ppt_w/2"/>
                                          </p:val>
                                        </p:tav>
                                        <p:tav tm="100000">
                                          <p:val>
                                            <p:strVal val="#ppt_x"/>
                                          </p:val>
                                        </p:tav>
                                      </p:tavLst>
                                    </p:anim>
                                    <p:anim calcmode="lin" valueType="num">
                                      <p:cBhvr additive="base">
                                        <p:cTn id="10" dur="2000" fill="hold"/>
                                        <p:tgtEl>
                                          <p:spTgt spid="8"/>
                                        </p:tgtEl>
                                        <p:attrNameLst>
                                          <p:attrName>ppt_y</p:attrName>
                                        </p:attrNameLst>
                                      </p:cBhvr>
                                      <p:tavLst>
                                        <p:tav tm="0">
                                          <p:val>
                                            <p:strVal val="0-#ppt_h/2"/>
                                          </p:val>
                                        </p:tav>
                                        <p:tav tm="100000">
                                          <p:val>
                                            <p:strVal val="#ppt_y"/>
                                          </p:val>
                                        </p:tav>
                                      </p:tavLst>
                                    </p:anim>
                                  </p:childTnLst>
                                </p:cTn>
                              </p:par>
                              <p:par>
                                <p:cTn id="11" presetID="2" presetClass="entr" presetSubtype="3"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2000" fill="hold"/>
                                        <p:tgtEl>
                                          <p:spTgt spid="9"/>
                                        </p:tgtEl>
                                        <p:attrNameLst>
                                          <p:attrName>ppt_x</p:attrName>
                                        </p:attrNameLst>
                                      </p:cBhvr>
                                      <p:tavLst>
                                        <p:tav tm="0">
                                          <p:val>
                                            <p:strVal val="1+#ppt_w/2"/>
                                          </p:val>
                                        </p:tav>
                                        <p:tav tm="100000">
                                          <p:val>
                                            <p:strVal val="#ppt_x"/>
                                          </p:val>
                                        </p:tav>
                                      </p:tavLst>
                                    </p:anim>
                                    <p:anim calcmode="lin" valueType="num">
                                      <p:cBhvr additive="base">
                                        <p:cTn id="14" dur="2000" fill="hold"/>
                                        <p:tgtEl>
                                          <p:spTgt spid="9"/>
                                        </p:tgtEl>
                                        <p:attrNameLst>
                                          <p:attrName>ppt_y</p:attrName>
                                        </p:attrNameLst>
                                      </p:cBhvr>
                                      <p:tavLst>
                                        <p:tav tm="0">
                                          <p:val>
                                            <p:strVal val="0-#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2000" fill="hold"/>
                                        <p:tgtEl>
                                          <p:spTgt spid="10"/>
                                        </p:tgtEl>
                                        <p:attrNameLst>
                                          <p:attrName>ppt_x</p:attrName>
                                        </p:attrNameLst>
                                      </p:cBhvr>
                                      <p:tavLst>
                                        <p:tav tm="0">
                                          <p:val>
                                            <p:strVal val="0-#ppt_w/2"/>
                                          </p:val>
                                        </p:tav>
                                        <p:tav tm="100000">
                                          <p:val>
                                            <p:strVal val="#ppt_x"/>
                                          </p:val>
                                        </p:tav>
                                      </p:tavLst>
                                    </p:anim>
                                    <p:anim calcmode="lin" valueType="num">
                                      <p:cBhvr additive="base">
                                        <p:cTn id="18" dur="2000" fill="hold"/>
                                        <p:tgtEl>
                                          <p:spTgt spid="10"/>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1+#ppt_w/2"/>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3"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2000" fill="hold"/>
                                        <p:tgtEl>
                                          <p:spTgt spid="14"/>
                                        </p:tgtEl>
                                        <p:attrNameLst>
                                          <p:attrName>ppt_x</p:attrName>
                                        </p:attrNameLst>
                                      </p:cBhvr>
                                      <p:tavLst>
                                        <p:tav tm="0">
                                          <p:val>
                                            <p:strVal val="0-#ppt_w/2"/>
                                          </p:val>
                                        </p:tav>
                                        <p:tav tm="100000">
                                          <p:val>
                                            <p:strVal val="#ppt_x"/>
                                          </p:val>
                                        </p:tav>
                                      </p:tavLst>
                                    </p:anim>
                                    <p:anim calcmode="lin" valueType="num">
                                      <p:cBhvr additive="base">
                                        <p:cTn id="34" dur="2000" fill="hold"/>
                                        <p:tgtEl>
                                          <p:spTgt spid="14"/>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2000" fill="hold"/>
                                        <p:tgtEl>
                                          <p:spTgt spid="15"/>
                                        </p:tgtEl>
                                        <p:attrNameLst>
                                          <p:attrName>ppt_x</p:attrName>
                                        </p:attrNameLst>
                                      </p:cBhvr>
                                      <p:tavLst>
                                        <p:tav tm="0">
                                          <p:val>
                                            <p:strVal val="1+#ppt_w/2"/>
                                          </p:val>
                                        </p:tav>
                                        <p:tav tm="100000">
                                          <p:val>
                                            <p:strVal val="#ppt_x"/>
                                          </p:val>
                                        </p:tav>
                                      </p:tavLst>
                                    </p:anim>
                                    <p:anim calcmode="lin" valueType="num">
                                      <p:cBhvr additive="base">
                                        <p:cTn id="38" dur="2000" fill="hold"/>
                                        <p:tgtEl>
                                          <p:spTgt spid="15"/>
                                        </p:tgtEl>
                                        <p:attrNameLst>
                                          <p:attrName>ppt_y</p:attrName>
                                        </p:attrNameLst>
                                      </p:cBhvr>
                                      <p:tavLst>
                                        <p:tav tm="0">
                                          <p:val>
                                            <p:strVal val="1+#ppt_h/2"/>
                                          </p:val>
                                        </p:tav>
                                        <p:tav tm="100000">
                                          <p:val>
                                            <p:strVal val="#ppt_y"/>
                                          </p:val>
                                        </p:tav>
                                      </p:tavLst>
                                    </p:anim>
                                  </p:childTnLst>
                                </p:cTn>
                              </p:par>
                              <p:par>
                                <p:cTn id="39" presetID="2" presetClass="entr" presetSubtype="9" fill="hold" grpId="0" nodeType="with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2000" fill="hold"/>
                                        <p:tgtEl>
                                          <p:spTgt spid="16"/>
                                        </p:tgtEl>
                                        <p:attrNameLst>
                                          <p:attrName>ppt_x</p:attrName>
                                        </p:attrNameLst>
                                      </p:cBhvr>
                                      <p:tavLst>
                                        <p:tav tm="0">
                                          <p:val>
                                            <p:strVal val="0-#ppt_w/2"/>
                                          </p:val>
                                        </p:tav>
                                        <p:tav tm="100000">
                                          <p:val>
                                            <p:strVal val="#ppt_x"/>
                                          </p:val>
                                        </p:tav>
                                      </p:tavLst>
                                    </p:anim>
                                    <p:anim calcmode="lin" valueType="num">
                                      <p:cBhvr additive="base">
                                        <p:cTn id="42" dur="2000" fill="hold"/>
                                        <p:tgtEl>
                                          <p:spTgt spid="16"/>
                                        </p:tgtEl>
                                        <p:attrNameLst>
                                          <p:attrName>ppt_y</p:attrName>
                                        </p:attrNameLst>
                                      </p:cBhvr>
                                      <p:tavLst>
                                        <p:tav tm="0">
                                          <p:val>
                                            <p:strVal val="0-#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17"/>
                                        </p:tgtEl>
                                        <p:attrNameLst>
                                          <p:attrName>style.visibility</p:attrName>
                                        </p:attrNameLst>
                                      </p:cBhvr>
                                      <p:to>
                                        <p:strVal val="visible"/>
                                      </p:to>
                                    </p:set>
                                    <p:anim calcmode="lin" valueType="num">
                                      <p:cBhvr additive="base">
                                        <p:cTn id="45" dur="2000" fill="hold"/>
                                        <p:tgtEl>
                                          <p:spTgt spid="17"/>
                                        </p:tgtEl>
                                        <p:attrNameLst>
                                          <p:attrName>ppt_x</p:attrName>
                                        </p:attrNameLst>
                                      </p:cBhvr>
                                      <p:tavLst>
                                        <p:tav tm="0">
                                          <p:val>
                                            <p:strVal val="1+#ppt_w/2"/>
                                          </p:val>
                                        </p:tav>
                                        <p:tav tm="100000">
                                          <p:val>
                                            <p:strVal val="#ppt_x"/>
                                          </p:val>
                                        </p:tav>
                                      </p:tavLst>
                                    </p:anim>
                                    <p:anim calcmode="lin" valueType="num">
                                      <p:cBhvr additive="base">
                                        <p:cTn id="46" dur="2000" fill="hold"/>
                                        <p:tgtEl>
                                          <p:spTgt spid="17"/>
                                        </p:tgtEl>
                                        <p:attrNameLst>
                                          <p:attrName>ppt_y</p:attrName>
                                        </p:attrNameLst>
                                      </p:cBhvr>
                                      <p:tavLst>
                                        <p:tav tm="0">
                                          <p:val>
                                            <p:strVal val="0-#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additive="base">
                                        <p:cTn id="49" dur="2000" fill="hold"/>
                                        <p:tgtEl>
                                          <p:spTgt spid="18"/>
                                        </p:tgtEl>
                                        <p:attrNameLst>
                                          <p:attrName>ppt_x</p:attrName>
                                        </p:attrNameLst>
                                      </p:cBhvr>
                                      <p:tavLst>
                                        <p:tav tm="0">
                                          <p:val>
                                            <p:strVal val="0-#ppt_w/2"/>
                                          </p:val>
                                        </p:tav>
                                        <p:tav tm="100000">
                                          <p:val>
                                            <p:strVal val="#ppt_x"/>
                                          </p:val>
                                        </p:tav>
                                      </p:tavLst>
                                    </p:anim>
                                    <p:anim calcmode="lin" valueType="num">
                                      <p:cBhvr additive="base">
                                        <p:cTn id="50" dur="2000" fill="hold"/>
                                        <p:tgtEl>
                                          <p:spTgt spid="18"/>
                                        </p:tgtEl>
                                        <p:attrNameLst>
                                          <p:attrName>ppt_y</p:attrName>
                                        </p:attrNameLst>
                                      </p:cBhvr>
                                      <p:tavLst>
                                        <p:tav tm="0">
                                          <p:val>
                                            <p:strVal val="1+#ppt_h/2"/>
                                          </p:val>
                                        </p:tav>
                                        <p:tav tm="100000">
                                          <p:val>
                                            <p:strVal val="#ppt_y"/>
                                          </p:val>
                                        </p:tav>
                                      </p:tavLst>
                                    </p:anim>
                                  </p:childTnLst>
                                </p:cTn>
                              </p:par>
                              <p:par>
                                <p:cTn id="51" presetID="2" presetClass="entr" presetSubtype="6"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 calcmode="lin" valueType="num">
                                      <p:cBhvr additive="base">
                                        <p:cTn id="53" dur="2000" fill="hold"/>
                                        <p:tgtEl>
                                          <p:spTgt spid="19"/>
                                        </p:tgtEl>
                                        <p:attrNameLst>
                                          <p:attrName>ppt_x</p:attrName>
                                        </p:attrNameLst>
                                      </p:cBhvr>
                                      <p:tavLst>
                                        <p:tav tm="0">
                                          <p:val>
                                            <p:strVal val="1+#ppt_w/2"/>
                                          </p:val>
                                        </p:tav>
                                        <p:tav tm="100000">
                                          <p:val>
                                            <p:strVal val="#ppt_x"/>
                                          </p:val>
                                        </p:tav>
                                      </p:tavLst>
                                    </p:anim>
                                    <p:anim calcmode="lin" valueType="num">
                                      <p:cBhvr additive="base">
                                        <p:cTn id="54" dur="2000" fill="hold"/>
                                        <p:tgtEl>
                                          <p:spTgt spid="19"/>
                                        </p:tgtEl>
                                        <p:attrNameLst>
                                          <p:attrName>ppt_y</p:attrName>
                                        </p:attrNameLst>
                                      </p:cBhvr>
                                      <p:tavLst>
                                        <p:tav tm="0">
                                          <p:val>
                                            <p:strVal val="1+#ppt_h/2"/>
                                          </p:val>
                                        </p:tav>
                                        <p:tav tm="100000">
                                          <p:val>
                                            <p:strVal val="#ppt_y"/>
                                          </p:val>
                                        </p:tav>
                                      </p:tavLst>
                                    </p:anim>
                                  </p:childTnLst>
                                </p:cTn>
                              </p:par>
                              <p:par>
                                <p:cTn id="55" presetID="2" presetClass="entr" presetSubtype="9" fill="hold" grpId="0" nodeType="withEffect">
                                  <p:stCondLst>
                                    <p:cond delay="0"/>
                                  </p:stCondLst>
                                  <p:childTnLst>
                                    <p:set>
                                      <p:cBhvr>
                                        <p:cTn id="56" dur="1" fill="hold">
                                          <p:stCondLst>
                                            <p:cond delay="0"/>
                                          </p:stCondLst>
                                        </p:cTn>
                                        <p:tgtEl>
                                          <p:spTgt spid="20"/>
                                        </p:tgtEl>
                                        <p:attrNameLst>
                                          <p:attrName>style.visibility</p:attrName>
                                        </p:attrNameLst>
                                      </p:cBhvr>
                                      <p:to>
                                        <p:strVal val="visible"/>
                                      </p:to>
                                    </p:set>
                                    <p:anim calcmode="lin" valueType="num">
                                      <p:cBhvr additive="base">
                                        <p:cTn id="57" dur="2000" fill="hold"/>
                                        <p:tgtEl>
                                          <p:spTgt spid="20"/>
                                        </p:tgtEl>
                                        <p:attrNameLst>
                                          <p:attrName>ppt_x</p:attrName>
                                        </p:attrNameLst>
                                      </p:cBhvr>
                                      <p:tavLst>
                                        <p:tav tm="0">
                                          <p:val>
                                            <p:strVal val="0-#ppt_w/2"/>
                                          </p:val>
                                        </p:tav>
                                        <p:tav tm="100000">
                                          <p:val>
                                            <p:strVal val="#ppt_x"/>
                                          </p:val>
                                        </p:tav>
                                      </p:tavLst>
                                    </p:anim>
                                    <p:anim calcmode="lin" valueType="num">
                                      <p:cBhvr additive="base">
                                        <p:cTn id="58" dur="2000" fill="hold"/>
                                        <p:tgtEl>
                                          <p:spTgt spid="20"/>
                                        </p:tgtEl>
                                        <p:attrNameLst>
                                          <p:attrName>ppt_y</p:attrName>
                                        </p:attrNameLst>
                                      </p:cBhvr>
                                      <p:tavLst>
                                        <p:tav tm="0">
                                          <p:val>
                                            <p:strVal val="0-#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2000" fill="hold"/>
                                        <p:tgtEl>
                                          <p:spTgt spid="21"/>
                                        </p:tgtEl>
                                        <p:attrNameLst>
                                          <p:attrName>ppt_x</p:attrName>
                                        </p:attrNameLst>
                                      </p:cBhvr>
                                      <p:tavLst>
                                        <p:tav tm="0">
                                          <p:val>
                                            <p:strVal val="0-#ppt_w/2"/>
                                          </p:val>
                                        </p:tav>
                                        <p:tav tm="100000">
                                          <p:val>
                                            <p:strVal val="#ppt_x"/>
                                          </p:val>
                                        </p:tav>
                                      </p:tavLst>
                                    </p:anim>
                                    <p:anim calcmode="lin" valueType="num">
                                      <p:cBhvr additive="base">
                                        <p:cTn id="62" dur="2000" fill="hold"/>
                                        <p:tgtEl>
                                          <p:spTgt spid="21"/>
                                        </p:tgtEl>
                                        <p:attrNameLst>
                                          <p:attrName>ppt_y</p:attrName>
                                        </p:attrNameLst>
                                      </p:cBhvr>
                                      <p:tavLst>
                                        <p:tav tm="0">
                                          <p:val>
                                            <p:strVal val="1+#ppt_h/2"/>
                                          </p:val>
                                        </p:tav>
                                        <p:tav tm="100000">
                                          <p:val>
                                            <p:strVal val="#ppt_y"/>
                                          </p:val>
                                        </p:tav>
                                      </p:tavLst>
                                    </p:anim>
                                  </p:childTnLst>
                                </p:cTn>
                              </p:par>
                              <p:par>
                                <p:cTn id="63" presetID="2" presetClass="entr" presetSubtype="3" fill="hold" grpId="0" nodeType="withEffect">
                                  <p:stCondLst>
                                    <p:cond delay="0"/>
                                  </p:stCondLst>
                                  <p:childTnLst>
                                    <p:set>
                                      <p:cBhvr>
                                        <p:cTn id="64" dur="1" fill="hold">
                                          <p:stCondLst>
                                            <p:cond delay="0"/>
                                          </p:stCondLst>
                                        </p:cTn>
                                        <p:tgtEl>
                                          <p:spTgt spid="22"/>
                                        </p:tgtEl>
                                        <p:attrNameLst>
                                          <p:attrName>style.visibility</p:attrName>
                                        </p:attrNameLst>
                                      </p:cBhvr>
                                      <p:to>
                                        <p:strVal val="visible"/>
                                      </p:to>
                                    </p:set>
                                    <p:anim calcmode="lin" valueType="num">
                                      <p:cBhvr additive="base">
                                        <p:cTn id="65" dur="2000" fill="hold"/>
                                        <p:tgtEl>
                                          <p:spTgt spid="22"/>
                                        </p:tgtEl>
                                        <p:attrNameLst>
                                          <p:attrName>ppt_x</p:attrName>
                                        </p:attrNameLst>
                                      </p:cBhvr>
                                      <p:tavLst>
                                        <p:tav tm="0">
                                          <p:val>
                                            <p:strVal val="1+#ppt_w/2"/>
                                          </p:val>
                                        </p:tav>
                                        <p:tav tm="100000">
                                          <p:val>
                                            <p:strVal val="#ppt_x"/>
                                          </p:val>
                                        </p:tav>
                                      </p:tavLst>
                                    </p:anim>
                                    <p:anim calcmode="lin" valueType="num">
                                      <p:cBhvr additive="base">
                                        <p:cTn id="66" dur="2000" fill="hold"/>
                                        <p:tgtEl>
                                          <p:spTgt spid="22"/>
                                        </p:tgtEl>
                                        <p:attrNameLst>
                                          <p:attrName>ppt_y</p:attrName>
                                        </p:attrNameLst>
                                      </p:cBhvr>
                                      <p:tavLst>
                                        <p:tav tm="0">
                                          <p:val>
                                            <p:strVal val="0-#ppt_h/2"/>
                                          </p:val>
                                        </p:tav>
                                        <p:tav tm="100000">
                                          <p:val>
                                            <p:strVal val="#ppt_y"/>
                                          </p:val>
                                        </p:tav>
                                      </p:tavLst>
                                    </p:anim>
                                  </p:childTnLst>
                                </p:cTn>
                              </p:par>
                              <p:par>
                                <p:cTn id="67" presetID="2" presetClass="entr" presetSubtype="6" fill="hold" grpId="0" nodeType="withEffect">
                                  <p:stCondLst>
                                    <p:cond delay="0"/>
                                  </p:stCondLst>
                                  <p:childTnLst>
                                    <p:set>
                                      <p:cBhvr>
                                        <p:cTn id="68" dur="1" fill="hold">
                                          <p:stCondLst>
                                            <p:cond delay="0"/>
                                          </p:stCondLst>
                                        </p:cTn>
                                        <p:tgtEl>
                                          <p:spTgt spid="23"/>
                                        </p:tgtEl>
                                        <p:attrNameLst>
                                          <p:attrName>style.visibility</p:attrName>
                                        </p:attrNameLst>
                                      </p:cBhvr>
                                      <p:to>
                                        <p:strVal val="visible"/>
                                      </p:to>
                                    </p:set>
                                    <p:anim calcmode="lin" valueType="num">
                                      <p:cBhvr additive="base">
                                        <p:cTn id="69" dur="2000" fill="hold"/>
                                        <p:tgtEl>
                                          <p:spTgt spid="23"/>
                                        </p:tgtEl>
                                        <p:attrNameLst>
                                          <p:attrName>ppt_x</p:attrName>
                                        </p:attrNameLst>
                                      </p:cBhvr>
                                      <p:tavLst>
                                        <p:tav tm="0">
                                          <p:val>
                                            <p:strVal val="1+#ppt_w/2"/>
                                          </p:val>
                                        </p:tav>
                                        <p:tav tm="100000">
                                          <p:val>
                                            <p:strVal val="#ppt_x"/>
                                          </p:val>
                                        </p:tav>
                                      </p:tavLst>
                                    </p:anim>
                                    <p:anim calcmode="lin" valueType="num">
                                      <p:cBhvr additive="base">
                                        <p:cTn id="70" dur="2000" fill="hold"/>
                                        <p:tgtEl>
                                          <p:spTgt spid="23"/>
                                        </p:tgtEl>
                                        <p:attrNameLst>
                                          <p:attrName>ppt_y</p:attrName>
                                        </p:attrNameLst>
                                      </p:cBhvr>
                                      <p:tavLst>
                                        <p:tav tm="0">
                                          <p:val>
                                            <p:strVal val="1+#ppt_h/2"/>
                                          </p:val>
                                        </p:tav>
                                        <p:tav tm="100000">
                                          <p:val>
                                            <p:strVal val="#ppt_y"/>
                                          </p:val>
                                        </p:tav>
                                      </p:tavLst>
                                    </p:anim>
                                  </p:childTnLst>
                                </p:cTn>
                              </p:par>
                            </p:childTnLst>
                          </p:cTn>
                        </p:par>
                        <p:par>
                          <p:cTn id="71" fill="hold">
                            <p:stCondLst>
                              <p:cond delay="2000"/>
                            </p:stCondLst>
                            <p:childTnLst>
                              <p:par>
                                <p:cTn id="72" presetID="2" presetClass="exit" presetSubtype="6" fill="hold" grpId="1" nodeType="afterEffect">
                                  <p:stCondLst>
                                    <p:cond delay="0"/>
                                  </p:stCondLst>
                                  <p:childTnLst>
                                    <p:anim calcmode="lin" valueType="num">
                                      <p:cBhvr additive="base">
                                        <p:cTn id="73" dur="2000"/>
                                        <p:tgtEl>
                                          <p:spTgt spid="8"/>
                                        </p:tgtEl>
                                        <p:attrNameLst>
                                          <p:attrName>ppt_x</p:attrName>
                                        </p:attrNameLst>
                                      </p:cBhvr>
                                      <p:tavLst>
                                        <p:tav tm="0">
                                          <p:val>
                                            <p:strVal val="ppt_x"/>
                                          </p:val>
                                        </p:tav>
                                        <p:tav tm="100000">
                                          <p:val>
                                            <p:strVal val="1+ppt_w/2"/>
                                          </p:val>
                                        </p:tav>
                                      </p:tavLst>
                                    </p:anim>
                                    <p:anim calcmode="lin" valueType="num">
                                      <p:cBhvr additive="base">
                                        <p:cTn id="74" dur="2000"/>
                                        <p:tgtEl>
                                          <p:spTgt spid="8"/>
                                        </p:tgtEl>
                                        <p:attrNameLst>
                                          <p:attrName>ppt_y</p:attrName>
                                        </p:attrNameLst>
                                      </p:cBhvr>
                                      <p:tavLst>
                                        <p:tav tm="0">
                                          <p:val>
                                            <p:strVal val="ppt_y"/>
                                          </p:val>
                                        </p:tav>
                                        <p:tav tm="100000">
                                          <p:val>
                                            <p:strVal val="1+ppt_h/2"/>
                                          </p:val>
                                        </p:tav>
                                      </p:tavLst>
                                    </p:anim>
                                    <p:set>
                                      <p:cBhvr>
                                        <p:cTn id="75" dur="1" fill="hold">
                                          <p:stCondLst>
                                            <p:cond delay="1999"/>
                                          </p:stCondLst>
                                        </p:cTn>
                                        <p:tgtEl>
                                          <p:spTgt spid="8"/>
                                        </p:tgtEl>
                                        <p:attrNameLst>
                                          <p:attrName>style.visibility</p:attrName>
                                        </p:attrNameLst>
                                      </p:cBhvr>
                                      <p:to>
                                        <p:strVal val="hidden"/>
                                      </p:to>
                                    </p:set>
                                  </p:childTnLst>
                                </p:cTn>
                              </p:par>
                              <p:par>
                                <p:cTn id="76" presetID="2" presetClass="exit" presetSubtype="6" fill="hold" grpId="1" nodeType="withEffect">
                                  <p:stCondLst>
                                    <p:cond delay="0"/>
                                  </p:stCondLst>
                                  <p:childTnLst>
                                    <p:anim calcmode="lin" valueType="num">
                                      <p:cBhvr additive="base">
                                        <p:cTn id="77" dur="2000"/>
                                        <p:tgtEl>
                                          <p:spTgt spid="12"/>
                                        </p:tgtEl>
                                        <p:attrNameLst>
                                          <p:attrName>ppt_x</p:attrName>
                                        </p:attrNameLst>
                                      </p:cBhvr>
                                      <p:tavLst>
                                        <p:tav tm="0">
                                          <p:val>
                                            <p:strVal val="ppt_x"/>
                                          </p:val>
                                        </p:tav>
                                        <p:tav tm="100000">
                                          <p:val>
                                            <p:strVal val="1+ppt_w/2"/>
                                          </p:val>
                                        </p:tav>
                                      </p:tavLst>
                                    </p:anim>
                                    <p:anim calcmode="lin" valueType="num">
                                      <p:cBhvr additive="base">
                                        <p:cTn id="78" dur="2000"/>
                                        <p:tgtEl>
                                          <p:spTgt spid="12"/>
                                        </p:tgtEl>
                                        <p:attrNameLst>
                                          <p:attrName>ppt_y</p:attrName>
                                        </p:attrNameLst>
                                      </p:cBhvr>
                                      <p:tavLst>
                                        <p:tav tm="0">
                                          <p:val>
                                            <p:strVal val="ppt_y"/>
                                          </p:val>
                                        </p:tav>
                                        <p:tav tm="100000">
                                          <p:val>
                                            <p:strVal val="1+ppt_h/2"/>
                                          </p:val>
                                        </p:tav>
                                      </p:tavLst>
                                    </p:anim>
                                    <p:set>
                                      <p:cBhvr>
                                        <p:cTn id="79" dur="1" fill="hold">
                                          <p:stCondLst>
                                            <p:cond delay="1999"/>
                                          </p:stCondLst>
                                        </p:cTn>
                                        <p:tgtEl>
                                          <p:spTgt spid="12"/>
                                        </p:tgtEl>
                                        <p:attrNameLst>
                                          <p:attrName>style.visibility</p:attrName>
                                        </p:attrNameLst>
                                      </p:cBhvr>
                                      <p:to>
                                        <p:strVal val="hidden"/>
                                      </p:to>
                                    </p:set>
                                  </p:childTnLst>
                                </p:cTn>
                              </p:par>
                              <p:par>
                                <p:cTn id="80" presetID="2" presetClass="exit" presetSubtype="6" fill="hold" grpId="1" nodeType="withEffect">
                                  <p:stCondLst>
                                    <p:cond delay="0"/>
                                  </p:stCondLst>
                                  <p:childTnLst>
                                    <p:anim calcmode="lin" valueType="num">
                                      <p:cBhvr additive="base">
                                        <p:cTn id="81" dur="2000"/>
                                        <p:tgtEl>
                                          <p:spTgt spid="16"/>
                                        </p:tgtEl>
                                        <p:attrNameLst>
                                          <p:attrName>ppt_x</p:attrName>
                                        </p:attrNameLst>
                                      </p:cBhvr>
                                      <p:tavLst>
                                        <p:tav tm="0">
                                          <p:val>
                                            <p:strVal val="ppt_x"/>
                                          </p:val>
                                        </p:tav>
                                        <p:tav tm="100000">
                                          <p:val>
                                            <p:strVal val="1+ppt_w/2"/>
                                          </p:val>
                                        </p:tav>
                                      </p:tavLst>
                                    </p:anim>
                                    <p:anim calcmode="lin" valueType="num">
                                      <p:cBhvr additive="base">
                                        <p:cTn id="82" dur="2000"/>
                                        <p:tgtEl>
                                          <p:spTgt spid="16"/>
                                        </p:tgtEl>
                                        <p:attrNameLst>
                                          <p:attrName>ppt_y</p:attrName>
                                        </p:attrNameLst>
                                      </p:cBhvr>
                                      <p:tavLst>
                                        <p:tav tm="0">
                                          <p:val>
                                            <p:strVal val="ppt_y"/>
                                          </p:val>
                                        </p:tav>
                                        <p:tav tm="100000">
                                          <p:val>
                                            <p:strVal val="1+ppt_h/2"/>
                                          </p:val>
                                        </p:tav>
                                      </p:tavLst>
                                    </p:anim>
                                    <p:set>
                                      <p:cBhvr>
                                        <p:cTn id="83" dur="1" fill="hold">
                                          <p:stCondLst>
                                            <p:cond delay="1999"/>
                                          </p:stCondLst>
                                        </p:cTn>
                                        <p:tgtEl>
                                          <p:spTgt spid="16"/>
                                        </p:tgtEl>
                                        <p:attrNameLst>
                                          <p:attrName>style.visibility</p:attrName>
                                        </p:attrNameLst>
                                      </p:cBhvr>
                                      <p:to>
                                        <p:strVal val="hidden"/>
                                      </p:to>
                                    </p:set>
                                  </p:childTnLst>
                                </p:cTn>
                              </p:par>
                              <p:par>
                                <p:cTn id="84" presetID="2" presetClass="exit" presetSubtype="6" fill="hold" grpId="1" nodeType="withEffect">
                                  <p:stCondLst>
                                    <p:cond delay="0"/>
                                  </p:stCondLst>
                                  <p:childTnLst>
                                    <p:anim calcmode="lin" valueType="num">
                                      <p:cBhvr additive="base">
                                        <p:cTn id="85" dur="2000"/>
                                        <p:tgtEl>
                                          <p:spTgt spid="20"/>
                                        </p:tgtEl>
                                        <p:attrNameLst>
                                          <p:attrName>ppt_x</p:attrName>
                                        </p:attrNameLst>
                                      </p:cBhvr>
                                      <p:tavLst>
                                        <p:tav tm="0">
                                          <p:val>
                                            <p:strVal val="ppt_x"/>
                                          </p:val>
                                        </p:tav>
                                        <p:tav tm="100000">
                                          <p:val>
                                            <p:strVal val="1+ppt_w/2"/>
                                          </p:val>
                                        </p:tav>
                                      </p:tavLst>
                                    </p:anim>
                                    <p:anim calcmode="lin" valueType="num">
                                      <p:cBhvr additive="base">
                                        <p:cTn id="86" dur="2000"/>
                                        <p:tgtEl>
                                          <p:spTgt spid="20"/>
                                        </p:tgtEl>
                                        <p:attrNameLst>
                                          <p:attrName>ppt_y</p:attrName>
                                        </p:attrNameLst>
                                      </p:cBhvr>
                                      <p:tavLst>
                                        <p:tav tm="0">
                                          <p:val>
                                            <p:strVal val="ppt_y"/>
                                          </p:val>
                                        </p:tav>
                                        <p:tav tm="100000">
                                          <p:val>
                                            <p:strVal val="1+ppt_h/2"/>
                                          </p:val>
                                        </p:tav>
                                      </p:tavLst>
                                    </p:anim>
                                    <p:set>
                                      <p:cBhvr>
                                        <p:cTn id="87" dur="1" fill="hold">
                                          <p:stCondLst>
                                            <p:cond delay="1999"/>
                                          </p:stCondLst>
                                        </p:cTn>
                                        <p:tgtEl>
                                          <p:spTgt spid="20"/>
                                        </p:tgtEl>
                                        <p:attrNameLst>
                                          <p:attrName>style.visibility</p:attrName>
                                        </p:attrNameLst>
                                      </p:cBhvr>
                                      <p:to>
                                        <p:strVal val="hidden"/>
                                      </p:to>
                                    </p:set>
                                  </p:childTnLst>
                                </p:cTn>
                              </p:par>
                              <p:par>
                                <p:cTn id="88" presetID="2" presetClass="exit" presetSubtype="12" fill="hold" grpId="1" nodeType="withEffect">
                                  <p:stCondLst>
                                    <p:cond delay="0"/>
                                  </p:stCondLst>
                                  <p:childTnLst>
                                    <p:anim calcmode="lin" valueType="num">
                                      <p:cBhvr additive="base">
                                        <p:cTn id="89" dur="2000"/>
                                        <p:tgtEl>
                                          <p:spTgt spid="9"/>
                                        </p:tgtEl>
                                        <p:attrNameLst>
                                          <p:attrName>ppt_x</p:attrName>
                                        </p:attrNameLst>
                                      </p:cBhvr>
                                      <p:tavLst>
                                        <p:tav tm="0">
                                          <p:val>
                                            <p:strVal val="ppt_x"/>
                                          </p:val>
                                        </p:tav>
                                        <p:tav tm="100000">
                                          <p:val>
                                            <p:strVal val="0-ppt_w/2"/>
                                          </p:val>
                                        </p:tav>
                                      </p:tavLst>
                                    </p:anim>
                                    <p:anim calcmode="lin" valueType="num">
                                      <p:cBhvr additive="base">
                                        <p:cTn id="90" dur="2000"/>
                                        <p:tgtEl>
                                          <p:spTgt spid="9"/>
                                        </p:tgtEl>
                                        <p:attrNameLst>
                                          <p:attrName>ppt_y</p:attrName>
                                        </p:attrNameLst>
                                      </p:cBhvr>
                                      <p:tavLst>
                                        <p:tav tm="0">
                                          <p:val>
                                            <p:strVal val="ppt_y"/>
                                          </p:val>
                                        </p:tav>
                                        <p:tav tm="100000">
                                          <p:val>
                                            <p:strVal val="1+ppt_h/2"/>
                                          </p:val>
                                        </p:tav>
                                      </p:tavLst>
                                    </p:anim>
                                    <p:set>
                                      <p:cBhvr>
                                        <p:cTn id="91" dur="1" fill="hold">
                                          <p:stCondLst>
                                            <p:cond delay="1999"/>
                                          </p:stCondLst>
                                        </p:cTn>
                                        <p:tgtEl>
                                          <p:spTgt spid="9"/>
                                        </p:tgtEl>
                                        <p:attrNameLst>
                                          <p:attrName>style.visibility</p:attrName>
                                        </p:attrNameLst>
                                      </p:cBhvr>
                                      <p:to>
                                        <p:strVal val="hidden"/>
                                      </p:to>
                                    </p:set>
                                  </p:childTnLst>
                                </p:cTn>
                              </p:par>
                              <p:par>
                                <p:cTn id="92" presetID="2" presetClass="exit" presetSubtype="12" fill="hold" grpId="1" nodeType="withEffect">
                                  <p:stCondLst>
                                    <p:cond delay="0"/>
                                  </p:stCondLst>
                                  <p:childTnLst>
                                    <p:anim calcmode="lin" valueType="num">
                                      <p:cBhvr additive="base">
                                        <p:cTn id="93" dur="2000"/>
                                        <p:tgtEl>
                                          <p:spTgt spid="13"/>
                                        </p:tgtEl>
                                        <p:attrNameLst>
                                          <p:attrName>ppt_x</p:attrName>
                                        </p:attrNameLst>
                                      </p:cBhvr>
                                      <p:tavLst>
                                        <p:tav tm="0">
                                          <p:val>
                                            <p:strVal val="ppt_x"/>
                                          </p:val>
                                        </p:tav>
                                        <p:tav tm="100000">
                                          <p:val>
                                            <p:strVal val="0-ppt_w/2"/>
                                          </p:val>
                                        </p:tav>
                                      </p:tavLst>
                                    </p:anim>
                                    <p:anim calcmode="lin" valueType="num">
                                      <p:cBhvr additive="base">
                                        <p:cTn id="94" dur="2000"/>
                                        <p:tgtEl>
                                          <p:spTgt spid="13"/>
                                        </p:tgtEl>
                                        <p:attrNameLst>
                                          <p:attrName>ppt_y</p:attrName>
                                        </p:attrNameLst>
                                      </p:cBhvr>
                                      <p:tavLst>
                                        <p:tav tm="0">
                                          <p:val>
                                            <p:strVal val="ppt_y"/>
                                          </p:val>
                                        </p:tav>
                                        <p:tav tm="100000">
                                          <p:val>
                                            <p:strVal val="1+ppt_h/2"/>
                                          </p:val>
                                        </p:tav>
                                      </p:tavLst>
                                    </p:anim>
                                    <p:set>
                                      <p:cBhvr>
                                        <p:cTn id="95" dur="1" fill="hold">
                                          <p:stCondLst>
                                            <p:cond delay="1999"/>
                                          </p:stCondLst>
                                        </p:cTn>
                                        <p:tgtEl>
                                          <p:spTgt spid="13"/>
                                        </p:tgtEl>
                                        <p:attrNameLst>
                                          <p:attrName>style.visibility</p:attrName>
                                        </p:attrNameLst>
                                      </p:cBhvr>
                                      <p:to>
                                        <p:strVal val="hidden"/>
                                      </p:to>
                                    </p:set>
                                  </p:childTnLst>
                                </p:cTn>
                              </p:par>
                              <p:par>
                                <p:cTn id="96" presetID="2" presetClass="exit" presetSubtype="12" fill="hold" grpId="1" nodeType="withEffect">
                                  <p:stCondLst>
                                    <p:cond delay="0"/>
                                  </p:stCondLst>
                                  <p:childTnLst>
                                    <p:anim calcmode="lin" valueType="num">
                                      <p:cBhvr additive="base">
                                        <p:cTn id="97" dur="2000"/>
                                        <p:tgtEl>
                                          <p:spTgt spid="17"/>
                                        </p:tgtEl>
                                        <p:attrNameLst>
                                          <p:attrName>ppt_x</p:attrName>
                                        </p:attrNameLst>
                                      </p:cBhvr>
                                      <p:tavLst>
                                        <p:tav tm="0">
                                          <p:val>
                                            <p:strVal val="ppt_x"/>
                                          </p:val>
                                        </p:tav>
                                        <p:tav tm="100000">
                                          <p:val>
                                            <p:strVal val="0-ppt_w/2"/>
                                          </p:val>
                                        </p:tav>
                                      </p:tavLst>
                                    </p:anim>
                                    <p:anim calcmode="lin" valueType="num">
                                      <p:cBhvr additive="base">
                                        <p:cTn id="98" dur="2000"/>
                                        <p:tgtEl>
                                          <p:spTgt spid="17"/>
                                        </p:tgtEl>
                                        <p:attrNameLst>
                                          <p:attrName>ppt_y</p:attrName>
                                        </p:attrNameLst>
                                      </p:cBhvr>
                                      <p:tavLst>
                                        <p:tav tm="0">
                                          <p:val>
                                            <p:strVal val="ppt_y"/>
                                          </p:val>
                                        </p:tav>
                                        <p:tav tm="100000">
                                          <p:val>
                                            <p:strVal val="1+ppt_h/2"/>
                                          </p:val>
                                        </p:tav>
                                      </p:tavLst>
                                    </p:anim>
                                    <p:set>
                                      <p:cBhvr>
                                        <p:cTn id="99" dur="1" fill="hold">
                                          <p:stCondLst>
                                            <p:cond delay="1999"/>
                                          </p:stCondLst>
                                        </p:cTn>
                                        <p:tgtEl>
                                          <p:spTgt spid="17"/>
                                        </p:tgtEl>
                                        <p:attrNameLst>
                                          <p:attrName>style.visibility</p:attrName>
                                        </p:attrNameLst>
                                      </p:cBhvr>
                                      <p:to>
                                        <p:strVal val="hidden"/>
                                      </p:to>
                                    </p:set>
                                  </p:childTnLst>
                                </p:cTn>
                              </p:par>
                              <p:par>
                                <p:cTn id="100" presetID="2" presetClass="exit" presetSubtype="12" fill="hold" grpId="1" nodeType="withEffect">
                                  <p:stCondLst>
                                    <p:cond delay="0"/>
                                  </p:stCondLst>
                                  <p:childTnLst>
                                    <p:anim calcmode="lin" valueType="num">
                                      <p:cBhvr additive="base">
                                        <p:cTn id="101" dur="2000"/>
                                        <p:tgtEl>
                                          <p:spTgt spid="22"/>
                                        </p:tgtEl>
                                        <p:attrNameLst>
                                          <p:attrName>ppt_x</p:attrName>
                                        </p:attrNameLst>
                                      </p:cBhvr>
                                      <p:tavLst>
                                        <p:tav tm="0">
                                          <p:val>
                                            <p:strVal val="ppt_x"/>
                                          </p:val>
                                        </p:tav>
                                        <p:tav tm="100000">
                                          <p:val>
                                            <p:strVal val="0-ppt_w/2"/>
                                          </p:val>
                                        </p:tav>
                                      </p:tavLst>
                                    </p:anim>
                                    <p:anim calcmode="lin" valueType="num">
                                      <p:cBhvr additive="base">
                                        <p:cTn id="102" dur="2000"/>
                                        <p:tgtEl>
                                          <p:spTgt spid="22"/>
                                        </p:tgtEl>
                                        <p:attrNameLst>
                                          <p:attrName>ppt_y</p:attrName>
                                        </p:attrNameLst>
                                      </p:cBhvr>
                                      <p:tavLst>
                                        <p:tav tm="0">
                                          <p:val>
                                            <p:strVal val="ppt_y"/>
                                          </p:val>
                                        </p:tav>
                                        <p:tav tm="100000">
                                          <p:val>
                                            <p:strVal val="1+ppt_h/2"/>
                                          </p:val>
                                        </p:tav>
                                      </p:tavLst>
                                    </p:anim>
                                    <p:set>
                                      <p:cBhvr>
                                        <p:cTn id="103" dur="1" fill="hold">
                                          <p:stCondLst>
                                            <p:cond delay="1999"/>
                                          </p:stCondLst>
                                        </p:cTn>
                                        <p:tgtEl>
                                          <p:spTgt spid="22"/>
                                        </p:tgtEl>
                                        <p:attrNameLst>
                                          <p:attrName>style.visibility</p:attrName>
                                        </p:attrNameLst>
                                      </p:cBhvr>
                                      <p:to>
                                        <p:strVal val="hidden"/>
                                      </p:to>
                                    </p:set>
                                  </p:childTnLst>
                                </p:cTn>
                              </p:par>
                              <p:par>
                                <p:cTn id="104" presetID="2" presetClass="exit" presetSubtype="3" fill="hold" grpId="1" nodeType="withEffect">
                                  <p:stCondLst>
                                    <p:cond delay="0"/>
                                  </p:stCondLst>
                                  <p:childTnLst>
                                    <p:anim calcmode="lin" valueType="num">
                                      <p:cBhvr additive="base">
                                        <p:cTn id="105" dur="2000"/>
                                        <p:tgtEl>
                                          <p:spTgt spid="10"/>
                                        </p:tgtEl>
                                        <p:attrNameLst>
                                          <p:attrName>ppt_x</p:attrName>
                                        </p:attrNameLst>
                                      </p:cBhvr>
                                      <p:tavLst>
                                        <p:tav tm="0">
                                          <p:val>
                                            <p:strVal val="ppt_x"/>
                                          </p:val>
                                        </p:tav>
                                        <p:tav tm="100000">
                                          <p:val>
                                            <p:strVal val="1+ppt_w/2"/>
                                          </p:val>
                                        </p:tav>
                                      </p:tavLst>
                                    </p:anim>
                                    <p:anim calcmode="lin" valueType="num">
                                      <p:cBhvr additive="base">
                                        <p:cTn id="106" dur="2000"/>
                                        <p:tgtEl>
                                          <p:spTgt spid="10"/>
                                        </p:tgtEl>
                                        <p:attrNameLst>
                                          <p:attrName>ppt_y</p:attrName>
                                        </p:attrNameLst>
                                      </p:cBhvr>
                                      <p:tavLst>
                                        <p:tav tm="0">
                                          <p:val>
                                            <p:strVal val="ppt_y"/>
                                          </p:val>
                                        </p:tav>
                                        <p:tav tm="100000">
                                          <p:val>
                                            <p:strVal val="0-ppt_h/2"/>
                                          </p:val>
                                        </p:tav>
                                      </p:tavLst>
                                    </p:anim>
                                    <p:set>
                                      <p:cBhvr>
                                        <p:cTn id="107" dur="1" fill="hold">
                                          <p:stCondLst>
                                            <p:cond delay="1999"/>
                                          </p:stCondLst>
                                        </p:cTn>
                                        <p:tgtEl>
                                          <p:spTgt spid="10"/>
                                        </p:tgtEl>
                                        <p:attrNameLst>
                                          <p:attrName>style.visibility</p:attrName>
                                        </p:attrNameLst>
                                      </p:cBhvr>
                                      <p:to>
                                        <p:strVal val="hidden"/>
                                      </p:to>
                                    </p:set>
                                  </p:childTnLst>
                                </p:cTn>
                              </p:par>
                              <p:par>
                                <p:cTn id="108" presetID="2" presetClass="exit" presetSubtype="3" fill="hold" grpId="1" nodeType="withEffect">
                                  <p:stCondLst>
                                    <p:cond delay="0"/>
                                  </p:stCondLst>
                                  <p:childTnLst>
                                    <p:anim calcmode="lin" valueType="num">
                                      <p:cBhvr additive="base">
                                        <p:cTn id="109" dur="2000"/>
                                        <p:tgtEl>
                                          <p:spTgt spid="14"/>
                                        </p:tgtEl>
                                        <p:attrNameLst>
                                          <p:attrName>ppt_x</p:attrName>
                                        </p:attrNameLst>
                                      </p:cBhvr>
                                      <p:tavLst>
                                        <p:tav tm="0">
                                          <p:val>
                                            <p:strVal val="ppt_x"/>
                                          </p:val>
                                        </p:tav>
                                        <p:tav tm="100000">
                                          <p:val>
                                            <p:strVal val="1+ppt_w/2"/>
                                          </p:val>
                                        </p:tav>
                                      </p:tavLst>
                                    </p:anim>
                                    <p:anim calcmode="lin" valueType="num">
                                      <p:cBhvr additive="base">
                                        <p:cTn id="110" dur="2000"/>
                                        <p:tgtEl>
                                          <p:spTgt spid="14"/>
                                        </p:tgtEl>
                                        <p:attrNameLst>
                                          <p:attrName>ppt_y</p:attrName>
                                        </p:attrNameLst>
                                      </p:cBhvr>
                                      <p:tavLst>
                                        <p:tav tm="0">
                                          <p:val>
                                            <p:strVal val="ppt_y"/>
                                          </p:val>
                                        </p:tav>
                                        <p:tav tm="100000">
                                          <p:val>
                                            <p:strVal val="0-ppt_h/2"/>
                                          </p:val>
                                        </p:tav>
                                      </p:tavLst>
                                    </p:anim>
                                    <p:set>
                                      <p:cBhvr>
                                        <p:cTn id="111" dur="1" fill="hold">
                                          <p:stCondLst>
                                            <p:cond delay="1999"/>
                                          </p:stCondLst>
                                        </p:cTn>
                                        <p:tgtEl>
                                          <p:spTgt spid="14"/>
                                        </p:tgtEl>
                                        <p:attrNameLst>
                                          <p:attrName>style.visibility</p:attrName>
                                        </p:attrNameLst>
                                      </p:cBhvr>
                                      <p:to>
                                        <p:strVal val="hidden"/>
                                      </p:to>
                                    </p:set>
                                  </p:childTnLst>
                                </p:cTn>
                              </p:par>
                              <p:par>
                                <p:cTn id="112" presetID="2" presetClass="exit" presetSubtype="3" fill="hold" grpId="1" nodeType="withEffect">
                                  <p:stCondLst>
                                    <p:cond delay="0"/>
                                  </p:stCondLst>
                                  <p:childTnLst>
                                    <p:anim calcmode="lin" valueType="num">
                                      <p:cBhvr additive="base">
                                        <p:cTn id="113" dur="2000"/>
                                        <p:tgtEl>
                                          <p:spTgt spid="18"/>
                                        </p:tgtEl>
                                        <p:attrNameLst>
                                          <p:attrName>ppt_x</p:attrName>
                                        </p:attrNameLst>
                                      </p:cBhvr>
                                      <p:tavLst>
                                        <p:tav tm="0">
                                          <p:val>
                                            <p:strVal val="ppt_x"/>
                                          </p:val>
                                        </p:tav>
                                        <p:tav tm="100000">
                                          <p:val>
                                            <p:strVal val="1+ppt_w/2"/>
                                          </p:val>
                                        </p:tav>
                                      </p:tavLst>
                                    </p:anim>
                                    <p:anim calcmode="lin" valueType="num">
                                      <p:cBhvr additive="base">
                                        <p:cTn id="114" dur="2000"/>
                                        <p:tgtEl>
                                          <p:spTgt spid="18"/>
                                        </p:tgtEl>
                                        <p:attrNameLst>
                                          <p:attrName>ppt_y</p:attrName>
                                        </p:attrNameLst>
                                      </p:cBhvr>
                                      <p:tavLst>
                                        <p:tav tm="0">
                                          <p:val>
                                            <p:strVal val="ppt_y"/>
                                          </p:val>
                                        </p:tav>
                                        <p:tav tm="100000">
                                          <p:val>
                                            <p:strVal val="0-ppt_h/2"/>
                                          </p:val>
                                        </p:tav>
                                      </p:tavLst>
                                    </p:anim>
                                    <p:set>
                                      <p:cBhvr>
                                        <p:cTn id="115" dur="1" fill="hold">
                                          <p:stCondLst>
                                            <p:cond delay="1999"/>
                                          </p:stCondLst>
                                        </p:cTn>
                                        <p:tgtEl>
                                          <p:spTgt spid="18"/>
                                        </p:tgtEl>
                                        <p:attrNameLst>
                                          <p:attrName>style.visibility</p:attrName>
                                        </p:attrNameLst>
                                      </p:cBhvr>
                                      <p:to>
                                        <p:strVal val="hidden"/>
                                      </p:to>
                                    </p:set>
                                  </p:childTnLst>
                                </p:cTn>
                              </p:par>
                              <p:par>
                                <p:cTn id="116" presetID="2" presetClass="exit" presetSubtype="3" fill="hold" grpId="1" nodeType="withEffect">
                                  <p:stCondLst>
                                    <p:cond delay="0"/>
                                  </p:stCondLst>
                                  <p:childTnLst>
                                    <p:anim calcmode="lin" valueType="num">
                                      <p:cBhvr additive="base">
                                        <p:cTn id="117" dur="2000"/>
                                        <p:tgtEl>
                                          <p:spTgt spid="21"/>
                                        </p:tgtEl>
                                        <p:attrNameLst>
                                          <p:attrName>ppt_x</p:attrName>
                                        </p:attrNameLst>
                                      </p:cBhvr>
                                      <p:tavLst>
                                        <p:tav tm="0">
                                          <p:val>
                                            <p:strVal val="ppt_x"/>
                                          </p:val>
                                        </p:tav>
                                        <p:tav tm="100000">
                                          <p:val>
                                            <p:strVal val="1+ppt_w/2"/>
                                          </p:val>
                                        </p:tav>
                                      </p:tavLst>
                                    </p:anim>
                                    <p:anim calcmode="lin" valueType="num">
                                      <p:cBhvr additive="base">
                                        <p:cTn id="118" dur="2000"/>
                                        <p:tgtEl>
                                          <p:spTgt spid="21"/>
                                        </p:tgtEl>
                                        <p:attrNameLst>
                                          <p:attrName>ppt_y</p:attrName>
                                        </p:attrNameLst>
                                      </p:cBhvr>
                                      <p:tavLst>
                                        <p:tav tm="0">
                                          <p:val>
                                            <p:strVal val="ppt_y"/>
                                          </p:val>
                                        </p:tav>
                                        <p:tav tm="100000">
                                          <p:val>
                                            <p:strVal val="0-ppt_h/2"/>
                                          </p:val>
                                        </p:tav>
                                      </p:tavLst>
                                    </p:anim>
                                    <p:set>
                                      <p:cBhvr>
                                        <p:cTn id="119" dur="1" fill="hold">
                                          <p:stCondLst>
                                            <p:cond delay="1999"/>
                                          </p:stCondLst>
                                        </p:cTn>
                                        <p:tgtEl>
                                          <p:spTgt spid="21"/>
                                        </p:tgtEl>
                                        <p:attrNameLst>
                                          <p:attrName>style.visibility</p:attrName>
                                        </p:attrNameLst>
                                      </p:cBhvr>
                                      <p:to>
                                        <p:strVal val="hidden"/>
                                      </p:to>
                                    </p:set>
                                  </p:childTnLst>
                                </p:cTn>
                              </p:par>
                              <p:par>
                                <p:cTn id="120" presetID="2" presetClass="exit" presetSubtype="9" fill="hold" grpId="1" nodeType="withEffect">
                                  <p:stCondLst>
                                    <p:cond delay="0"/>
                                  </p:stCondLst>
                                  <p:childTnLst>
                                    <p:anim calcmode="lin" valueType="num">
                                      <p:cBhvr additive="base">
                                        <p:cTn id="121" dur="2000"/>
                                        <p:tgtEl>
                                          <p:spTgt spid="11"/>
                                        </p:tgtEl>
                                        <p:attrNameLst>
                                          <p:attrName>ppt_x</p:attrName>
                                        </p:attrNameLst>
                                      </p:cBhvr>
                                      <p:tavLst>
                                        <p:tav tm="0">
                                          <p:val>
                                            <p:strVal val="ppt_x"/>
                                          </p:val>
                                        </p:tav>
                                        <p:tav tm="100000">
                                          <p:val>
                                            <p:strVal val="0-ppt_w/2"/>
                                          </p:val>
                                        </p:tav>
                                      </p:tavLst>
                                    </p:anim>
                                    <p:anim calcmode="lin" valueType="num">
                                      <p:cBhvr additive="base">
                                        <p:cTn id="122" dur="2000"/>
                                        <p:tgtEl>
                                          <p:spTgt spid="11"/>
                                        </p:tgtEl>
                                        <p:attrNameLst>
                                          <p:attrName>ppt_y</p:attrName>
                                        </p:attrNameLst>
                                      </p:cBhvr>
                                      <p:tavLst>
                                        <p:tav tm="0">
                                          <p:val>
                                            <p:strVal val="ppt_y"/>
                                          </p:val>
                                        </p:tav>
                                        <p:tav tm="100000">
                                          <p:val>
                                            <p:strVal val="0-ppt_h/2"/>
                                          </p:val>
                                        </p:tav>
                                      </p:tavLst>
                                    </p:anim>
                                    <p:set>
                                      <p:cBhvr>
                                        <p:cTn id="123" dur="1" fill="hold">
                                          <p:stCondLst>
                                            <p:cond delay="1999"/>
                                          </p:stCondLst>
                                        </p:cTn>
                                        <p:tgtEl>
                                          <p:spTgt spid="11"/>
                                        </p:tgtEl>
                                        <p:attrNameLst>
                                          <p:attrName>style.visibility</p:attrName>
                                        </p:attrNameLst>
                                      </p:cBhvr>
                                      <p:to>
                                        <p:strVal val="hidden"/>
                                      </p:to>
                                    </p:set>
                                  </p:childTnLst>
                                </p:cTn>
                              </p:par>
                              <p:par>
                                <p:cTn id="124" presetID="2" presetClass="exit" presetSubtype="9" fill="hold" grpId="1" nodeType="withEffect">
                                  <p:stCondLst>
                                    <p:cond delay="0"/>
                                  </p:stCondLst>
                                  <p:childTnLst>
                                    <p:anim calcmode="lin" valueType="num">
                                      <p:cBhvr additive="base">
                                        <p:cTn id="125" dur="2000"/>
                                        <p:tgtEl>
                                          <p:spTgt spid="15"/>
                                        </p:tgtEl>
                                        <p:attrNameLst>
                                          <p:attrName>ppt_x</p:attrName>
                                        </p:attrNameLst>
                                      </p:cBhvr>
                                      <p:tavLst>
                                        <p:tav tm="0">
                                          <p:val>
                                            <p:strVal val="ppt_x"/>
                                          </p:val>
                                        </p:tav>
                                        <p:tav tm="100000">
                                          <p:val>
                                            <p:strVal val="0-ppt_w/2"/>
                                          </p:val>
                                        </p:tav>
                                      </p:tavLst>
                                    </p:anim>
                                    <p:anim calcmode="lin" valueType="num">
                                      <p:cBhvr additive="base">
                                        <p:cTn id="126" dur="2000"/>
                                        <p:tgtEl>
                                          <p:spTgt spid="15"/>
                                        </p:tgtEl>
                                        <p:attrNameLst>
                                          <p:attrName>ppt_y</p:attrName>
                                        </p:attrNameLst>
                                      </p:cBhvr>
                                      <p:tavLst>
                                        <p:tav tm="0">
                                          <p:val>
                                            <p:strVal val="ppt_y"/>
                                          </p:val>
                                        </p:tav>
                                        <p:tav tm="100000">
                                          <p:val>
                                            <p:strVal val="0-ppt_h/2"/>
                                          </p:val>
                                        </p:tav>
                                      </p:tavLst>
                                    </p:anim>
                                    <p:set>
                                      <p:cBhvr>
                                        <p:cTn id="127" dur="1" fill="hold">
                                          <p:stCondLst>
                                            <p:cond delay="1999"/>
                                          </p:stCondLst>
                                        </p:cTn>
                                        <p:tgtEl>
                                          <p:spTgt spid="15"/>
                                        </p:tgtEl>
                                        <p:attrNameLst>
                                          <p:attrName>style.visibility</p:attrName>
                                        </p:attrNameLst>
                                      </p:cBhvr>
                                      <p:to>
                                        <p:strVal val="hidden"/>
                                      </p:to>
                                    </p:set>
                                  </p:childTnLst>
                                </p:cTn>
                              </p:par>
                              <p:par>
                                <p:cTn id="128" presetID="2" presetClass="exit" presetSubtype="9" fill="hold" grpId="1" nodeType="withEffect">
                                  <p:stCondLst>
                                    <p:cond delay="0"/>
                                  </p:stCondLst>
                                  <p:childTnLst>
                                    <p:anim calcmode="lin" valueType="num">
                                      <p:cBhvr additive="base">
                                        <p:cTn id="129" dur="2000"/>
                                        <p:tgtEl>
                                          <p:spTgt spid="19"/>
                                        </p:tgtEl>
                                        <p:attrNameLst>
                                          <p:attrName>ppt_x</p:attrName>
                                        </p:attrNameLst>
                                      </p:cBhvr>
                                      <p:tavLst>
                                        <p:tav tm="0">
                                          <p:val>
                                            <p:strVal val="ppt_x"/>
                                          </p:val>
                                        </p:tav>
                                        <p:tav tm="100000">
                                          <p:val>
                                            <p:strVal val="0-ppt_w/2"/>
                                          </p:val>
                                        </p:tav>
                                      </p:tavLst>
                                    </p:anim>
                                    <p:anim calcmode="lin" valueType="num">
                                      <p:cBhvr additive="base">
                                        <p:cTn id="130" dur="2000"/>
                                        <p:tgtEl>
                                          <p:spTgt spid="19"/>
                                        </p:tgtEl>
                                        <p:attrNameLst>
                                          <p:attrName>ppt_y</p:attrName>
                                        </p:attrNameLst>
                                      </p:cBhvr>
                                      <p:tavLst>
                                        <p:tav tm="0">
                                          <p:val>
                                            <p:strVal val="ppt_y"/>
                                          </p:val>
                                        </p:tav>
                                        <p:tav tm="100000">
                                          <p:val>
                                            <p:strVal val="0-ppt_h/2"/>
                                          </p:val>
                                        </p:tav>
                                      </p:tavLst>
                                    </p:anim>
                                    <p:set>
                                      <p:cBhvr>
                                        <p:cTn id="131" dur="1" fill="hold">
                                          <p:stCondLst>
                                            <p:cond delay="1999"/>
                                          </p:stCondLst>
                                        </p:cTn>
                                        <p:tgtEl>
                                          <p:spTgt spid="19"/>
                                        </p:tgtEl>
                                        <p:attrNameLst>
                                          <p:attrName>style.visibility</p:attrName>
                                        </p:attrNameLst>
                                      </p:cBhvr>
                                      <p:to>
                                        <p:strVal val="hidden"/>
                                      </p:to>
                                    </p:set>
                                  </p:childTnLst>
                                </p:cTn>
                              </p:par>
                              <p:par>
                                <p:cTn id="132" presetID="2" presetClass="exit" presetSubtype="9" fill="hold" grpId="1" nodeType="withEffect">
                                  <p:stCondLst>
                                    <p:cond delay="0"/>
                                  </p:stCondLst>
                                  <p:childTnLst>
                                    <p:anim calcmode="lin" valueType="num">
                                      <p:cBhvr additive="base">
                                        <p:cTn id="133" dur="2000"/>
                                        <p:tgtEl>
                                          <p:spTgt spid="23"/>
                                        </p:tgtEl>
                                        <p:attrNameLst>
                                          <p:attrName>ppt_x</p:attrName>
                                        </p:attrNameLst>
                                      </p:cBhvr>
                                      <p:tavLst>
                                        <p:tav tm="0">
                                          <p:val>
                                            <p:strVal val="ppt_x"/>
                                          </p:val>
                                        </p:tav>
                                        <p:tav tm="100000">
                                          <p:val>
                                            <p:strVal val="0-ppt_w/2"/>
                                          </p:val>
                                        </p:tav>
                                      </p:tavLst>
                                    </p:anim>
                                    <p:anim calcmode="lin" valueType="num">
                                      <p:cBhvr additive="base">
                                        <p:cTn id="134" dur="2000"/>
                                        <p:tgtEl>
                                          <p:spTgt spid="23"/>
                                        </p:tgtEl>
                                        <p:attrNameLst>
                                          <p:attrName>ppt_y</p:attrName>
                                        </p:attrNameLst>
                                      </p:cBhvr>
                                      <p:tavLst>
                                        <p:tav tm="0">
                                          <p:val>
                                            <p:strVal val="ppt_y"/>
                                          </p:val>
                                        </p:tav>
                                        <p:tav tm="100000">
                                          <p:val>
                                            <p:strVal val="0-ppt_h/2"/>
                                          </p:val>
                                        </p:tav>
                                      </p:tavLst>
                                    </p:anim>
                                    <p:set>
                                      <p:cBhvr>
                                        <p:cTn id="135" dur="1" fill="hold">
                                          <p:stCondLst>
                                            <p:cond delay="1999"/>
                                          </p:stCondLst>
                                        </p:cTn>
                                        <p:tgtEl>
                                          <p:spTgt spid="23"/>
                                        </p:tgtEl>
                                        <p:attrNameLst>
                                          <p:attrName>style.visibility</p:attrName>
                                        </p:attrNameLst>
                                      </p:cBhvr>
                                      <p:to>
                                        <p:strVal val="hidden"/>
                                      </p:to>
                                    </p:set>
                                  </p:childTnLst>
                                </p:cTn>
                              </p:par>
                              <p:par>
                                <p:cTn id="136" presetID="23" presetClass="entr" presetSubtype="272"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2/3*#ppt_w"/>
                                          </p:val>
                                        </p:tav>
                                        <p:tav tm="100000">
                                          <p:val>
                                            <p:strVal val="#ppt_w"/>
                                          </p:val>
                                        </p:tav>
                                      </p:tavLst>
                                    </p:anim>
                                    <p:anim calcmode="lin" valueType="num">
                                      <p:cBhvr>
                                        <p:cTn id="139" dur="2000" fill="hold"/>
                                        <p:tgtEl>
                                          <p:spTgt spid="2"/>
                                        </p:tgtEl>
                                        <p:attrNameLst>
                                          <p:attrName>ppt_h</p:attrName>
                                        </p:attrNameLst>
                                      </p:cBhvr>
                                      <p:tavLst>
                                        <p:tav tm="0">
                                          <p:val>
                                            <p:strVal val="2/3*#ppt_h"/>
                                          </p:val>
                                        </p:tav>
                                        <p:tav tm="100000">
                                          <p:val>
                                            <p:strVal val="#ppt_h"/>
                                          </p:val>
                                        </p:tav>
                                      </p:tavLst>
                                    </p:anim>
                                  </p:childTnLst>
                                </p:cTn>
                              </p:par>
                              <p:par>
                                <p:cTn id="140" presetID="4" presetClass="entr" presetSubtype="32"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box(out)">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zoom.png"/>
          <p:cNvPicPr>
            <a:picLocks noChangeAspect="1"/>
          </p:cNvPicPr>
          <p:nvPr/>
        </p:nvPicPr>
        <p:blipFill>
          <a:blip r:embed="rId2">
            <a:grayscl/>
            <a:lum contrast="10000"/>
          </a:blip>
          <a:stretch>
            <a:fillRect/>
          </a:stretch>
        </p:blipFill>
        <p:spPr>
          <a:xfrm>
            <a:off x="1116" y="0"/>
            <a:ext cx="9141767" cy="5143500"/>
          </a:xfrm>
          <a:prstGeom prst="rect">
            <a:avLst/>
          </a:prstGeom>
        </p:spPr>
      </p:pic>
      <p:pic>
        <p:nvPicPr>
          <p:cNvPr id="5" name="4 Imagen" descr="chienpapillon6su.gif"/>
          <p:cNvPicPr>
            <a:picLocks noChangeAspect="1"/>
          </p:cNvPicPr>
          <p:nvPr/>
        </p:nvPicPr>
        <p:blipFill>
          <a:blip r:embed="rId3"/>
          <a:stretch>
            <a:fillRect/>
          </a:stretch>
        </p:blipFill>
        <p:spPr>
          <a:xfrm>
            <a:off x="642910" y="1428742"/>
            <a:ext cx="2966456" cy="3439369"/>
          </a:xfrm>
          <a:prstGeom prst="rect">
            <a:avLst/>
          </a:prstGeom>
          <a:effectLst>
            <a:softEdge rad="31750"/>
          </a:effectLst>
        </p:spPr>
      </p:pic>
      <p:sp>
        <p:nvSpPr>
          <p:cNvPr id="4" name="3 CuadroTexto"/>
          <p:cNvSpPr txBox="1"/>
          <p:nvPr/>
        </p:nvSpPr>
        <p:spPr>
          <a:xfrm>
            <a:off x="3571868" y="2214560"/>
            <a:ext cx="3429024" cy="1477328"/>
          </a:xfrm>
          <a:prstGeom prst="rect">
            <a:avLst/>
          </a:prstGeom>
          <a:noFill/>
        </p:spPr>
        <p:txBody>
          <a:bodyPr wrap="square" rtlCol="0">
            <a:spAutoFit/>
          </a:bodyPr>
          <a:lstStyle/>
          <a:p>
            <a:pPr algn="ctr"/>
            <a:r>
              <a:rPr lang="es-PE" b="1" dirty="0" smtClean="0"/>
              <a:t>El amor de un animal no está viciado, es una reacción natural y amor tan puro, no puede hacer otra cosa diferente a generar bien, a sanar.</a:t>
            </a:r>
          </a:p>
          <a:p>
            <a:pPr algn="ctr"/>
            <a:endParaRPr lang="es-PE" b="1" dirty="0"/>
          </a:p>
        </p:txBody>
      </p:sp>
      <p:sp>
        <p:nvSpPr>
          <p:cNvPr id="6" name="5 Rectángulo"/>
          <p:cNvSpPr/>
          <p:nvPr/>
        </p:nvSpPr>
        <p:spPr>
          <a:xfrm>
            <a:off x="-500098" y="-500084"/>
            <a:ext cx="10001320" cy="7429552"/>
          </a:xfrm>
          <a:prstGeom prst="rect">
            <a:avLst/>
          </a:prstGeom>
          <a:gradFill flip="none" rotWithShape="1">
            <a:gsLst>
              <a:gs pos="29000">
                <a:srgbClr val="0000FF"/>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chemeClr val="tx1">
                <a:lumMod val="85000"/>
                <a:lumOff val="15000"/>
              </a:schemeClr>
            </a:gs>
            <a:gs pos="50000">
              <a:srgbClr val="FFCCFF">
                <a:shade val="67500"/>
                <a:satMod val="115000"/>
              </a:srgbClr>
            </a:gs>
            <a:gs pos="100000">
              <a:srgbClr val="FFCC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4262997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7" name="6 Paralelogramo"/>
          <p:cNvSpPr/>
          <p:nvPr/>
        </p:nvSpPr>
        <p:spPr>
          <a:xfrm>
            <a:off x="142844" y="3500462"/>
            <a:ext cx="4429124" cy="2571744"/>
          </a:xfrm>
          <a:prstGeom prst="parallelogram">
            <a:avLst>
              <a:gd name="adj" fmla="val 157769"/>
            </a:avLst>
          </a:prstGeom>
          <a:blipFill dpi="0" rotWithShape="1">
            <a:blip r:embed="rId3">
              <a:duotone>
                <a:prstClr val="black"/>
                <a:schemeClr val="accent3">
                  <a:tint val="45000"/>
                  <a:satMod val="400000"/>
                </a:schemeClr>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4500562" y="3500462"/>
            <a:ext cx="4429124" cy="2571744"/>
          </a:xfrm>
          <a:prstGeom prst="parallelogram">
            <a:avLst>
              <a:gd name="adj" fmla="val 160137"/>
            </a:avLst>
          </a:prstGeom>
          <a:blipFill>
            <a:blip r:embed="rId3">
              <a:duotone>
                <a:prstClr val="black"/>
                <a:schemeClr val="accent3">
                  <a:tint val="45000"/>
                  <a:satMod val="400000"/>
                </a:schemeClr>
              </a:duotone>
              <a:lum contrast="40000"/>
            </a:blip>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flipH="1">
            <a:off x="4500562" y="2857520"/>
            <a:ext cx="4429124" cy="2571744"/>
          </a:xfrm>
          <a:prstGeom prst="parallelogram">
            <a:avLst>
              <a:gd name="adj" fmla="val 160137"/>
            </a:avLst>
          </a:prstGeom>
          <a:blipFill>
            <a:blip r:embed="rId3">
              <a:duotone>
                <a:prstClr val="black"/>
                <a:schemeClr val="accent3">
                  <a:tint val="45000"/>
                  <a:satMod val="400000"/>
                </a:schemeClr>
              </a:duotone>
              <a:lum contrast="40000"/>
            </a:blip>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a:off x="142844" y="2857520"/>
            <a:ext cx="4429124" cy="2571744"/>
          </a:xfrm>
          <a:prstGeom prst="parallelogram">
            <a:avLst>
              <a:gd name="adj" fmla="val 157769"/>
            </a:avLst>
          </a:prstGeom>
          <a:blipFill dpi="0" rotWithShape="1">
            <a:blip r:embed="rId3">
              <a:duotone>
                <a:prstClr val="black"/>
                <a:schemeClr val="accent3">
                  <a:tint val="45000"/>
                  <a:satMod val="400000"/>
                </a:schemeClr>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142844" y="2143140"/>
            <a:ext cx="4429124" cy="2571744"/>
          </a:xfrm>
          <a:prstGeom prst="parallelogram">
            <a:avLst>
              <a:gd name="adj" fmla="val 157769"/>
            </a:avLst>
          </a:prstGeom>
          <a:blipFill dpi="0" rotWithShape="1">
            <a:blip r:embed="rId3">
              <a:duotone>
                <a:prstClr val="black"/>
                <a:schemeClr val="accent3">
                  <a:tint val="45000"/>
                  <a:satMod val="400000"/>
                </a:schemeClr>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4500562" y="2071702"/>
            <a:ext cx="4429124" cy="2571744"/>
          </a:xfrm>
          <a:prstGeom prst="parallelogram">
            <a:avLst>
              <a:gd name="adj" fmla="val 160137"/>
            </a:avLst>
          </a:prstGeom>
          <a:blipFill>
            <a:blip r:embed="rId3">
              <a:duotone>
                <a:prstClr val="black"/>
                <a:schemeClr val="accent3">
                  <a:tint val="45000"/>
                  <a:satMod val="400000"/>
                </a:schemeClr>
              </a:duotone>
              <a:lum contrast="40000"/>
            </a:blip>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142844" y="1428760"/>
            <a:ext cx="4429124" cy="2571744"/>
          </a:xfrm>
          <a:prstGeom prst="parallelogram">
            <a:avLst>
              <a:gd name="adj" fmla="val 157769"/>
            </a:avLst>
          </a:prstGeom>
          <a:blipFill dpi="0" rotWithShape="1">
            <a:blip r:embed="rId3">
              <a:duotone>
                <a:prstClr val="black"/>
                <a:schemeClr val="accent3">
                  <a:tint val="45000"/>
                  <a:satMod val="400000"/>
                </a:schemeClr>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4500562" y="1428760"/>
            <a:ext cx="4429124" cy="2571744"/>
          </a:xfrm>
          <a:prstGeom prst="parallelogram">
            <a:avLst>
              <a:gd name="adj" fmla="val 160137"/>
            </a:avLst>
          </a:prstGeom>
          <a:blipFill>
            <a:blip r:embed="rId3">
              <a:duotone>
                <a:prstClr val="black"/>
                <a:schemeClr val="accent3">
                  <a:tint val="45000"/>
                  <a:satMod val="400000"/>
                </a:schemeClr>
              </a:duotone>
              <a:lum contrast="40000"/>
            </a:blip>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142844" y="642942"/>
            <a:ext cx="4429124" cy="2571744"/>
          </a:xfrm>
          <a:prstGeom prst="parallelogram">
            <a:avLst>
              <a:gd name="adj" fmla="val 157769"/>
            </a:avLst>
          </a:prstGeom>
          <a:blipFill dpi="0" rotWithShape="1">
            <a:blip r:embed="rId3">
              <a:duotone>
                <a:prstClr val="black"/>
                <a:schemeClr val="accent3">
                  <a:tint val="45000"/>
                  <a:satMod val="400000"/>
                </a:schemeClr>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4500562" y="642942"/>
            <a:ext cx="4429124" cy="2571744"/>
          </a:xfrm>
          <a:prstGeom prst="parallelogram">
            <a:avLst>
              <a:gd name="adj" fmla="val 160137"/>
            </a:avLst>
          </a:prstGeom>
          <a:blipFill>
            <a:blip r:embed="rId3">
              <a:duotone>
                <a:prstClr val="black"/>
                <a:schemeClr val="accent3">
                  <a:tint val="45000"/>
                  <a:satMod val="400000"/>
                </a:schemeClr>
              </a:duotone>
              <a:lum contrast="40000"/>
            </a:blip>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142844" y="0"/>
            <a:ext cx="4429124" cy="2571744"/>
          </a:xfrm>
          <a:prstGeom prst="parallelogram">
            <a:avLst>
              <a:gd name="adj" fmla="val 157769"/>
            </a:avLst>
          </a:prstGeom>
          <a:blipFill dpi="0" rotWithShape="1">
            <a:blip r:embed="rId3">
              <a:duotone>
                <a:prstClr val="black"/>
                <a:schemeClr val="accent3">
                  <a:tint val="45000"/>
                  <a:satMod val="400000"/>
                </a:schemeClr>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4500562" y="0"/>
            <a:ext cx="4429124" cy="2571744"/>
          </a:xfrm>
          <a:prstGeom prst="parallelogram">
            <a:avLst>
              <a:gd name="adj" fmla="val 160137"/>
            </a:avLst>
          </a:prstGeom>
          <a:blipFill>
            <a:blip r:embed="rId3">
              <a:duotone>
                <a:prstClr val="black"/>
                <a:schemeClr val="accent3">
                  <a:tint val="45000"/>
                  <a:satMod val="400000"/>
                </a:schemeClr>
              </a:duotone>
              <a:lum contrast="40000"/>
            </a:blip>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00098" y="-500084"/>
            <a:ext cx="10001320" cy="7429552"/>
          </a:xfrm>
          <a:prstGeom prst="rect">
            <a:avLst/>
          </a:prstGeom>
          <a:gradFill flip="none" rotWithShape="1">
            <a:gsLst>
              <a:gs pos="29000">
                <a:srgbClr val="0000FF"/>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3"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anim calcmode="lin" valueType="num">
                                      <p:cBhvr additive="base">
                                        <p:cTn id="9" dur="2000" fill="hold"/>
                                        <p:tgtEl>
                                          <p:spTgt spid="7"/>
                                        </p:tgtEl>
                                        <p:attrNameLst>
                                          <p:attrName>ppt_x</p:attrName>
                                        </p:attrNameLst>
                                      </p:cBhvr>
                                      <p:tavLst>
                                        <p:tav tm="0">
                                          <p:val>
                                            <p:strVal val="1+#ppt_w/2"/>
                                          </p:val>
                                        </p:tav>
                                        <p:tav tm="100000">
                                          <p:val>
                                            <p:strVal val="#ppt_x"/>
                                          </p:val>
                                        </p:tav>
                                      </p:tavLst>
                                    </p:anim>
                                    <p:anim calcmode="lin" valueType="num">
                                      <p:cBhvr additive="base">
                                        <p:cTn id="10" dur="2000" fill="hold"/>
                                        <p:tgtEl>
                                          <p:spTgt spid="7"/>
                                        </p:tgtEl>
                                        <p:attrNameLst>
                                          <p:attrName>ppt_y</p:attrName>
                                        </p:attrNameLst>
                                      </p:cBhvr>
                                      <p:tavLst>
                                        <p:tav tm="0">
                                          <p:val>
                                            <p:strVal val="0-#ppt_h/2"/>
                                          </p:val>
                                        </p:tav>
                                        <p:tav tm="100000">
                                          <p:val>
                                            <p:strVal val="#ppt_y"/>
                                          </p:val>
                                        </p:tav>
                                      </p:tavLst>
                                    </p:anim>
                                  </p:childTnLst>
                                </p:cTn>
                              </p:par>
                              <p:par>
                                <p:cTn id="11" presetID="2" presetClass="entr" presetSubtype="3"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2000" fill="hold"/>
                                        <p:tgtEl>
                                          <p:spTgt spid="10"/>
                                        </p:tgtEl>
                                        <p:attrNameLst>
                                          <p:attrName>ppt_x</p:attrName>
                                        </p:attrNameLst>
                                      </p:cBhvr>
                                      <p:tavLst>
                                        <p:tav tm="0">
                                          <p:val>
                                            <p:strVal val="1+#ppt_w/2"/>
                                          </p:val>
                                        </p:tav>
                                        <p:tav tm="100000">
                                          <p:val>
                                            <p:strVal val="#ppt_x"/>
                                          </p:val>
                                        </p:tav>
                                      </p:tavLst>
                                    </p:anim>
                                    <p:anim calcmode="lin" valueType="num">
                                      <p:cBhvr additive="base">
                                        <p:cTn id="14" dur="2000" fill="hold"/>
                                        <p:tgtEl>
                                          <p:spTgt spid="10"/>
                                        </p:tgtEl>
                                        <p:attrNameLst>
                                          <p:attrName>ppt_y</p:attrName>
                                        </p:attrNameLst>
                                      </p:cBhvr>
                                      <p:tavLst>
                                        <p:tav tm="0">
                                          <p:val>
                                            <p:strVal val="0-#ppt_h/2"/>
                                          </p:val>
                                        </p:tav>
                                        <p:tav tm="100000">
                                          <p:val>
                                            <p:strVal val="#ppt_y"/>
                                          </p:val>
                                        </p:tav>
                                      </p:tavLst>
                                    </p:anim>
                                  </p:childTnLst>
                                </p:cTn>
                              </p:par>
                              <p:par>
                                <p:cTn id="15" presetID="2" presetClass="entr" presetSubtype="3"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2000" fill="hold"/>
                                        <p:tgtEl>
                                          <p:spTgt spid="11"/>
                                        </p:tgtEl>
                                        <p:attrNameLst>
                                          <p:attrName>ppt_x</p:attrName>
                                        </p:attrNameLst>
                                      </p:cBhvr>
                                      <p:tavLst>
                                        <p:tav tm="0">
                                          <p:val>
                                            <p:strVal val="1+#ppt_w/2"/>
                                          </p:val>
                                        </p:tav>
                                        <p:tav tm="100000">
                                          <p:val>
                                            <p:strVal val="#ppt_x"/>
                                          </p:val>
                                        </p:tav>
                                      </p:tavLst>
                                    </p:anim>
                                    <p:anim calcmode="lin" valueType="num">
                                      <p:cBhvr additive="base">
                                        <p:cTn id="18" dur="2000" fill="hold"/>
                                        <p:tgtEl>
                                          <p:spTgt spid="11"/>
                                        </p:tgtEl>
                                        <p:attrNameLst>
                                          <p:attrName>ppt_y</p:attrName>
                                        </p:attrNameLst>
                                      </p:cBhvr>
                                      <p:tavLst>
                                        <p:tav tm="0">
                                          <p:val>
                                            <p:strVal val="0-#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2000" fill="hold"/>
                                        <p:tgtEl>
                                          <p:spTgt spid="13"/>
                                        </p:tgtEl>
                                        <p:attrNameLst>
                                          <p:attrName>ppt_x</p:attrName>
                                        </p:attrNameLst>
                                      </p:cBhvr>
                                      <p:tavLst>
                                        <p:tav tm="0">
                                          <p:val>
                                            <p:strVal val="1+#ppt_w/2"/>
                                          </p:val>
                                        </p:tav>
                                        <p:tav tm="100000">
                                          <p:val>
                                            <p:strVal val="#ppt_x"/>
                                          </p:val>
                                        </p:tav>
                                      </p:tavLst>
                                    </p:anim>
                                    <p:anim calcmode="lin" valueType="num">
                                      <p:cBhvr additive="base">
                                        <p:cTn id="22" dur="2000" fill="hold"/>
                                        <p:tgtEl>
                                          <p:spTgt spid="13"/>
                                        </p:tgtEl>
                                        <p:attrNameLst>
                                          <p:attrName>ppt_y</p:attrName>
                                        </p:attrNameLst>
                                      </p:cBhvr>
                                      <p:tavLst>
                                        <p:tav tm="0">
                                          <p:val>
                                            <p:strVal val="0-#ppt_h/2"/>
                                          </p:val>
                                        </p:tav>
                                        <p:tav tm="100000">
                                          <p:val>
                                            <p:strVal val="#ppt_y"/>
                                          </p:val>
                                        </p:tav>
                                      </p:tavLst>
                                    </p:anim>
                                  </p:childTnLst>
                                </p:cTn>
                              </p:par>
                              <p:par>
                                <p:cTn id="23" presetID="2" presetClass="entr" presetSubtype="3"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2000" fill="hold"/>
                                        <p:tgtEl>
                                          <p:spTgt spid="15"/>
                                        </p:tgtEl>
                                        <p:attrNameLst>
                                          <p:attrName>ppt_x</p:attrName>
                                        </p:attrNameLst>
                                      </p:cBhvr>
                                      <p:tavLst>
                                        <p:tav tm="0">
                                          <p:val>
                                            <p:strVal val="1+#ppt_w/2"/>
                                          </p:val>
                                        </p:tav>
                                        <p:tav tm="100000">
                                          <p:val>
                                            <p:strVal val="#ppt_x"/>
                                          </p:val>
                                        </p:tav>
                                      </p:tavLst>
                                    </p:anim>
                                    <p:anim calcmode="lin" valueType="num">
                                      <p:cBhvr additive="base">
                                        <p:cTn id="26" dur="2000" fill="hold"/>
                                        <p:tgtEl>
                                          <p:spTgt spid="15"/>
                                        </p:tgtEl>
                                        <p:attrNameLst>
                                          <p:attrName>ppt_y</p:attrName>
                                        </p:attrNameLst>
                                      </p:cBhvr>
                                      <p:tavLst>
                                        <p:tav tm="0">
                                          <p:val>
                                            <p:strVal val="0-#ppt_h/2"/>
                                          </p:val>
                                        </p:tav>
                                        <p:tav tm="100000">
                                          <p:val>
                                            <p:strVal val="#ppt_y"/>
                                          </p:val>
                                        </p:tav>
                                      </p:tavLst>
                                    </p:anim>
                                  </p:childTnLst>
                                </p:cTn>
                              </p:par>
                              <p:par>
                                <p:cTn id="27" presetID="2" presetClass="entr" presetSubtype="3"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2000" fill="hold"/>
                                        <p:tgtEl>
                                          <p:spTgt spid="17"/>
                                        </p:tgtEl>
                                        <p:attrNameLst>
                                          <p:attrName>ppt_x</p:attrName>
                                        </p:attrNameLst>
                                      </p:cBhvr>
                                      <p:tavLst>
                                        <p:tav tm="0">
                                          <p:val>
                                            <p:strVal val="1+#ppt_w/2"/>
                                          </p:val>
                                        </p:tav>
                                        <p:tav tm="100000">
                                          <p:val>
                                            <p:strVal val="#ppt_x"/>
                                          </p:val>
                                        </p:tav>
                                      </p:tavLst>
                                    </p:anim>
                                    <p:anim calcmode="lin" valueType="num">
                                      <p:cBhvr additive="base">
                                        <p:cTn id="30" dur="2000" fill="hold"/>
                                        <p:tgtEl>
                                          <p:spTgt spid="17"/>
                                        </p:tgtEl>
                                        <p:attrNameLst>
                                          <p:attrName>ppt_y</p:attrName>
                                        </p:attrNameLst>
                                      </p:cBhvr>
                                      <p:tavLst>
                                        <p:tav tm="0">
                                          <p:val>
                                            <p:strVal val="0-#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0-#ppt_w/2"/>
                                          </p:val>
                                        </p:tav>
                                        <p:tav tm="100000">
                                          <p:val>
                                            <p:strVal val="#ppt_x"/>
                                          </p:val>
                                        </p:tav>
                                      </p:tavLst>
                                    </p:anim>
                                    <p:anim calcmode="lin" valueType="num">
                                      <p:cBhvr additive="base">
                                        <p:cTn id="34" dur="2000" fill="hold"/>
                                        <p:tgtEl>
                                          <p:spTgt spid="8"/>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2000" fill="hold"/>
                                        <p:tgtEl>
                                          <p:spTgt spid="9"/>
                                        </p:tgtEl>
                                        <p:attrNameLst>
                                          <p:attrName>ppt_x</p:attrName>
                                        </p:attrNameLst>
                                      </p:cBhvr>
                                      <p:tavLst>
                                        <p:tav tm="0">
                                          <p:val>
                                            <p:strVal val="0-#ppt_w/2"/>
                                          </p:val>
                                        </p:tav>
                                        <p:tav tm="100000">
                                          <p:val>
                                            <p:strVal val="#ppt_x"/>
                                          </p:val>
                                        </p:tav>
                                      </p:tavLst>
                                    </p:anim>
                                    <p:anim calcmode="lin" valueType="num">
                                      <p:cBhvr additive="base">
                                        <p:cTn id="38" dur="2000" fill="hold"/>
                                        <p:tgtEl>
                                          <p:spTgt spid="9"/>
                                        </p:tgtEl>
                                        <p:attrNameLst>
                                          <p:attrName>ppt_y</p:attrName>
                                        </p:attrNameLst>
                                      </p:cBhvr>
                                      <p:tavLst>
                                        <p:tav tm="0">
                                          <p:val>
                                            <p:strVal val="0-#ppt_h/2"/>
                                          </p:val>
                                        </p:tav>
                                        <p:tav tm="100000">
                                          <p:val>
                                            <p:strVal val="#ppt_y"/>
                                          </p:val>
                                        </p:tav>
                                      </p:tavLst>
                                    </p:anim>
                                  </p:childTnLst>
                                </p:cTn>
                              </p:par>
                              <p:par>
                                <p:cTn id="39" presetID="2" presetClass="entr" presetSubtype="9"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0-#ppt_w/2"/>
                                          </p:val>
                                        </p:tav>
                                        <p:tav tm="100000">
                                          <p:val>
                                            <p:strVal val="#ppt_x"/>
                                          </p:val>
                                        </p:tav>
                                      </p:tavLst>
                                    </p:anim>
                                    <p:anim calcmode="lin" valueType="num">
                                      <p:cBhvr additive="base">
                                        <p:cTn id="46" dur="2000" fill="hold"/>
                                        <p:tgtEl>
                                          <p:spTgt spid="14"/>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2000" fill="hold"/>
                                        <p:tgtEl>
                                          <p:spTgt spid="16"/>
                                        </p:tgtEl>
                                        <p:attrNameLst>
                                          <p:attrName>ppt_x</p:attrName>
                                        </p:attrNameLst>
                                      </p:cBhvr>
                                      <p:tavLst>
                                        <p:tav tm="0">
                                          <p:val>
                                            <p:strVal val="0-#ppt_w/2"/>
                                          </p:val>
                                        </p:tav>
                                        <p:tav tm="100000">
                                          <p:val>
                                            <p:strVal val="#ppt_x"/>
                                          </p:val>
                                        </p:tav>
                                      </p:tavLst>
                                    </p:anim>
                                    <p:anim calcmode="lin" valueType="num">
                                      <p:cBhvr additive="base">
                                        <p:cTn id="50" dur="2000" fill="hold"/>
                                        <p:tgtEl>
                                          <p:spTgt spid="16"/>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additive="base">
                                        <p:cTn id="53" dur="2000" fill="hold"/>
                                        <p:tgtEl>
                                          <p:spTgt spid="18"/>
                                        </p:tgtEl>
                                        <p:attrNameLst>
                                          <p:attrName>ppt_x</p:attrName>
                                        </p:attrNameLst>
                                      </p:cBhvr>
                                      <p:tavLst>
                                        <p:tav tm="0">
                                          <p:val>
                                            <p:strVal val="0-#ppt_w/2"/>
                                          </p:val>
                                        </p:tav>
                                        <p:tav tm="100000">
                                          <p:val>
                                            <p:strVal val="#ppt_x"/>
                                          </p:val>
                                        </p:tav>
                                      </p:tavLst>
                                    </p:anim>
                                    <p:anim calcmode="lin" valueType="num">
                                      <p:cBhvr additive="base">
                                        <p:cTn id="54" dur="2000" fill="hold"/>
                                        <p:tgtEl>
                                          <p:spTgt spid="18"/>
                                        </p:tgtEl>
                                        <p:attrNameLst>
                                          <p:attrName>ppt_y</p:attrName>
                                        </p:attrNameLst>
                                      </p:cBhvr>
                                      <p:tavLst>
                                        <p:tav tm="0">
                                          <p:val>
                                            <p:strVal val="0-#ppt_h/2"/>
                                          </p:val>
                                        </p:tav>
                                        <p:tav tm="100000">
                                          <p:val>
                                            <p:strVal val="#ppt_y"/>
                                          </p:val>
                                        </p:tav>
                                      </p:tavLst>
                                    </p:anim>
                                  </p:childTnLst>
                                </p:cTn>
                              </p:par>
                              <p:par>
                                <p:cTn id="55" presetID="16" presetClass="entr" presetSubtype="26"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Effect transition="in" filter="barn(inHorizontal)">
                                      <p:cBhvr>
                                        <p:cTn id="57" dur="2000"/>
                                        <p:tgtEl>
                                          <p:spTgt spid="7"/>
                                        </p:tgtEl>
                                      </p:cBhvr>
                                    </p:animEffect>
                                  </p:childTnLst>
                                </p:cTn>
                              </p:par>
                              <p:par>
                                <p:cTn id="58" presetID="16" presetClass="entr" presetSubtype="26" fill="hold" grpId="1" nodeType="with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barn(inHorizontal)">
                                      <p:cBhvr>
                                        <p:cTn id="60" dur="2000"/>
                                        <p:tgtEl>
                                          <p:spTgt spid="10"/>
                                        </p:tgtEl>
                                      </p:cBhvr>
                                    </p:animEffect>
                                  </p:childTnLst>
                                </p:cTn>
                              </p:par>
                              <p:par>
                                <p:cTn id="61" presetID="16" presetClass="entr" presetSubtype="26" fill="hold" grpId="1" nodeType="withEffect">
                                  <p:stCondLst>
                                    <p:cond delay="0"/>
                                  </p:stCondLst>
                                  <p:childTnLst>
                                    <p:set>
                                      <p:cBhvr>
                                        <p:cTn id="62" dur="1" fill="hold">
                                          <p:stCondLst>
                                            <p:cond delay="0"/>
                                          </p:stCondLst>
                                        </p:cTn>
                                        <p:tgtEl>
                                          <p:spTgt spid="11"/>
                                        </p:tgtEl>
                                        <p:attrNameLst>
                                          <p:attrName>style.visibility</p:attrName>
                                        </p:attrNameLst>
                                      </p:cBhvr>
                                      <p:to>
                                        <p:strVal val="visible"/>
                                      </p:to>
                                    </p:set>
                                    <p:animEffect transition="in" filter="barn(inHorizontal)">
                                      <p:cBhvr>
                                        <p:cTn id="63" dur="2000"/>
                                        <p:tgtEl>
                                          <p:spTgt spid="11"/>
                                        </p:tgtEl>
                                      </p:cBhvr>
                                    </p:animEffect>
                                  </p:childTnLst>
                                </p:cTn>
                              </p:par>
                              <p:par>
                                <p:cTn id="64" presetID="16" presetClass="entr" presetSubtype="26" fill="hold" grpId="1" nodeType="withEffect">
                                  <p:stCondLst>
                                    <p:cond delay="0"/>
                                  </p:stCondLst>
                                  <p:childTnLst>
                                    <p:set>
                                      <p:cBhvr>
                                        <p:cTn id="65" dur="1" fill="hold">
                                          <p:stCondLst>
                                            <p:cond delay="0"/>
                                          </p:stCondLst>
                                        </p:cTn>
                                        <p:tgtEl>
                                          <p:spTgt spid="13"/>
                                        </p:tgtEl>
                                        <p:attrNameLst>
                                          <p:attrName>style.visibility</p:attrName>
                                        </p:attrNameLst>
                                      </p:cBhvr>
                                      <p:to>
                                        <p:strVal val="visible"/>
                                      </p:to>
                                    </p:set>
                                    <p:animEffect transition="in" filter="barn(inHorizontal)">
                                      <p:cBhvr>
                                        <p:cTn id="66" dur="2000"/>
                                        <p:tgtEl>
                                          <p:spTgt spid="13"/>
                                        </p:tgtEl>
                                      </p:cBhvr>
                                    </p:animEffect>
                                  </p:childTnLst>
                                </p:cTn>
                              </p:par>
                              <p:par>
                                <p:cTn id="67" presetID="16" presetClass="entr" presetSubtype="26" fill="hold" grpId="1" nodeType="withEffect">
                                  <p:stCondLst>
                                    <p:cond delay="0"/>
                                  </p:stCondLst>
                                  <p:childTnLst>
                                    <p:set>
                                      <p:cBhvr>
                                        <p:cTn id="68" dur="1" fill="hold">
                                          <p:stCondLst>
                                            <p:cond delay="0"/>
                                          </p:stCondLst>
                                        </p:cTn>
                                        <p:tgtEl>
                                          <p:spTgt spid="15"/>
                                        </p:tgtEl>
                                        <p:attrNameLst>
                                          <p:attrName>style.visibility</p:attrName>
                                        </p:attrNameLst>
                                      </p:cBhvr>
                                      <p:to>
                                        <p:strVal val="visible"/>
                                      </p:to>
                                    </p:set>
                                    <p:animEffect transition="in" filter="barn(inHorizontal)">
                                      <p:cBhvr>
                                        <p:cTn id="69" dur="2000"/>
                                        <p:tgtEl>
                                          <p:spTgt spid="15"/>
                                        </p:tgtEl>
                                      </p:cBhvr>
                                    </p:animEffect>
                                  </p:childTnLst>
                                </p:cTn>
                              </p:par>
                              <p:par>
                                <p:cTn id="70" presetID="16" presetClass="entr" presetSubtype="26" fill="hold" grpId="1" nodeType="withEffect">
                                  <p:stCondLst>
                                    <p:cond delay="0"/>
                                  </p:stCondLst>
                                  <p:childTnLst>
                                    <p:set>
                                      <p:cBhvr>
                                        <p:cTn id="71" dur="1" fill="hold">
                                          <p:stCondLst>
                                            <p:cond delay="0"/>
                                          </p:stCondLst>
                                        </p:cTn>
                                        <p:tgtEl>
                                          <p:spTgt spid="17"/>
                                        </p:tgtEl>
                                        <p:attrNameLst>
                                          <p:attrName>style.visibility</p:attrName>
                                        </p:attrNameLst>
                                      </p:cBhvr>
                                      <p:to>
                                        <p:strVal val="visible"/>
                                      </p:to>
                                    </p:set>
                                    <p:animEffect transition="in" filter="barn(inHorizontal)">
                                      <p:cBhvr>
                                        <p:cTn id="72" dur="2000"/>
                                        <p:tgtEl>
                                          <p:spTgt spid="17"/>
                                        </p:tgtEl>
                                      </p:cBhvr>
                                    </p:animEffect>
                                  </p:childTnLst>
                                </p:cTn>
                              </p:par>
                              <p:par>
                                <p:cTn id="73" presetID="16" presetClass="entr" presetSubtype="26" fill="hold" grpId="1" nodeType="withEffect">
                                  <p:stCondLst>
                                    <p:cond delay="0"/>
                                  </p:stCondLst>
                                  <p:childTnLst>
                                    <p:set>
                                      <p:cBhvr>
                                        <p:cTn id="74" dur="1" fill="hold">
                                          <p:stCondLst>
                                            <p:cond delay="0"/>
                                          </p:stCondLst>
                                        </p:cTn>
                                        <p:tgtEl>
                                          <p:spTgt spid="8"/>
                                        </p:tgtEl>
                                        <p:attrNameLst>
                                          <p:attrName>style.visibility</p:attrName>
                                        </p:attrNameLst>
                                      </p:cBhvr>
                                      <p:to>
                                        <p:strVal val="visible"/>
                                      </p:to>
                                    </p:set>
                                    <p:animEffect transition="in" filter="barn(inHorizontal)">
                                      <p:cBhvr>
                                        <p:cTn id="75" dur="2000"/>
                                        <p:tgtEl>
                                          <p:spTgt spid="8"/>
                                        </p:tgtEl>
                                      </p:cBhvr>
                                    </p:animEffect>
                                  </p:childTnLst>
                                </p:cTn>
                              </p:par>
                              <p:par>
                                <p:cTn id="76" presetID="16" presetClass="entr" presetSubtype="26"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Effect transition="in" filter="barn(inHorizontal)">
                                      <p:cBhvr>
                                        <p:cTn id="78" dur="2000"/>
                                        <p:tgtEl>
                                          <p:spTgt spid="9"/>
                                        </p:tgtEl>
                                      </p:cBhvr>
                                    </p:animEffect>
                                  </p:childTnLst>
                                </p:cTn>
                              </p:par>
                              <p:par>
                                <p:cTn id="79" presetID="16" presetClass="entr" presetSubtype="26" fill="hold" grpId="1"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barn(inHorizontal)">
                                      <p:cBhvr>
                                        <p:cTn id="81" dur="2000"/>
                                        <p:tgtEl>
                                          <p:spTgt spid="12"/>
                                        </p:tgtEl>
                                      </p:cBhvr>
                                    </p:animEffect>
                                  </p:childTnLst>
                                </p:cTn>
                              </p:par>
                              <p:par>
                                <p:cTn id="82" presetID="16" presetClass="entr" presetSubtype="26" fill="hold" grpId="1" nodeType="withEffect">
                                  <p:stCondLst>
                                    <p:cond delay="0"/>
                                  </p:stCondLst>
                                  <p:childTnLst>
                                    <p:set>
                                      <p:cBhvr>
                                        <p:cTn id="83" dur="1" fill="hold">
                                          <p:stCondLst>
                                            <p:cond delay="0"/>
                                          </p:stCondLst>
                                        </p:cTn>
                                        <p:tgtEl>
                                          <p:spTgt spid="14"/>
                                        </p:tgtEl>
                                        <p:attrNameLst>
                                          <p:attrName>style.visibility</p:attrName>
                                        </p:attrNameLst>
                                      </p:cBhvr>
                                      <p:to>
                                        <p:strVal val="visible"/>
                                      </p:to>
                                    </p:set>
                                    <p:animEffect transition="in" filter="barn(inHorizontal)">
                                      <p:cBhvr>
                                        <p:cTn id="84" dur="2000"/>
                                        <p:tgtEl>
                                          <p:spTgt spid="14"/>
                                        </p:tgtEl>
                                      </p:cBhvr>
                                    </p:animEffect>
                                  </p:childTnLst>
                                </p:cTn>
                              </p:par>
                              <p:par>
                                <p:cTn id="85" presetID="16" presetClass="entr" presetSubtype="26" fill="hold" grpId="1" nodeType="withEffect">
                                  <p:stCondLst>
                                    <p:cond delay="0"/>
                                  </p:stCondLst>
                                  <p:childTnLst>
                                    <p:set>
                                      <p:cBhvr>
                                        <p:cTn id="86" dur="1" fill="hold">
                                          <p:stCondLst>
                                            <p:cond delay="0"/>
                                          </p:stCondLst>
                                        </p:cTn>
                                        <p:tgtEl>
                                          <p:spTgt spid="16"/>
                                        </p:tgtEl>
                                        <p:attrNameLst>
                                          <p:attrName>style.visibility</p:attrName>
                                        </p:attrNameLst>
                                      </p:cBhvr>
                                      <p:to>
                                        <p:strVal val="visible"/>
                                      </p:to>
                                    </p:set>
                                    <p:animEffect transition="in" filter="barn(inHorizontal)">
                                      <p:cBhvr>
                                        <p:cTn id="87" dur="2000"/>
                                        <p:tgtEl>
                                          <p:spTgt spid="16"/>
                                        </p:tgtEl>
                                      </p:cBhvr>
                                    </p:animEffect>
                                  </p:childTnLst>
                                </p:cTn>
                              </p:par>
                              <p:par>
                                <p:cTn id="88" presetID="16" presetClass="entr" presetSubtype="26" fill="hold" grpId="1" nodeType="withEffect">
                                  <p:stCondLst>
                                    <p:cond delay="0"/>
                                  </p:stCondLst>
                                  <p:childTnLst>
                                    <p:set>
                                      <p:cBhvr>
                                        <p:cTn id="89" dur="1" fill="hold">
                                          <p:stCondLst>
                                            <p:cond delay="0"/>
                                          </p:stCondLst>
                                        </p:cTn>
                                        <p:tgtEl>
                                          <p:spTgt spid="18"/>
                                        </p:tgtEl>
                                        <p:attrNameLst>
                                          <p:attrName>style.visibility</p:attrName>
                                        </p:attrNameLst>
                                      </p:cBhvr>
                                      <p:to>
                                        <p:strVal val="visible"/>
                                      </p:to>
                                    </p:set>
                                    <p:animEffect transition="in" filter="barn(inHorizontal)">
                                      <p:cBhvr>
                                        <p:cTn id="90" dur="2000"/>
                                        <p:tgtEl>
                                          <p:spTgt spid="18"/>
                                        </p:tgtEl>
                                      </p:cBhvr>
                                    </p:animEffect>
                                  </p:childTnLst>
                                </p:cTn>
                              </p:par>
                              <p:par>
                                <p:cTn id="91" presetID="2" presetClass="exit" presetSubtype="3" fill="hold" grpId="2" nodeType="withEffect">
                                  <p:stCondLst>
                                    <p:cond delay="0"/>
                                  </p:stCondLst>
                                  <p:childTnLst>
                                    <p:anim calcmode="lin" valueType="num">
                                      <p:cBhvr additive="base">
                                        <p:cTn id="92" dur="2000"/>
                                        <p:tgtEl>
                                          <p:spTgt spid="7"/>
                                        </p:tgtEl>
                                        <p:attrNameLst>
                                          <p:attrName>ppt_x</p:attrName>
                                        </p:attrNameLst>
                                      </p:cBhvr>
                                      <p:tavLst>
                                        <p:tav tm="0">
                                          <p:val>
                                            <p:strVal val="ppt_x"/>
                                          </p:val>
                                        </p:tav>
                                        <p:tav tm="100000">
                                          <p:val>
                                            <p:strVal val="1+ppt_w/2"/>
                                          </p:val>
                                        </p:tav>
                                      </p:tavLst>
                                    </p:anim>
                                    <p:anim calcmode="lin" valueType="num">
                                      <p:cBhvr additive="base">
                                        <p:cTn id="93" dur="2000"/>
                                        <p:tgtEl>
                                          <p:spTgt spid="7"/>
                                        </p:tgtEl>
                                        <p:attrNameLst>
                                          <p:attrName>ppt_y</p:attrName>
                                        </p:attrNameLst>
                                      </p:cBhvr>
                                      <p:tavLst>
                                        <p:tav tm="0">
                                          <p:val>
                                            <p:strVal val="ppt_y"/>
                                          </p:val>
                                        </p:tav>
                                        <p:tav tm="100000">
                                          <p:val>
                                            <p:strVal val="0-ppt_h/2"/>
                                          </p:val>
                                        </p:tav>
                                      </p:tavLst>
                                    </p:anim>
                                    <p:set>
                                      <p:cBhvr>
                                        <p:cTn id="94" dur="1" fill="hold">
                                          <p:stCondLst>
                                            <p:cond delay="1999"/>
                                          </p:stCondLst>
                                        </p:cTn>
                                        <p:tgtEl>
                                          <p:spTgt spid="7"/>
                                        </p:tgtEl>
                                        <p:attrNameLst>
                                          <p:attrName>style.visibility</p:attrName>
                                        </p:attrNameLst>
                                      </p:cBhvr>
                                      <p:to>
                                        <p:strVal val="hidden"/>
                                      </p:to>
                                    </p:set>
                                  </p:childTnLst>
                                </p:cTn>
                              </p:par>
                              <p:par>
                                <p:cTn id="95" presetID="2" presetClass="exit" presetSubtype="3" fill="hold" grpId="2" nodeType="withEffect">
                                  <p:stCondLst>
                                    <p:cond delay="0"/>
                                  </p:stCondLst>
                                  <p:childTnLst>
                                    <p:anim calcmode="lin" valueType="num">
                                      <p:cBhvr additive="base">
                                        <p:cTn id="96" dur="2000"/>
                                        <p:tgtEl>
                                          <p:spTgt spid="10"/>
                                        </p:tgtEl>
                                        <p:attrNameLst>
                                          <p:attrName>ppt_x</p:attrName>
                                        </p:attrNameLst>
                                      </p:cBhvr>
                                      <p:tavLst>
                                        <p:tav tm="0">
                                          <p:val>
                                            <p:strVal val="ppt_x"/>
                                          </p:val>
                                        </p:tav>
                                        <p:tav tm="100000">
                                          <p:val>
                                            <p:strVal val="1+ppt_w/2"/>
                                          </p:val>
                                        </p:tav>
                                      </p:tavLst>
                                    </p:anim>
                                    <p:anim calcmode="lin" valueType="num">
                                      <p:cBhvr additive="base">
                                        <p:cTn id="97" dur="2000"/>
                                        <p:tgtEl>
                                          <p:spTgt spid="10"/>
                                        </p:tgtEl>
                                        <p:attrNameLst>
                                          <p:attrName>ppt_y</p:attrName>
                                        </p:attrNameLst>
                                      </p:cBhvr>
                                      <p:tavLst>
                                        <p:tav tm="0">
                                          <p:val>
                                            <p:strVal val="ppt_y"/>
                                          </p:val>
                                        </p:tav>
                                        <p:tav tm="100000">
                                          <p:val>
                                            <p:strVal val="0-ppt_h/2"/>
                                          </p:val>
                                        </p:tav>
                                      </p:tavLst>
                                    </p:anim>
                                    <p:set>
                                      <p:cBhvr>
                                        <p:cTn id="98" dur="1" fill="hold">
                                          <p:stCondLst>
                                            <p:cond delay="1999"/>
                                          </p:stCondLst>
                                        </p:cTn>
                                        <p:tgtEl>
                                          <p:spTgt spid="10"/>
                                        </p:tgtEl>
                                        <p:attrNameLst>
                                          <p:attrName>style.visibility</p:attrName>
                                        </p:attrNameLst>
                                      </p:cBhvr>
                                      <p:to>
                                        <p:strVal val="hidden"/>
                                      </p:to>
                                    </p:set>
                                  </p:childTnLst>
                                </p:cTn>
                              </p:par>
                              <p:par>
                                <p:cTn id="99" presetID="2" presetClass="exit" presetSubtype="3" fill="hold" grpId="2" nodeType="withEffect">
                                  <p:stCondLst>
                                    <p:cond delay="0"/>
                                  </p:stCondLst>
                                  <p:childTnLst>
                                    <p:anim calcmode="lin" valueType="num">
                                      <p:cBhvr additive="base">
                                        <p:cTn id="100" dur="2000"/>
                                        <p:tgtEl>
                                          <p:spTgt spid="11"/>
                                        </p:tgtEl>
                                        <p:attrNameLst>
                                          <p:attrName>ppt_x</p:attrName>
                                        </p:attrNameLst>
                                      </p:cBhvr>
                                      <p:tavLst>
                                        <p:tav tm="0">
                                          <p:val>
                                            <p:strVal val="ppt_x"/>
                                          </p:val>
                                        </p:tav>
                                        <p:tav tm="100000">
                                          <p:val>
                                            <p:strVal val="1+ppt_w/2"/>
                                          </p:val>
                                        </p:tav>
                                      </p:tavLst>
                                    </p:anim>
                                    <p:anim calcmode="lin" valueType="num">
                                      <p:cBhvr additive="base">
                                        <p:cTn id="101" dur="2000"/>
                                        <p:tgtEl>
                                          <p:spTgt spid="11"/>
                                        </p:tgtEl>
                                        <p:attrNameLst>
                                          <p:attrName>ppt_y</p:attrName>
                                        </p:attrNameLst>
                                      </p:cBhvr>
                                      <p:tavLst>
                                        <p:tav tm="0">
                                          <p:val>
                                            <p:strVal val="ppt_y"/>
                                          </p:val>
                                        </p:tav>
                                        <p:tav tm="100000">
                                          <p:val>
                                            <p:strVal val="0-ppt_h/2"/>
                                          </p:val>
                                        </p:tav>
                                      </p:tavLst>
                                    </p:anim>
                                    <p:set>
                                      <p:cBhvr>
                                        <p:cTn id="102" dur="1" fill="hold">
                                          <p:stCondLst>
                                            <p:cond delay="1999"/>
                                          </p:stCondLst>
                                        </p:cTn>
                                        <p:tgtEl>
                                          <p:spTgt spid="11"/>
                                        </p:tgtEl>
                                        <p:attrNameLst>
                                          <p:attrName>style.visibility</p:attrName>
                                        </p:attrNameLst>
                                      </p:cBhvr>
                                      <p:to>
                                        <p:strVal val="hidden"/>
                                      </p:to>
                                    </p:set>
                                  </p:childTnLst>
                                </p:cTn>
                              </p:par>
                              <p:par>
                                <p:cTn id="103" presetID="2" presetClass="exit" presetSubtype="3" fill="hold" grpId="2" nodeType="withEffect">
                                  <p:stCondLst>
                                    <p:cond delay="0"/>
                                  </p:stCondLst>
                                  <p:childTnLst>
                                    <p:anim calcmode="lin" valueType="num">
                                      <p:cBhvr additive="base">
                                        <p:cTn id="104" dur="2000"/>
                                        <p:tgtEl>
                                          <p:spTgt spid="13"/>
                                        </p:tgtEl>
                                        <p:attrNameLst>
                                          <p:attrName>ppt_x</p:attrName>
                                        </p:attrNameLst>
                                      </p:cBhvr>
                                      <p:tavLst>
                                        <p:tav tm="0">
                                          <p:val>
                                            <p:strVal val="ppt_x"/>
                                          </p:val>
                                        </p:tav>
                                        <p:tav tm="100000">
                                          <p:val>
                                            <p:strVal val="1+ppt_w/2"/>
                                          </p:val>
                                        </p:tav>
                                      </p:tavLst>
                                    </p:anim>
                                    <p:anim calcmode="lin" valueType="num">
                                      <p:cBhvr additive="base">
                                        <p:cTn id="105" dur="2000"/>
                                        <p:tgtEl>
                                          <p:spTgt spid="13"/>
                                        </p:tgtEl>
                                        <p:attrNameLst>
                                          <p:attrName>ppt_y</p:attrName>
                                        </p:attrNameLst>
                                      </p:cBhvr>
                                      <p:tavLst>
                                        <p:tav tm="0">
                                          <p:val>
                                            <p:strVal val="ppt_y"/>
                                          </p:val>
                                        </p:tav>
                                        <p:tav tm="100000">
                                          <p:val>
                                            <p:strVal val="0-ppt_h/2"/>
                                          </p:val>
                                        </p:tav>
                                      </p:tavLst>
                                    </p:anim>
                                    <p:set>
                                      <p:cBhvr>
                                        <p:cTn id="106" dur="1" fill="hold">
                                          <p:stCondLst>
                                            <p:cond delay="1999"/>
                                          </p:stCondLst>
                                        </p:cTn>
                                        <p:tgtEl>
                                          <p:spTgt spid="13"/>
                                        </p:tgtEl>
                                        <p:attrNameLst>
                                          <p:attrName>style.visibility</p:attrName>
                                        </p:attrNameLst>
                                      </p:cBhvr>
                                      <p:to>
                                        <p:strVal val="hidden"/>
                                      </p:to>
                                    </p:set>
                                  </p:childTnLst>
                                </p:cTn>
                              </p:par>
                              <p:par>
                                <p:cTn id="107" presetID="2" presetClass="exit" presetSubtype="3" fill="hold" grpId="2" nodeType="withEffect">
                                  <p:stCondLst>
                                    <p:cond delay="0"/>
                                  </p:stCondLst>
                                  <p:childTnLst>
                                    <p:anim calcmode="lin" valueType="num">
                                      <p:cBhvr additive="base">
                                        <p:cTn id="108" dur="2000"/>
                                        <p:tgtEl>
                                          <p:spTgt spid="15"/>
                                        </p:tgtEl>
                                        <p:attrNameLst>
                                          <p:attrName>ppt_x</p:attrName>
                                        </p:attrNameLst>
                                      </p:cBhvr>
                                      <p:tavLst>
                                        <p:tav tm="0">
                                          <p:val>
                                            <p:strVal val="ppt_x"/>
                                          </p:val>
                                        </p:tav>
                                        <p:tav tm="100000">
                                          <p:val>
                                            <p:strVal val="1+ppt_w/2"/>
                                          </p:val>
                                        </p:tav>
                                      </p:tavLst>
                                    </p:anim>
                                    <p:anim calcmode="lin" valueType="num">
                                      <p:cBhvr additive="base">
                                        <p:cTn id="109" dur="2000"/>
                                        <p:tgtEl>
                                          <p:spTgt spid="15"/>
                                        </p:tgtEl>
                                        <p:attrNameLst>
                                          <p:attrName>ppt_y</p:attrName>
                                        </p:attrNameLst>
                                      </p:cBhvr>
                                      <p:tavLst>
                                        <p:tav tm="0">
                                          <p:val>
                                            <p:strVal val="ppt_y"/>
                                          </p:val>
                                        </p:tav>
                                        <p:tav tm="100000">
                                          <p:val>
                                            <p:strVal val="0-ppt_h/2"/>
                                          </p:val>
                                        </p:tav>
                                      </p:tavLst>
                                    </p:anim>
                                    <p:set>
                                      <p:cBhvr>
                                        <p:cTn id="110" dur="1" fill="hold">
                                          <p:stCondLst>
                                            <p:cond delay="1999"/>
                                          </p:stCondLst>
                                        </p:cTn>
                                        <p:tgtEl>
                                          <p:spTgt spid="15"/>
                                        </p:tgtEl>
                                        <p:attrNameLst>
                                          <p:attrName>style.visibility</p:attrName>
                                        </p:attrNameLst>
                                      </p:cBhvr>
                                      <p:to>
                                        <p:strVal val="hidden"/>
                                      </p:to>
                                    </p:set>
                                  </p:childTnLst>
                                </p:cTn>
                              </p:par>
                              <p:par>
                                <p:cTn id="111" presetID="2" presetClass="exit" presetSubtype="3" fill="hold" grpId="2" nodeType="withEffect">
                                  <p:stCondLst>
                                    <p:cond delay="0"/>
                                  </p:stCondLst>
                                  <p:childTnLst>
                                    <p:anim calcmode="lin" valueType="num">
                                      <p:cBhvr additive="base">
                                        <p:cTn id="112" dur="2000"/>
                                        <p:tgtEl>
                                          <p:spTgt spid="17"/>
                                        </p:tgtEl>
                                        <p:attrNameLst>
                                          <p:attrName>ppt_x</p:attrName>
                                        </p:attrNameLst>
                                      </p:cBhvr>
                                      <p:tavLst>
                                        <p:tav tm="0">
                                          <p:val>
                                            <p:strVal val="ppt_x"/>
                                          </p:val>
                                        </p:tav>
                                        <p:tav tm="100000">
                                          <p:val>
                                            <p:strVal val="1+ppt_w/2"/>
                                          </p:val>
                                        </p:tav>
                                      </p:tavLst>
                                    </p:anim>
                                    <p:anim calcmode="lin" valueType="num">
                                      <p:cBhvr additive="base">
                                        <p:cTn id="113" dur="2000"/>
                                        <p:tgtEl>
                                          <p:spTgt spid="17"/>
                                        </p:tgtEl>
                                        <p:attrNameLst>
                                          <p:attrName>ppt_y</p:attrName>
                                        </p:attrNameLst>
                                      </p:cBhvr>
                                      <p:tavLst>
                                        <p:tav tm="0">
                                          <p:val>
                                            <p:strVal val="ppt_y"/>
                                          </p:val>
                                        </p:tav>
                                        <p:tav tm="100000">
                                          <p:val>
                                            <p:strVal val="0-ppt_h/2"/>
                                          </p:val>
                                        </p:tav>
                                      </p:tavLst>
                                    </p:anim>
                                    <p:set>
                                      <p:cBhvr>
                                        <p:cTn id="114" dur="1" fill="hold">
                                          <p:stCondLst>
                                            <p:cond delay="1999"/>
                                          </p:stCondLst>
                                        </p:cTn>
                                        <p:tgtEl>
                                          <p:spTgt spid="17"/>
                                        </p:tgtEl>
                                        <p:attrNameLst>
                                          <p:attrName>style.visibility</p:attrName>
                                        </p:attrNameLst>
                                      </p:cBhvr>
                                      <p:to>
                                        <p:strVal val="hidden"/>
                                      </p:to>
                                    </p:set>
                                  </p:childTnLst>
                                </p:cTn>
                              </p:par>
                              <p:par>
                                <p:cTn id="115" presetID="2" presetClass="exit" presetSubtype="9" fill="hold" grpId="2" nodeType="withEffect">
                                  <p:stCondLst>
                                    <p:cond delay="0"/>
                                  </p:stCondLst>
                                  <p:childTnLst>
                                    <p:anim calcmode="lin" valueType="num">
                                      <p:cBhvr additive="base">
                                        <p:cTn id="116" dur="2000"/>
                                        <p:tgtEl>
                                          <p:spTgt spid="8"/>
                                        </p:tgtEl>
                                        <p:attrNameLst>
                                          <p:attrName>ppt_x</p:attrName>
                                        </p:attrNameLst>
                                      </p:cBhvr>
                                      <p:tavLst>
                                        <p:tav tm="0">
                                          <p:val>
                                            <p:strVal val="ppt_x"/>
                                          </p:val>
                                        </p:tav>
                                        <p:tav tm="100000">
                                          <p:val>
                                            <p:strVal val="0-ppt_w/2"/>
                                          </p:val>
                                        </p:tav>
                                      </p:tavLst>
                                    </p:anim>
                                    <p:anim calcmode="lin" valueType="num">
                                      <p:cBhvr additive="base">
                                        <p:cTn id="117" dur="2000"/>
                                        <p:tgtEl>
                                          <p:spTgt spid="8"/>
                                        </p:tgtEl>
                                        <p:attrNameLst>
                                          <p:attrName>ppt_y</p:attrName>
                                        </p:attrNameLst>
                                      </p:cBhvr>
                                      <p:tavLst>
                                        <p:tav tm="0">
                                          <p:val>
                                            <p:strVal val="ppt_y"/>
                                          </p:val>
                                        </p:tav>
                                        <p:tav tm="100000">
                                          <p:val>
                                            <p:strVal val="0-ppt_h/2"/>
                                          </p:val>
                                        </p:tav>
                                      </p:tavLst>
                                    </p:anim>
                                    <p:set>
                                      <p:cBhvr>
                                        <p:cTn id="118" dur="1" fill="hold">
                                          <p:stCondLst>
                                            <p:cond delay="1999"/>
                                          </p:stCondLst>
                                        </p:cTn>
                                        <p:tgtEl>
                                          <p:spTgt spid="8"/>
                                        </p:tgtEl>
                                        <p:attrNameLst>
                                          <p:attrName>style.visibility</p:attrName>
                                        </p:attrNameLst>
                                      </p:cBhvr>
                                      <p:to>
                                        <p:strVal val="hidden"/>
                                      </p:to>
                                    </p:set>
                                  </p:childTnLst>
                                </p:cTn>
                              </p:par>
                              <p:par>
                                <p:cTn id="119" presetID="2" presetClass="exit" presetSubtype="9" fill="hold" grpId="2" nodeType="withEffect">
                                  <p:stCondLst>
                                    <p:cond delay="0"/>
                                  </p:stCondLst>
                                  <p:childTnLst>
                                    <p:anim calcmode="lin" valueType="num">
                                      <p:cBhvr additive="base">
                                        <p:cTn id="120" dur="2000"/>
                                        <p:tgtEl>
                                          <p:spTgt spid="9"/>
                                        </p:tgtEl>
                                        <p:attrNameLst>
                                          <p:attrName>ppt_x</p:attrName>
                                        </p:attrNameLst>
                                      </p:cBhvr>
                                      <p:tavLst>
                                        <p:tav tm="0">
                                          <p:val>
                                            <p:strVal val="ppt_x"/>
                                          </p:val>
                                        </p:tav>
                                        <p:tav tm="100000">
                                          <p:val>
                                            <p:strVal val="0-ppt_w/2"/>
                                          </p:val>
                                        </p:tav>
                                      </p:tavLst>
                                    </p:anim>
                                    <p:anim calcmode="lin" valueType="num">
                                      <p:cBhvr additive="base">
                                        <p:cTn id="121" dur="2000"/>
                                        <p:tgtEl>
                                          <p:spTgt spid="9"/>
                                        </p:tgtEl>
                                        <p:attrNameLst>
                                          <p:attrName>ppt_y</p:attrName>
                                        </p:attrNameLst>
                                      </p:cBhvr>
                                      <p:tavLst>
                                        <p:tav tm="0">
                                          <p:val>
                                            <p:strVal val="ppt_y"/>
                                          </p:val>
                                        </p:tav>
                                        <p:tav tm="100000">
                                          <p:val>
                                            <p:strVal val="0-ppt_h/2"/>
                                          </p:val>
                                        </p:tav>
                                      </p:tavLst>
                                    </p:anim>
                                    <p:set>
                                      <p:cBhvr>
                                        <p:cTn id="122" dur="1" fill="hold">
                                          <p:stCondLst>
                                            <p:cond delay="1999"/>
                                          </p:stCondLst>
                                        </p:cTn>
                                        <p:tgtEl>
                                          <p:spTgt spid="9"/>
                                        </p:tgtEl>
                                        <p:attrNameLst>
                                          <p:attrName>style.visibility</p:attrName>
                                        </p:attrNameLst>
                                      </p:cBhvr>
                                      <p:to>
                                        <p:strVal val="hidden"/>
                                      </p:to>
                                    </p:set>
                                  </p:childTnLst>
                                </p:cTn>
                              </p:par>
                              <p:par>
                                <p:cTn id="123" presetID="2" presetClass="exit" presetSubtype="9" fill="hold" grpId="2" nodeType="withEffect">
                                  <p:stCondLst>
                                    <p:cond delay="0"/>
                                  </p:stCondLst>
                                  <p:childTnLst>
                                    <p:anim calcmode="lin" valueType="num">
                                      <p:cBhvr additive="base">
                                        <p:cTn id="124" dur="2000"/>
                                        <p:tgtEl>
                                          <p:spTgt spid="12"/>
                                        </p:tgtEl>
                                        <p:attrNameLst>
                                          <p:attrName>ppt_x</p:attrName>
                                        </p:attrNameLst>
                                      </p:cBhvr>
                                      <p:tavLst>
                                        <p:tav tm="0">
                                          <p:val>
                                            <p:strVal val="ppt_x"/>
                                          </p:val>
                                        </p:tav>
                                        <p:tav tm="100000">
                                          <p:val>
                                            <p:strVal val="0-ppt_w/2"/>
                                          </p:val>
                                        </p:tav>
                                      </p:tavLst>
                                    </p:anim>
                                    <p:anim calcmode="lin" valueType="num">
                                      <p:cBhvr additive="base">
                                        <p:cTn id="125" dur="2000"/>
                                        <p:tgtEl>
                                          <p:spTgt spid="12"/>
                                        </p:tgtEl>
                                        <p:attrNameLst>
                                          <p:attrName>ppt_y</p:attrName>
                                        </p:attrNameLst>
                                      </p:cBhvr>
                                      <p:tavLst>
                                        <p:tav tm="0">
                                          <p:val>
                                            <p:strVal val="ppt_y"/>
                                          </p:val>
                                        </p:tav>
                                        <p:tav tm="100000">
                                          <p:val>
                                            <p:strVal val="0-ppt_h/2"/>
                                          </p:val>
                                        </p:tav>
                                      </p:tavLst>
                                    </p:anim>
                                    <p:set>
                                      <p:cBhvr>
                                        <p:cTn id="126" dur="1" fill="hold">
                                          <p:stCondLst>
                                            <p:cond delay="1999"/>
                                          </p:stCondLst>
                                        </p:cTn>
                                        <p:tgtEl>
                                          <p:spTgt spid="12"/>
                                        </p:tgtEl>
                                        <p:attrNameLst>
                                          <p:attrName>style.visibility</p:attrName>
                                        </p:attrNameLst>
                                      </p:cBhvr>
                                      <p:to>
                                        <p:strVal val="hidden"/>
                                      </p:to>
                                    </p:set>
                                  </p:childTnLst>
                                </p:cTn>
                              </p:par>
                              <p:par>
                                <p:cTn id="127" presetID="2" presetClass="exit" presetSubtype="9" fill="hold" grpId="2" nodeType="withEffect">
                                  <p:stCondLst>
                                    <p:cond delay="0"/>
                                  </p:stCondLst>
                                  <p:childTnLst>
                                    <p:anim calcmode="lin" valueType="num">
                                      <p:cBhvr additive="base">
                                        <p:cTn id="128" dur="2000"/>
                                        <p:tgtEl>
                                          <p:spTgt spid="14"/>
                                        </p:tgtEl>
                                        <p:attrNameLst>
                                          <p:attrName>ppt_x</p:attrName>
                                        </p:attrNameLst>
                                      </p:cBhvr>
                                      <p:tavLst>
                                        <p:tav tm="0">
                                          <p:val>
                                            <p:strVal val="ppt_x"/>
                                          </p:val>
                                        </p:tav>
                                        <p:tav tm="100000">
                                          <p:val>
                                            <p:strVal val="0-ppt_w/2"/>
                                          </p:val>
                                        </p:tav>
                                      </p:tavLst>
                                    </p:anim>
                                    <p:anim calcmode="lin" valueType="num">
                                      <p:cBhvr additive="base">
                                        <p:cTn id="129" dur="2000"/>
                                        <p:tgtEl>
                                          <p:spTgt spid="14"/>
                                        </p:tgtEl>
                                        <p:attrNameLst>
                                          <p:attrName>ppt_y</p:attrName>
                                        </p:attrNameLst>
                                      </p:cBhvr>
                                      <p:tavLst>
                                        <p:tav tm="0">
                                          <p:val>
                                            <p:strVal val="ppt_y"/>
                                          </p:val>
                                        </p:tav>
                                        <p:tav tm="100000">
                                          <p:val>
                                            <p:strVal val="0-ppt_h/2"/>
                                          </p:val>
                                        </p:tav>
                                      </p:tavLst>
                                    </p:anim>
                                    <p:set>
                                      <p:cBhvr>
                                        <p:cTn id="130" dur="1" fill="hold">
                                          <p:stCondLst>
                                            <p:cond delay="1999"/>
                                          </p:stCondLst>
                                        </p:cTn>
                                        <p:tgtEl>
                                          <p:spTgt spid="14"/>
                                        </p:tgtEl>
                                        <p:attrNameLst>
                                          <p:attrName>style.visibility</p:attrName>
                                        </p:attrNameLst>
                                      </p:cBhvr>
                                      <p:to>
                                        <p:strVal val="hidden"/>
                                      </p:to>
                                    </p:set>
                                  </p:childTnLst>
                                </p:cTn>
                              </p:par>
                              <p:par>
                                <p:cTn id="131" presetID="2" presetClass="exit" presetSubtype="9" fill="hold" grpId="2" nodeType="withEffect">
                                  <p:stCondLst>
                                    <p:cond delay="0"/>
                                  </p:stCondLst>
                                  <p:childTnLst>
                                    <p:anim calcmode="lin" valueType="num">
                                      <p:cBhvr additive="base">
                                        <p:cTn id="132" dur="2000"/>
                                        <p:tgtEl>
                                          <p:spTgt spid="16"/>
                                        </p:tgtEl>
                                        <p:attrNameLst>
                                          <p:attrName>ppt_x</p:attrName>
                                        </p:attrNameLst>
                                      </p:cBhvr>
                                      <p:tavLst>
                                        <p:tav tm="0">
                                          <p:val>
                                            <p:strVal val="ppt_x"/>
                                          </p:val>
                                        </p:tav>
                                        <p:tav tm="100000">
                                          <p:val>
                                            <p:strVal val="0-ppt_w/2"/>
                                          </p:val>
                                        </p:tav>
                                      </p:tavLst>
                                    </p:anim>
                                    <p:anim calcmode="lin" valueType="num">
                                      <p:cBhvr additive="base">
                                        <p:cTn id="133" dur="2000"/>
                                        <p:tgtEl>
                                          <p:spTgt spid="16"/>
                                        </p:tgtEl>
                                        <p:attrNameLst>
                                          <p:attrName>ppt_y</p:attrName>
                                        </p:attrNameLst>
                                      </p:cBhvr>
                                      <p:tavLst>
                                        <p:tav tm="0">
                                          <p:val>
                                            <p:strVal val="ppt_y"/>
                                          </p:val>
                                        </p:tav>
                                        <p:tav tm="100000">
                                          <p:val>
                                            <p:strVal val="0-ppt_h/2"/>
                                          </p:val>
                                        </p:tav>
                                      </p:tavLst>
                                    </p:anim>
                                    <p:set>
                                      <p:cBhvr>
                                        <p:cTn id="134" dur="1" fill="hold">
                                          <p:stCondLst>
                                            <p:cond delay="1999"/>
                                          </p:stCondLst>
                                        </p:cTn>
                                        <p:tgtEl>
                                          <p:spTgt spid="16"/>
                                        </p:tgtEl>
                                        <p:attrNameLst>
                                          <p:attrName>style.visibility</p:attrName>
                                        </p:attrNameLst>
                                      </p:cBhvr>
                                      <p:to>
                                        <p:strVal val="hidden"/>
                                      </p:to>
                                    </p:set>
                                  </p:childTnLst>
                                </p:cTn>
                              </p:par>
                              <p:par>
                                <p:cTn id="135" presetID="2" presetClass="exit" presetSubtype="9" fill="hold" grpId="2" nodeType="withEffect">
                                  <p:stCondLst>
                                    <p:cond delay="0"/>
                                  </p:stCondLst>
                                  <p:childTnLst>
                                    <p:anim calcmode="lin" valueType="num">
                                      <p:cBhvr additive="base">
                                        <p:cTn id="136" dur="2000"/>
                                        <p:tgtEl>
                                          <p:spTgt spid="18"/>
                                        </p:tgtEl>
                                        <p:attrNameLst>
                                          <p:attrName>ppt_x</p:attrName>
                                        </p:attrNameLst>
                                      </p:cBhvr>
                                      <p:tavLst>
                                        <p:tav tm="0">
                                          <p:val>
                                            <p:strVal val="ppt_x"/>
                                          </p:val>
                                        </p:tav>
                                        <p:tav tm="100000">
                                          <p:val>
                                            <p:strVal val="0-ppt_w/2"/>
                                          </p:val>
                                        </p:tav>
                                      </p:tavLst>
                                    </p:anim>
                                    <p:anim calcmode="lin" valueType="num">
                                      <p:cBhvr additive="base">
                                        <p:cTn id="137" dur="2000"/>
                                        <p:tgtEl>
                                          <p:spTgt spid="18"/>
                                        </p:tgtEl>
                                        <p:attrNameLst>
                                          <p:attrName>ppt_y</p:attrName>
                                        </p:attrNameLst>
                                      </p:cBhvr>
                                      <p:tavLst>
                                        <p:tav tm="0">
                                          <p:val>
                                            <p:strVal val="ppt_y"/>
                                          </p:val>
                                        </p:tav>
                                        <p:tav tm="100000">
                                          <p:val>
                                            <p:strVal val="0-ppt_h/2"/>
                                          </p:val>
                                        </p:tav>
                                      </p:tavLst>
                                    </p:anim>
                                    <p:set>
                                      <p:cBhvr>
                                        <p:cTn id="138" dur="1" fill="hold">
                                          <p:stCondLst>
                                            <p:cond delay="1999"/>
                                          </p:stCondLst>
                                        </p:cTn>
                                        <p:tgtEl>
                                          <p:spTgt spid="18"/>
                                        </p:tgtEl>
                                        <p:attrNameLst>
                                          <p:attrName>style.visibility</p:attrName>
                                        </p:attrNameLst>
                                      </p:cBhvr>
                                      <p:to>
                                        <p:strVal val="hidden"/>
                                      </p:to>
                                    </p:set>
                                  </p:childTnLst>
                                </p:cTn>
                              </p:par>
                              <p:par>
                                <p:cTn id="139" presetID="16" presetClass="exit" presetSubtype="42" fill="hold" grpId="3" nodeType="withEffect">
                                  <p:stCondLst>
                                    <p:cond delay="0"/>
                                  </p:stCondLst>
                                  <p:childTnLst>
                                    <p:animEffect transition="out" filter="barn(outHorizontal)">
                                      <p:cBhvr>
                                        <p:cTn id="140" dur="2000"/>
                                        <p:tgtEl>
                                          <p:spTgt spid="7"/>
                                        </p:tgtEl>
                                      </p:cBhvr>
                                    </p:animEffect>
                                    <p:set>
                                      <p:cBhvr>
                                        <p:cTn id="141" dur="1" fill="hold">
                                          <p:stCondLst>
                                            <p:cond delay="1999"/>
                                          </p:stCondLst>
                                        </p:cTn>
                                        <p:tgtEl>
                                          <p:spTgt spid="7"/>
                                        </p:tgtEl>
                                        <p:attrNameLst>
                                          <p:attrName>style.visibility</p:attrName>
                                        </p:attrNameLst>
                                      </p:cBhvr>
                                      <p:to>
                                        <p:strVal val="hidden"/>
                                      </p:to>
                                    </p:set>
                                  </p:childTnLst>
                                </p:cTn>
                              </p:par>
                              <p:par>
                                <p:cTn id="142" presetID="16" presetClass="exit" presetSubtype="42" fill="hold" grpId="3" nodeType="withEffect">
                                  <p:stCondLst>
                                    <p:cond delay="0"/>
                                  </p:stCondLst>
                                  <p:childTnLst>
                                    <p:animEffect transition="out" filter="barn(outHorizontal)">
                                      <p:cBhvr>
                                        <p:cTn id="143" dur="2000"/>
                                        <p:tgtEl>
                                          <p:spTgt spid="10"/>
                                        </p:tgtEl>
                                      </p:cBhvr>
                                    </p:animEffect>
                                    <p:set>
                                      <p:cBhvr>
                                        <p:cTn id="144" dur="1" fill="hold">
                                          <p:stCondLst>
                                            <p:cond delay="1999"/>
                                          </p:stCondLst>
                                        </p:cTn>
                                        <p:tgtEl>
                                          <p:spTgt spid="10"/>
                                        </p:tgtEl>
                                        <p:attrNameLst>
                                          <p:attrName>style.visibility</p:attrName>
                                        </p:attrNameLst>
                                      </p:cBhvr>
                                      <p:to>
                                        <p:strVal val="hidden"/>
                                      </p:to>
                                    </p:set>
                                  </p:childTnLst>
                                </p:cTn>
                              </p:par>
                              <p:par>
                                <p:cTn id="145" presetID="16" presetClass="exit" presetSubtype="42" fill="hold" grpId="3" nodeType="withEffect">
                                  <p:stCondLst>
                                    <p:cond delay="0"/>
                                  </p:stCondLst>
                                  <p:childTnLst>
                                    <p:animEffect transition="out" filter="barn(outHorizontal)">
                                      <p:cBhvr>
                                        <p:cTn id="146" dur="2000"/>
                                        <p:tgtEl>
                                          <p:spTgt spid="11"/>
                                        </p:tgtEl>
                                      </p:cBhvr>
                                    </p:animEffect>
                                    <p:set>
                                      <p:cBhvr>
                                        <p:cTn id="147" dur="1" fill="hold">
                                          <p:stCondLst>
                                            <p:cond delay="1999"/>
                                          </p:stCondLst>
                                        </p:cTn>
                                        <p:tgtEl>
                                          <p:spTgt spid="11"/>
                                        </p:tgtEl>
                                        <p:attrNameLst>
                                          <p:attrName>style.visibility</p:attrName>
                                        </p:attrNameLst>
                                      </p:cBhvr>
                                      <p:to>
                                        <p:strVal val="hidden"/>
                                      </p:to>
                                    </p:set>
                                  </p:childTnLst>
                                </p:cTn>
                              </p:par>
                              <p:par>
                                <p:cTn id="148" presetID="16" presetClass="exit" presetSubtype="42" fill="hold" grpId="3" nodeType="withEffect">
                                  <p:stCondLst>
                                    <p:cond delay="0"/>
                                  </p:stCondLst>
                                  <p:childTnLst>
                                    <p:animEffect transition="out" filter="barn(outHorizontal)">
                                      <p:cBhvr>
                                        <p:cTn id="149" dur="2000"/>
                                        <p:tgtEl>
                                          <p:spTgt spid="13"/>
                                        </p:tgtEl>
                                      </p:cBhvr>
                                    </p:animEffect>
                                    <p:set>
                                      <p:cBhvr>
                                        <p:cTn id="150" dur="1" fill="hold">
                                          <p:stCondLst>
                                            <p:cond delay="1999"/>
                                          </p:stCondLst>
                                        </p:cTn>
                                        <p:tgtEl>
                                          <p:spTgt spid="13"/>
                                        </p:tgtEl>
                                        <p:attrNameLst>
                                          <p:attrName>style.visibility</p:attrName>
                                        </p:attrNameLst>
                                      </p:cBhvr>
                                      <p:to>
                                        <p:strVal val="hidden"/>
                                      </p:to>
                                    </p:set>
                                  </p:childTnLst>
                                </p:cTn>
                              </p:par>
                              <p:par>
                                <p:cTn id="151" presetID="16" presetClass="exit" presetSubtype="42" fill="hold" grpId="3" nodeType="withEffect">
                                  <p:stCondLst>
                                    <p:cond delay="0"/>
                                  </p:stCondLst>
                                  <p:childTnLst>
                                    <p:animEffect transition="out" filter="barn(outHorizontal)">
                                      <p:cBhvr>
                                        <p:cTn id="152" dur="2000"/>
                                        <p:tgtEl>
                                          <p:spTgt spid="15"/>
                                        </p:tgtEl>
                                      </p:cBhvr>
                                    </p:animEffect>
                                    <p:set>
                                      <p:cBhvr>
                                        <p:cTn id="153" dur="1" fill="hold">
                                          <p:stCondLst>
                                            <p:cond delay="1999"/>
                                          </p:stCondLst>
                                        </p:cTn>
                                        <p:tgtEl>
                                          <p:spTgt spid="15"/>
                                        </p:tgtEl>
                                        <p:attrNameLst>
                                          <p:attrName>style.visibility</p:attrName>
                                        </p:attrNameLst>
                                      </p:cBhvr>
                                      <p:to>
                                        <p:strVal val="hidden"/>
                                      </p:to>
                                    </p:set>
                                  </p:childTnLst>
                                </p:cTn>
                              </p:par>
                              <p:par>
                                <p:cTn id="154" presetID="16" presetClass="exit" presetSubtype="42" fill="hold" grpId="3" nodeType="withEffect">
                                  <p:stCondLst>
                                    <p:cond delay="0"/>
                                  </p:stCondLst>
                                  <p:childTnLst>
                                    <p:animEffect transition="out" filter="barn(outHorizontal)">
                                      <p:cBhvr>
                                        <p:cTn id="155" dur="2000"/>
                                        <p:tgtEl>
                                          <p:spTgt spid="17"/>
                                        </p:tgtEl>
                                      </p:cBhvr>
                                    </p:animEffect>
                                    <p:set>
                                      <p:cBhvr>
                                        <p:cTn id="156" dur="1" fill="hold">
                                          <p:stCondLst>
                                            <p:cond delay="1999"/>
                                          </p:stCondLst>
                                        </p:cTn>
                                        <p:tgtEl>
                                          <p:spTgt spid="17"/>
                                        </p:tgtEl>
                                        <p:attrNameLst>
                                          <p:attrName>style.visibility</p:attrName>
                                        </p:attrNameLst>
                                      </p:cBhvr>
                                      <p:to>
                                        <p:strVal val="hidden"/>
                                      </p:to>
                                    </p:set>
                                  </p:childTnLst>
                                </p:cTn>
                              </p:par>
                              <p:par>
                                <p:cTn id="157" presetID="16" presetClass="exit" presetSubtype="42" fill="hold" grpId="3" nodeType="withEffect">
                                  <p:stCondLst>
                                    <p:cond delay="0"/>
                                  </p:stCondLst>
                                  <p:childTnLst>
                                    <p:animEffect transition="out" filter="barn(outHorizontal)">
                                      <p:cBhvr>
                                        <p:cTn id="158" dur="2000"/>
                                        <p:tgtEl>
                                          <p:spTgt spid="8"/>
                                        </p:tgtEl>
                                      </p:cBhvr>
                                    </p:animEffect>
                                    <p:set>
                                      <p:cBhvr>
                                        <p:cTn id="159" dur="1" fill="hold">
                                          <p:stCondLst>
                                            <p:cond delay="1999"/>
                                          </p:stCondLst>
                                        </p:cTn>
                                        <p:tgtEl>
                                          <p:spTgt spid="8"/>
                                        </p:tgtEl>
                                        <p:attrNameLst>
                                          <p:attrName>style.visibility</p:attrName>
                                        </p:attrNameLst>
                                      </p:cBhvr>
                                      <p:to>
                                        <p:strVal val="hidden"/>
                                      </p:to>
                                    </p:set>
                                  </p:childTnLst>
                                </p:cTn>
                              </p:par>
                              <p:par>
                                <p:cTn id="160" presetID="16" presetClass="exit" presetSubtype="42" fill="hold" grpId="3" nodeType="withEffect">
                                  <p:stCondLst>
                                    <p:cond delay="0"/>
                                  </p:stCondLst>
                                  <p:childTnLst>
                                    <p:animEffect transition="out" filter="barn(outHorizontal)">
                                      <p:cBhvr>
                                        <p:cTn id="161" dur="2000"/>
                                        <p:tgtEl>
                                          <p:spTgt spid="9"/>
                                        </p:tgtEl>
                                      </p:cBhvr>
                                    </p:animEffect>
                                    <p:set>
                                      <p:cBhvr>
                                        <p:cTn id="162" dur="1" fill="hold">
                                          <p:stCondLst>
                                            <p:cond delay="1999"/>
                                          </p:stCondLst>
                                        </p:cTn>
                                        <p:tgtEl>
                                          <p:spTgt spid="9"/>
                                        </p:tgtEl>
                                        <p:attrNameLst>
                                          <p:attrName>style.visibility</p:attrName>
                                        </p:attrNameLst>
                                      </p:cBhvr>
                                      <p:to>
                                        <p:strVal val="hidden"/>
                                      </p:to>
                                    </p:set>
                                  </p:childTnLst>
                                </p:cTn>
                              </p:par>
                              <p:par>
                                <p:cTn id="163" presetID="16" presetClass="exit" presetSubtype="42" fill="hold" grpId="3" nodeType="withEffect">
                                  <p:stCondLst>
                                    <p:cond delay="0"/>
                                  </p:stCondLst>
                                  <p:childTnLst>
                                    <p:animEffect transition="out" filter="barn(outHorizontal)">
                                      <p:cBhvr>
                                        <p:cTn id="164" dur="2000"/>
                                        <p:tgtEl>
                                          <p:spTgt spid="12"/>
                                        </p:tgtEl>
                                      </p:cBhvr>
                                    </p:animEffect>
                                    <p:set>
                                      <p:cBhvr>
                                        <p:cTn id="165" dur="1" fill="hold">
                                          <p:stCondLst>
                                            <p:cond delay="1999"/>
                                          </p:stCondLst>
                                        </p:cTn>
                                        <p:tgtEl>
                                          <p:spTgt spid="12"/>
                                        </p:tgtEl>
                                        <p:attrNameLst>
                                          <p:attrName>style.visibility</p:attrName>
                                        </p:attrNameLst>
                                      </p:cBhvr>
                                      <p:to>
                                        <p:strVal val="hidden"/>
                                      </p:to>
                                    </p:set>
                                  </p:childTnLst>
                                </p:cTn>
                              </p:par>
                              <p:par>
                                <p:cTn id="166" presetID="16" presetClass="exit" presetSubtype="42" fill="hold" grpId="3" nodeType="withEffect">
                                  <p:stCondLst>
                                    <p:cond delay="0"/>
                                  </p:stCondLst>
                                  <p:childTnLst>
                                    <p:animEffect transition="out" filter="barn(outHorizontal)">
                                      <p:cBhvr>
                                        <p:cTn id="167" dur="2000"/>
                                        <p:tgtEl>
                                          <p:spTgt spid="14"/>
                                        </p:tgtEl>
                                      </p:cBhvr>
                                    </p:animEffect>
                                    <p:set>
                                      <p:cBhvr>
                                        <p:cTn id="168" dur="1" fill="hold">
                                          <p:stCondLst>
                                            <p:cond delay="1999"/>
                                          </p:stCondLst>
                                        </p:cTn>
                                        <p:tgtEl>
                                          <p:spTgt spid="14"/>
                                        </p:tgtEl>
                                        <p:attrNameLst>
                                          <p:attrName>style.visibility</p:attrName>
                                        </p:attrNameLst>
                                      </p:cBhvr>
                                      <p:to>
                                        <p:strVal val="hidden"/>
                                      </p:to>
                                    </p:set>
                                  </p:childTnLst>
                                </p:cTn>
                              </p:par>
                              <p:par>
                                <p:cTn id="169" presetID="16" presetClass="exit" presetSubtype="42" fill="hold" grpId="3" nodeType="withEffect">
                                  <p:stCondLst>
                                    <p:cond delay="0"/>
                                  </p:stCondLst>
                                  <p:childTnLst>
                                    <p:animEffect transition="out" filter="barn(outHorizontal)">
                                      <p:cBhvr>
                                        <p:cTn id="170" dur="2000"/>
                                        <p:tgtEl>
                                          <p:spTgt spid="16"/>
                                        </p:tgtEl>
                                      </p:cBhvr>
                                    </p:animEffect>
                                    <p:set>
                                      <p:cBhvr>
                                        <p:cTn id="171" dur="1" fill="hold">
                                          <p:stCondLst>
                                            <p:cond delay="1999"/>
                                          </p:stCondLst>
                                        </p:cTn>
                                        <p:tgtEl>
                                          <p:spTgt spid="16"/>
                                        </p:tgtEl>
                                        <p:attrNameLst>
                                          <p:attrName>style.visibility</p:attrName>
                                        </p:attrNameLst>
                                      </p:cBhvr>
                                      <p:to>
                                        <p:strVal val="hidden"/>
                                      </p:to>
                                    </p:set>
                                  </p:childTnLst>
                                </p:cTn>
                              </p:par>
                              <p:par>
                                <p:cTn id="172" presetID="16" presetClass="exit" presetSubtype="42" fill="hold" grpId="3" nodeType="withEffect">
                                  <p:stCondLst>
                                    <p:cond delay="0"/>
                                  </p:stCondLst>
                                  <p:childTnLst>
                                    <p:animEffect transition="out" filter="barn(outHorizontal)">
                                      <p:cBhvr>
                                        <p:cTn id="173" dur="2000"/>
                                        <p:tgtEl>
                                          <p:spTgt spid="18"/>
                                        </p:tgtEl>
                                      </p:cBhvr>
                                    </p:animEffect>
                                    <p:set>
                                      <p:cBhvr>
                                        <p:cTn id="174" dur="1" fill="hold">
                                          <p:stCondLst>
                                            <p:cond delay="1999"/>
                                          </p:stCondLst>
                                        </p:cTn>
                                        <p:tgtEl>
                                          <p:spTgt spid="18"/>
                                        </p:tgtEl>
                                        <p:attrNameLst>
                                          <p:attrName>style.visibility</p:attrName>
                                        </p:attrNameLst>
                                      </p:cBhvr>
                                      <p:to>
                                        <p:strVal val="hidden"/>
                                      </p:to>
                                    </p:set>
                                  </p:childTnLst>
                                </p:cTn>
                              </p:par>
                              <p:par>
                                <p:cTn id="175" presetID="17" presetClass="entr" presetSubtype="4" fill="hold" nodeType="withEffect">
                                  <p:stCondLst>
                                    <p:cond delay="0"/>
                                  </p:stCondLst>
                                  <p:childTnLst>
                                    <p:set>
                                      <p:cBhvr>
                                        <p:cTn id="176" dur="1" fill="hold">
                                          <p:stCondLst>
                                            <p:cond delay="0"/>
                                          </p:stCondLst>
                                        </p:cTn>
                                        <p:tgtEl>
                                          <p:spTgt spid="2"/>
                                        </p:tgtEl>
                                        <p:attrNameLst>
                                          <p:attrName>style.visibility</p:attrName>
                                        </p:attrNameLst>
                                      </p:cBhvr>
                                      <p:to>
                                        <p:strVal val="visible"/>
                                      </p:to>
                                    </p:set>
                                    <p:anim calcmode="lin" valueType="num">
                                      <p:cBhvr>
                                        <p:cTn id="177" dur="2000" fill="hold"/>
                                        <p:tgtEl>
                                          <p:spTgt spid="2"/>
                                        </p:tgtEl>
                                        <p:attrNameLst>
                                          <p:attrName>ppt_x</p:attrName>
                                        </p:attrNameLst>
                                      </p:cBhvr>
                                      <p:tavLst>
                                        <p:tav tm="0">
                                          <p:val>
                                            <p:strVal val="#ppt_x"/>
                                          </p:val>
                                        </p:tav>
                                        <p:tav tm="100000">
                                          <p:val>
                                            <p:strVal val="#ppt_x"/>
                                          </p:val>
                                        </p:tav>
                                      </p:tavLst>
                                    </p:anim>
                                    <p:anim calcmode="lin" valueType="num">
                                      <p:cBhvr>
                                        <p:cTn id="178" dur="2000" fill="hold"/>
                                        <p:tgtEl>
                                          <p:spTgt spid="2"/>
                                        </p:tgtEl>
                                        <p:attrNameLst>
                                          <p:attrName>ppt_y</p:attrName>
                                        </p:attrNameLst>
                                      </p:cBhvr>
                                      <p:tavLst>
                                        <p:tav tm="0">
                                          <p:val>
                                            <p:strVal val="#ppt_y+#ppt_h/2"/>
                                          </p:val>
                                        </p:tav>
                                        <p:tav tm="100000">
                                          <p:val>
                                            <p:strVal val="#ppt_y"/>
                                          </p:val>
                                        </p:tav>
                                      </p:tavLst>
                                    </p:anim>
                                    <p:anim calcmode="lin" valueType="num">
                                      <p:cBhvr>
                                        <p:cTn id="179" dur="2000" fill="hold"/>
                                        <p:tgtEl>
                                          <p:spTgt spid="2"/>
                                        </p:tgtEl>
                                        <p:attrNameLst>
                                          <p:attrName>ppt_w</p:attrName>
                                        </p:attrNameLst>
                                      </p:cBhvr>
                                      <p:tavLst>
                                        <p:tav tm="0">
                                          <p:val>
                                            <p:strVal val="#ppt_w"/>
                                          </p:val>
                                        </p:tav>
                                        <p:tav tm="100000">
                                          <p:val>
                                            <p:strVal val="#ppt_w"/>
                                          </p:val>
                                        </p:tav>
                                      </p:tavLst>
                                    </p:anim>
                                    <p:anim calcmode="lin" valueType="num">
                                      <p:cBhvr>
                                        <p:cTn id="180"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50000">
              <a:srgbClr val="9CB86E"/>
            </a:gs>
            <a:gs pos="100000">
              <a:srgbClr val="156B13"/>
            </a:gs>
          </a:gsLst>
          <a:lin ang="10800000" scaled="0"/>
        </a:gradFill>
        <a:effectLst/>
      </p:bgPr>
    </p:bg>
    <p:spTree>
      <p:nvGrpSpPr>
        <p:cNvPr id="1" name=""/>
        <p:cNvGrpSpPr/>
        <p:nvPr/>
      </p:nvGrpSpPr>
      <p:grpSpPr>
        <a:xfrm>
          <a:off x="0" y="0"/>
          <a:ext cx="0" cy="0"/>
          <a:chOff x="0" y="0"/>
          <a:chExt cx="0" cy="0"/>
        </a:xfrm>
      </p:grpSpPr>
      <p:pic>
        <p:nvPicPr>
          <p:cNvPr id="2" name="1 Imagen" descr="stock-photo-15011294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8764272">
            <a:off x="1270395" y="1136142"/>
            <a:ext cx="3571900" cy="100948"/>
          </a:xfrm>
          <a:prstGeom prst="rect">
            <a:avLst/>
          </a:prstGeom>
          <a:solidFill>
            <a:srgbClr val="004ADE"/>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2721420">
            <a:off x="4425350" y="996265"/>
            <a:ext cx="3571900" cy="76304"/>
          </a:xfrm>
          <a:prstGeom prst="rect">
            <a:avLst/>
          </a:prstGeom>
          <a:solidFill>
            <a:srgbClr val="FFC0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8764272">
            <a:off x="4382373" y="3591033"/>
            <a:ext cx="3571900" cy="97957"/>
          </a:xfrm>
          <a:prstGeom prst="rect">
            <a:avLst/>
          </a:prstGeom>
          <a:solidFill>
            <a:srgbClr val="004ADE"/>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721420" flipV="1">
            <a:off x="1356851" y="3691732"/>
            <a:ext cx="3571900" cy="85680"/>
          </a:xfrm>
          <a:prstGeom prst="rect">
            <a:avLst/>
          </a:prstGeom>
          <a:solidFill>
            <a:srgbClr val="004ADE"/>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764272">
            <a:off x="1171843" y="1042097"/>
            <a:ext cx="3571900" cy="85194"/>
          </a:xfrm>
          <a:prstGeom prst="rect">
            <a:avLst/>
          </a:prstGeom>
          <a:solidFill>
            <a:srgbClr val="FFC0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721420">
            <a:off x="4327958" y="1085499"/>
            <a:ext cx="3571900" cy="101027"/>
          </a:xfrm>
          <a:prstGeom prst="rect">
            <a:avLst/>
          </a:prstGeom>
          <a:solidFill>
            <a:srgbClr val="004ADE"/>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764272">
            <a:off x="4487451" y="3698212"/>
            <a:ext cx="3571900" cy="100950"/>
          </a:xfrm>
          <a:prstGeom prst="rect">
            <a:avLst/>
          </a:prstGeom>
          <a:solidFill>
            <a:srgbClr val="FFC0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721420">
            <a:off x="1219921" y="3785627"/>
            <a:ext cx="3571900" cy="102394"/>
          </a:xfrm>
          <a:prstGeom prst="rect">
            <a:avLst/>
          </a:prstGeom>
          <a:solidFill>
            <a:srgbClr val="FFC0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764272">
            <a:off x="1100405" y="899220"/>
            <a:ext cx="3571900" cy="85194"/>
          </a:xfrm>
          <a:prstGeom prst="rect">
            <a:avLst/>
          </a:prstGeom>
          <a:solidFill>
            <a:srgbClr val="004ADE"/>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721420">
            <a:off x="4568225" y="924827"/>
            <a:ext cx="3571900" cy="76304"/>
          </a:xfrm>
          <a:prstGeom prst="rect">
            <a:avLst/>
          </a:prstGeom>
          <a:solidFill>
            <a:srgbClr val="004ADE"/>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764272">
            <a:off x="4678090" y="3747051"/>
            <a:ext cx="3571900" cy="100950"/>
          </a:xfrm>
          <a:prstGeom prst="rect">
            <a:avLst/>
          </a:prstGeom>
          <a:solidFill>
            <a:srgbClr val="004ADE"/>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721420">
            <a:off x="1077045" y="3857065"/>
            <a:ext cx="3571900" cy="102394"/>
          </a:xfrm>
          <a:prstGeom prst="rect">
            <a:avLst/>
          </a:prstGeom>
          <a:solidFill>
            <a:srgbClr val="004ADE"/>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00098" y="-500084"/>
            <a:ext cx="10001320" cy="7429552"/>
          </a:xfrm>
          <a:prstGeom prst="rect">
            <a:avLst/>
          </a:prstGeom>
          <a:gradFill flip="none" rotWithShape="1">
            <a:gsLst>
              <a:gs pos="29000">
                <a:srgbClr val="0000FF"/>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plus(in)">
                                      <p:cBhvr>
                                        <p:cTn id="12" dur="2000"/>
                                        <p:tgtEl>
                                          <p:spTgt spid="4"/>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2000"/>
                                        <p:tgtEl>
                                          <p:spTgt spid="5"/>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plus(in)">
                                      <p:cBhvr>
                                        <p:cTn id="18" dur="2000"/>
                                        <p:tgtEl>
                                          <p:spTgt spid="6"/>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plus(in)">
                                      <p:cBhvr>
                                        <p:cTn id="21" dur="2000"/>
                                        <p:tgtEl>
                                          <p:spTgt spid="7"/>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plus(in)">
                                      <p:cBhvr>
                                        <p:cTn id="24" dur="2000"/>
                                        <p:tgtEl>
                                          <p:spTgt spid="8"/>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2000"/>
                                        <p:tgtEl>
                                          <p:spTgt spid="9"/>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plus(in)">
                                      <p:cBhvr>
                                        <p:cTn id="30" dur="2000"/>
                                        <p:tgtEl>
                                          <p:spTgt spid="10"/>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plus(in)">
                                      <p:cBhvr>
                                        <p:cTn id="33" dur="2000"/>
                                        <p:tgtEl>
                                          <p:spTgt spid="11"/>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plus(in)">
                                      <p:cBhvr>
                                        <p:cTn id="36" dur="2000"/>
                                        <p:tgtEl>
                                          <p:spTgt spid="12"/>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plus(in)">
                                      <p:cBhvr>
                                        <p:cTn id="39" dur="2000"/>
                                        <p:tgtEl>
                                          <p:spTgt spid="13"/>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2" presetClass="entr" presetSubtype="6" fill="hold" grpId="1" nodeType="withEffect">
                                  <p:stCondLst>
                                    <p:cond delay="0"/>
                                  </p:stCondLst>
                                  <p:childTnLst>
                                    <p:set>
                                      <p:cBhvr>
                                        <p:cTn id="44" dur="1" fill="hold">
                                          <p:stCondLst>
                                            <p:cond delay="0"/>
                                          </p:stCondLst>
                                        </p:cTn>
                                        <p:tgtEl>
                                          <p:spTgt spid="3"/>
                                        </p:tgtEl>
                                        <p:attrNameLst>
                                          <p:attrName>style.visibility</p:attrName>
                                        </p:attrNameLst>
                                      </p:cBhvr>
                                      <p:to>
                                        <p:strVal val="visible"/>
                                      </p:to>
                                    </p:set>
                                    <p:anim calcmode="lin" valueType="num">
                                      <p:cBhvr additive="base">
                                        <p:cTn id="45" dur="2000" fill="hold"/>
                                        <p:tgtEl>
                                          <p:spTgt spid="3"/>
                                        </p:tgtEl>
                                        <p:attrNameLst>
                                          <p:attrName>ppt_x</p:attrName>
                                        </p:attrNameLst>
                                      </p:cBhvr>
                                      <p:tavLst>
                                        <p:tav tm="0">
                                          <p:val>
                                            <p:strVal val="1+#ppt_w/2"/>
                                          </p:val>
                                        </p:tav>
                                        <p:tav tm="100000">
                                          <p:val>
                                            <p:strVal val="#ppt_x"/>
                                          </p:val>
                                        </p:tav>
                                      </p:tavLst>
                                    </p:anim>
                                    <p:anim calcmode="lin" valueType="num">
                                      <p:cBhvr additive="base">
                                        <p:cTn id="46" dur="2000" fill="hold"/>
                                        <p:tgtEl>
                                          <p:spTgt spid="3"/>
                                        </p:tgtEl>
                                        <p:attrNameLst>
                                          <p:attrName>ppt_y</p:attrName>
                                        </p:attrNameLst>
                                      </p:cBhvr>
                                      <p:tavLst>
                                        <p:tav tm="0">
                                          <p:val>
                                            <p:strVal val="1+#ppt_h/2"/>
                                          </p:val>
                                        </p:tav>
                                        <p:tav tm="100000">
                                          <p:val>
                                            <p:strVal val="#ppt_y"/>
                                          </p:val>
                                        </p:tav>
                                      </p:tavLst>
                                    </p:anim>
                                  </p:childTnLst>
                                </p:cTn>
                              </p:par>
                              <p:par>
                                <p:cTn id="47" presetID="2" presetClass="entr" presetSubtype="6" fill="hold" grpId="1"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2000" fill="hold"/>
                                        <p:tgtEl>
                                          <p:spTgt spid="7"/>
                                        </p:tgtEl>
                                        <p:attrNameLst>
                                          <p:attrName>ppt_x</p:attrName>
                                        </p:attrNameLst>
                                      </p:cBhvr>
                                      <p:tavLst>
                                        <p:tav tm="0">
                                          <p:val>
                                            <p:strVal val="1+#ppt_w/2"/>
                                          </p:val>
                                        </p:tav>
                                        <p:tav tm="100000">
                                          <p:val>
                                            <p:strVal val="#ppt_x"/>
                                          </p:val>
                                        </p:tav>
                                      </p:tavLst>
                                    </p:anim>
                                    <p:anim calcmode="lin" valueType="num">
                                      <p:cBhvr additive="base">
                                        <p:cTn id="50" dur="2000" fill="hold"/>
                                        <p:tgtEl>
                                          <p:spTgt spid="7"/>
                                        </p:tgtEl>
                                        <p:attrNameLst>
                                          <p:attrName>ppt_y</p:attrName>
                                        </p:attrNameLst>
                                      </p:cBhvr>
                                      <p:tavLst>
                                        <p:tav tm="0">
                                          <p:val>
                                            <p:strVal val="1+#ppt_h/2"/>
                                          </p:val>
                                        </p:tav>
                                        <p:tav tm="100000">
                                          <p:val>
                                            <p:strVal val="#ppt_y"/>
                                          </p:val>
                                        </p:tav>
                                      </p:tavLst>
                                    </p:anim>
                                  </p:childTnLst>
                                </p:cTn>
                              </p:par>
                              <p:par>
                                <p:cTn id="51" presetID="2" presetClass="entr" presetSubtype="6" fill="hold" grpId="1"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2000" fill="hold"/>
                                        <p:tgtEl>
                                          <p:spTgt spid="11"/>
                                        </p:tgtEl>
                                        <p:attrNameLst>
                                          <p:attrName>ppt_x</p:attrName>
                                        </p:attrNameLst>
                                      </p:cBhvr>
                                      <p:tavLst>
                                        <p:tav tm="0">
                                          <p:val>
                                            <p:strVal val="1+#ppt_w/2"/>
                                          </p:val>
                                        </p:tav>
                                        <p:tav tm="100000">
                                          <p:val>
                                            <p:strVal val="#ppt_x"/>
                                          </p:val>
                                        </p:tav>
                                      </p:tavLst>
                                    </p:anim>
                                    <p:anim calcmode="lin" valueType="num">
                                      <p:cBhvr additive="base">
                                        <p:cTn id="54" dur="2000" fill="hold"/>
                                        <p:tgtEl>
                                          <p:spTgt spid="11"/>
                                        </p:tgtEl>
                                        <p:attrNameLst>
                                          <p:attrName>ppt_y</p:attrName>
                                        </p:attrNameLst>
                                      </p:cBhvr>
                                      <p:tavLst>
                                        <p:tav tm="0">
                                          <p:val>
                                            <p:strVal val="1+#ppt_h/2"/>
                                          </p:val>
                                        </p:tav>
                                        <p:tav tm="100000">
                                          <p:val>
                                            <p:strVal val="#ppt_y"/>
                                          </p:val>
                                        </p:tav>
                                      </p:tavLst>
                                    </p:anim>
                                  </p:childTnLst>
                                </p:cTn>
                              </p:par>
                              <p:par>
                                <p:cTn id="55" presetID="2" presetClass="entr" presetSubtype="12" fill="hold" grpId="1"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2000" fill="hold"/>
                                        <p:tgtEl>
                                          <p:spTgt spid="4"/>
                                        </p:tgtEl>
                                        <p:attrNameLst>
                                          <p:attrName>ppt_x</p:attrName>
                                        </p:attrNameLst>
                                      </p:cBhvr>
                                      <p:tavLst>
                                        <p:tav tm="0">
                                          <p:val>
                                            <p:strVal val="0-#ppt_w/2"/>
                                          </p:val>
                                        </p:tav>
                                        <p:tav tm="100000">
                                          <p:val>
                                            <p:strVal val="#ppt_x"/>
                                          </p:val>
                                        </p:tav>
                                      </p:tavLst>
                                    </p:anim>
                                    <p:anim calcmode="lin" valueType="num">
                                      <p:cBhvr additive="base">
                                        <p:cTn id="58" dur="2000" fill="hold"/>
                                        <p:tgtEl>
                                          <p:spTgt spid="4"/>
                                        </p:tgtEl>
                                        <p:attrNameLst>
                                          <p:attrName>ppt_y</p:attrName>
                                        </p:attrNameLst>
                                      </p:cBhvr>
                                      <p:tavLst>
                                        <p:tav tm="0">
                                          <p:val>
                                            <p:strVal val="1+#ppt_h/2"/>
                                          </p:val>
                                        </p:tav>
                                        <p:tav tm="100000">
                                          <p:val>
                                            <p:strVal val="#ppt_y"/>
                                          </p:val>
                                        </p:tav>
                                      </p:tavLst>
                                    </p:anim>
                                  </p:childTnLst>
                                </p:cTn>
                              </p:par>
                              <p:par>
                                <p:cTn id="59" presetID="2" presetClass="entr" presetSubtype="12"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2000" fill="hold"/>
                                        <p:tgtEl>
                                          <p:spTgt spid="8"/>
                                        </p:tgtEl>
                                        <p:attrNameLst>
                                          <p:attrName>ppt_x</p:attrName>
                                        </p:attrNameLst>
                                      </p:cBhvr>
                                      <p:tavLst>
                                        <p:tav tm="0">
                                          <p:val>
                                            <p:strVal val="0-#ppt_w/2"/>
                                          </p:val>
                                        </p:tav>
                                        <p:tav tm="100000">
                                          <p:val>
                                            <p:strVal val="#ppt_x"/>
                                          </p:val>
                                        </p:tav>
                                      </p:tavLst>
                                    </p:anim>
                                    <p:anim calcmode="lin" valueType="num">
                                      <p:cBhvr additive="base">
                                        <p:cTn id="62" dur="2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12" fill="hold" grpId="1"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2000" fill="hold"/>
                                        <p:tgtEl>
                                          <p:spTgt spid="12"/>
                                        </p:tgtEl>
                                        <p:attrNameLst>
                                          <p:attrName>ppt_x</p:attrName>
                                        </p:attrNameLst>
                                      </p:cBhvr>
                                      <p:tavLst>
                                        <p:tav tm="0">
                                          <p:val>
                                            <p:strVal val="0-#ppt_w/2"/>
                                          </p:val>
                                        </p:tav>
                                        <p:tav tm="100000">
                                          <p:val>
                                            <p:strVal val="#ppt_x"/>
                                          </p:val>
                                        </p:tav>
                                      </p:tavLst>
                                    </p:anim>
                                    <p:anim calcmode="lin" valueType="num">
                                      <p:cBhvr additive="base">
                                        <p:cTn id="66" dur="2000" fill="hold"/>
                                        <p:tgtEl>
                                          <p:spTgt spid="12"/>
                                        </p:tgtEl>
                                        <p:attrNameLst>
                                          <p:attrName>ppt_y</p:attrName>
                                        </p:attrNameLst>
                                      </p:cBhvr>
                                      <p:tavLst>
                                        <p:tav tm="0">
                                          <p:val>
                                            <p:strVal val="1+#ppt_h/2"/>
                                          </p:val>
                                        </p:tav>
                                        <p:tav tm="100000">
                                          <p:val>
                                            <p:strVal val="#ppt_y"/>
                                          </p:val>
                                        </p:tav>
                                      </p:tavLst>
                                    </p:anim>
                                  </p:childTnLst>
                                </p:cTn>
                              </p:par>
                              <p:par>
                                <p:cTn id="67" presetID="2" presetClass="entr" presetSubtype="3" fill="hold" grpId="1" nodeType="withEffect">
                                  <p:stCondLst>
                                    <p:cond delay="0"/>
                                  </p:stCondLst>
                                  <p:childTnLst>
                                    <p:set>
                                      <p:cBhvr>
                                        <p:cTn id="68" dur="1" fill="hold">
                                          <p:stCondLst>
                                            <p:cond delay="0"/>
                                          </p:stCondLst>
                                        </p:cTn>
                                        <p:tgtEl>
                                          <p:spTgt spid="6"/>
                                        </p:tgtEl>
                                        <p:attrNameLst>
                                          <p:attrName>style.visibility</p:attrName>
                                        </p:attrNameLst>
                                      </p:cBhvr>
                                      <p:to>
                                        <p:strVal val="visible"/>
                                      </p:to>
                                    </p:set>
                                    <p:anim calcmode="lin" valueType="num">
                                      <p:cBhvr additive="base">
                                        <p:cTn id="69" dur="2000" fill="hold"/>
                                        <p:tgtEl>
                                          <p:spTgt spid="6"/>
                                        </p:tgtEl>
                                        <p:attrNameLst>
                                          <p:attrName>ppt_x</p:attrName>
                                        </p:attrNameLst>
                                      </p:cBhvr>
                                      <p:tavLst>
                                        <p:tav tm="0">
                                          <p:val>
                                            <p:strVal val="1+#ppt_w/2"/>
                                          </p:val>
                                        </p:tav>
                                        <p:tav tm="100000">
                                          <p:val>
                                            <p:strVal val="#ppt_x"/>
                                          </p:val>
                                        </p:tav>
                                      </p:tavLst>
                                    </p:anim>
                                    <p:anim calcmode="lin" valueType="num">
                                      <p:cBhvr additive="base">
                                        <p:cTn id="70" dur="2000" fill="hold"/>
                                        <p:tgtEl>
                                          <p:spTgt spid="6"/>
                                        </p:tgtEl>
                                        <p:attrNameLst>
                                          <p:attrName>ppt_y</p:attrName>
                                        </p:attrNameLst>
                                      </p:cBhvr>
                                      <p:tavLst>
                                        <p:tav tm="0">
                                          <p:val>
                                            <p:strVal val="0-#ppt_h/2"/>
                                          </p:val>
                                        </p:tav>
                                        <p:tav tm="100000">
                                          <p:val>
                                            <p:strVal val="#ppt_y"/>
                                          </p:val>
                                        </p:tav>
                                      </p:tavLst>
                                    </p:anim>
                                  </p:childTnLst>
                                </p:cTn>
                              </p:par>
                              <p:par>
                                <p:cTn id="71" presetID="2" presetClass="entr" presetSubtype="3"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 calcmode="lin" valueType="num">
                                      <p:cBhvr additive="base">
                                        <p:cTn id="73" dur="2000" fill="hold"/>
                                        <p:tgtEl>
                                          <p:spTgt spid="10"/>
                                        </p:tgtEl>
                                        <p:attrNameLst>
                                          <p:attrName>ppt_x</p:attrName>
                                        </p:attrNameLst>
                                      </p:cBhvr>
                                      <p:tavLst>
                                        <p:tav tm="0">
                                          <p:val>
                                            <p:strVal val="1+#ppt_w/2"/>
                                          </p:val>
                                        </p:tav>
                                        <p:tav tm="100000">
                                          <p:val>
                                            <p:strVal val="#ppt_x"/>
                                          </p:val>
                                        </p:tav>
                                      </p:tavLst>
                                    </p:anim>
                                    <p:anim calcmode="lin" valueType="num">
                                      <p:cBhvr additive="base">
                                        <p:cTn id="74" dur="2000" fill="hold"/>
                                        <p:tgtEl>
                                          <p:spTgt spid="10"/>
                                        </p:tgtEl>
                                        <p:attrNameLst>
                                          <p:attrName>ppt_y</p:attrName>
                                        </p:attrNameLst>
                                      </p:cBhvr>
                                      <p:tavLst>
                                        <p:tav tm="0">
                                          <p:val>
                                            <p:strVal val="0-#ppt_h/2"/>
                                          </p:val>
                                        </p:tav>
                                        <p:tav tm="100000">
                                          <p:val>
                                            <p:strVal val="#ppt_y"/>
                                          </p:val>
                                        </p:tav>
                                      </p:tavLst>
                                    </p:anim>
                                  </p:childTnLst>
                                </p:cTn>
                              </p:par>
                              <p:par>
                                <p:cTn id="75" presetID="2" presetClass="entr" presetSubtype="3" fill="hold" grpId="1" nodeType="withEffect">
                                  <p:stCondLst>
                                    <p:cond delay="0"/>
                                  </p:stCondLst>
                                  <p:childTnLst>
                                    <p:set>
                                      <p:cBhvr>
                                        <p:cTn id="76" dur="1" fill="hold">
                                          <p:stCondLst>
                                            <p:cond delay="0"/>
                                          </p:stCondLst>
                                        </p:cTn>
                                        <p:tgtEl>
                                          <p:spTgt spid="14"/>
                                        </p:tgtEl>
                                        <p:attrNameLst>
                                          <p:attrName>style.visibility</p:attrName>
                                        </p:attrNameLst>
                                      </p:cBhvr>
                                      <p:to>
                                        <p:strVal val="visible"/>
                                      </p:to>
                                    </p:set>
                                    <p:anim calcmode="lin" valueType="num">
                                      <p:cBhvr additive="base">
                                        <p:cTn id="77" dur="2000" fill="hold"/>
                                        <p:tgtEl>
                                          <p:spTgt spid="14"/>
                                        </p:tgtEl>
                                        <p:attrNameLst>
                                          <p:attrName>ppt_x</p:attrName>
                                        </p:attrNameLst>
                                      </p:cBhvr>
                                      <p:tavLst>
                                        <p:tav tm="0">
                                          <p:val>
                                            <p:strVal val="1+#ppt_w/2"/>
                                          </p:val>
                                        </p:tav>
                                        <p:tav tm="100000">
                                          <p:val>
                                            <p:strVal val="#ppt_x"/>
                                          </p:val>
                                        </p:tav>
                                      </p:tavLst>
                                    </p:anim>
                                    <p:anim calcmode="lin" valueType="num">
                                      <p:cBhvr additive="base">
                                        <p:cTn id="78" dur="2000" fill="hold"/>
                                        <p:tgtEl>
                                          <p:spTgt spid="14"/>
                                        </p:tgtEl>
                                        <p:attrNameLst>
                                          <p:attrName>ppt_y</p:attrName>
                                        </p:attrNameLst>
                                      </p:cBhvr>
                                      <p:tavLst>
                                        <p:tav tm="0">
                                          <p:val>
                                            <p:strVal val="0-#ppt_h/2"/>
                                          </p:val>
                                        </p:tav>
                                        <p:tav tm="100000">
                                          <p:val>
                                            <p:strVal val="#ppt_y"/>
                                          </p:val>
                                        </p:tav>
                                      </p:tavLst>
                                    </p:anim>
                                  </p:childTnLst>
                                </p:cTn>
                              </p:par>
                              <p:par>
                                <p:cTn id="79" presetID="2" presetClass="entr" presetSubtype="9" fill="hold" grpId="1" nodeType="withEffect">
                                  <p:stCondLst>
                                    <p:cond delay="0"/>
                                  </p:stCondLst>
                                  <p:childTnLst>
                                    <p:set>
                                      <p:cBhvr>
                                        <p:cTn id="80" dur="1" fill="hold">
                                          <p:stCondLst>
                                            <p:cond delay="0"/>
                                          </p:stCondLst>
                                        </p:cTn>
                                        <p:tgtEl>
                                          <p:spTgt spid="5"/>
                                        </p:tgtEl>
                                        <p:attrNameLst>
                                          <p:attrName>style.visibility</p:attrName>
                                        </p:attrNameLst>
                                      </p:cBhvr>
                                      <p:to>
                                        <p:strVal val="visible"/>
                                      </p:to>
                                    </p:set>
                                    <p:anim calcmode="lin" valueType="num">
                                      <p:cBhvr additive="base">
                                        <p:cTn id="81" dur="2000" fill="hold"/>
                                        <p:tgtEl>
                                          <p:spTgt spid="5"/>
                                        </p:tgtEl>
                                        <p:attrNameLst>
                                          <p:attrName>ppt_x</p:attrName>
                                        </p:attrNameLst>
                                      </p:cBhvr>
                                      <p:tavLst>
                                        <p:tav tm="0">
                                          <p:val>
                                            <p:strVal val="0-#ppt_w/2"/>
                                          </p:val>
                                        </p:tav>
                                        <p:tav tm="100000">
                                          <p:val>
                                            <p:strVal val="#ppt_x"/>
                                          </p:val>
                                        </p:tav>
                                      </p:tavLst>
                                    </p:anim>
                                    <p:anim calcmode="lin" valueType="num">
                                      <p:cBhvr additive="base">
                                        <p:cTn id="82" dur="2000" fill="hold"/>
                                        <p:tgtEl>
                                          <p:spTgt spid="5"/>
                                        </p:tgtEl>
                                        <p:attrNameLst>
                                          <p:attrName>ppt_y</p:attrName>
                                        </p:attrNameLst>
                                      </p:cBhvr>
                                      <p:tavLst>
                                        <p:tav tm="0">
                                          <p:val>
                                            <p:strVal val="0-#ppt_h/2"/>
                                          </p:val>
                                        </p:tav>
                                        <p:tav tm="100000">
                                          <p:val>
                                            <p:strVal val="#ppt_y"/>
                                          </p:val>
                                        </p:tav>
                                      </p:tavLst>
                                    </p:anim>
                                  </p:childTnLst>
                                </p:cTn>
                              </p:par>
                              <p:par>
                                <p:cTn id="83" presetID="2" presetClass="entr" presetSubtype="9" fill="hold" grpId="1" nodeType="withEffect">
                                  <p:stCondLst>
                                    <p:cond delay="0"/>
                                  </p:stCondLst>
                                  <p:childTnLst>
                                    <p:set>
                                      <p:cBhvr>
                                        <p:cTn id="84" dur="1" fill="hold">
                                          <p:stCondLst>
                                            <p:cond delay="0"/>
                                          </p:stCondLst>
                                        </p:cTn>
                                        <p:tgtEl>
                                          <p:spTgt spid="9"/>
                                        </p:tgtEl>
                                        <p:attrNameLst>
                                          <p:attrName>style.visibility</p:attrName>
                                        </p:attrNameLst>
                                      </p:cBhvr>
                                      <p:to>
                                        <p:strVal val="visible"/>
                                      </p:to>
                                    </p:set>
                                    <p:anim calcmode="lin" valueType="num">
                                      <p:cBhvr additive="base">
                                        <p:cTn id="85" dur="2000" fill="hold"/>
                                        <p:tgtEl>
                                          <p:spTgt spid="9"/>
                                        </p:tgtEl>
                                        <p:attrNameLst>
                                          <p:attrName>ppt_x</p:attrName>
                                        </p:attrNameLst>
                                      </p:cBhvr>
                                      <p:tavLst>
                                        <p:tav tm="0">
                                          <p:val>
                                            <p:strVal val="0-#ppt_w/2"/>
                                          </p:val>
                                        </p:tav>
                                        <p:tav tm="100000">
                                          <p:val>
                                            <p:strVal val="#ppt_x"/>
                                          </p:val>
                                        </p:tav>
                                      </p:tavLst>
                                    </p:anim>
                                    <p:anim calcmode="lin" valueType="num">
                                      <p:cBhvr additive="base">
                                        <p:cTn id="86" dur="2000" fill="hold"/>
                                        <p:tgtEl>
                                          <p:spTgt spid="9"/>
                                        </p:tgtEl>
                                        <p:attrNameLst>
                                          <p:attrName>ppt_y</p:attrName>
                                        </p:attrNameLst>
                                      </p:cBhvr>
                                      <p:tavLst>
                                        <p:tav tm="0">
                                          <p:val>
                                            <p:strVal val="0-#ppt_h/2"/>
                                          </p:val>
                                        </p:tav>
                                        <p:tav tm="100000">
                                          <p:val>
                                            <p:strVal val="#ppt_y"/>
                                          </p:val>
                                        </p:tav>
                                      </p:tavLst>
                                    </p:anim>
                                  </p:childTnLst>
                                </p:cTn>
                              </p:par>
                              <p:par>
                                <p:cTn id="87" presetID="2" presetClass="entr" presetSubtype="9" fill="hold" grpId="1" nodeType="withEffect">
                                  <p:stCondLst>
                                    <p:cond delay="0"/>
                                  </p:stCondLst>
                                  <p:childTnLst>
                                    <p:set>
                                      <p:cBhvr>
                                        <p:cTn id="88" dur="1" fill="hold">
                                          <p:stCondLst>
                                            <p:cond delay="0"/>
                                          </p:stCondLst>
                                        </p:cTn>
                                        <p:tgtEl>
                                          <p:spTgt spid="13"/>
                                        </p:tgtEl>
                                        <p:attrNameLst>
                                          <p:attrName>style.visibility</p:attrName>
                                        </p:attrNameLst>
                                      </p:cBhvr>
                                      <p:to>
                                        <p:strVal val="visible"/>
                                      </p:to>
                                    </p:set>
                                    <p:anim calcmode="lin" valueType="num">
                                      <p:cBhvr additive="base">
                                        <p:cTn id="89" dur="2000" fill="hold"/>
                                        <p:tgtEl>
                                          <p:spTgt spid="13"/>
                                        </p:tgtEl>
                                        <p:attrNameLst>
                                          <p:attrName>ppt_x</p:attrName>
                                        </p:attrNameLst>
                                      </p:cBhvr>
                                      <p:tavLst>
                                        <p:tav tm="0">
                                          <p:val>
                                            <p:strVal val="0-#ppt_w/2"/>
                                          </p:val>
                                        </p:tav>
                                        <p:tav tm="100000">
                                          <p:val>
                                            <p:strVal val="#ppt_x"/>
                                          </p:val>
                                        </p:tav>
                                      </p:tavLst>
                                    </p:anim>
                                    <p:anim calcmode="lin" valueType="num">
                                      <p:cBhvr additive="base">
                                        <p:cTn id="90" dur="2000" fill="hold"/>
                                        <p:tgtEl>
                                          <p:spTgt spid="13"/>
                                        </p:tgtEl>
                                        <p:attrNameLst>
                                          <p:attrName>ppt_y</p:attrName>
                                        </p:attrNameLst>
                                      </p:cBhvr>
                                      <p:tavLst>
                                        <p:tav tm="0">
                                          <p:val>
                                            <p:strVal val="0-#ppt_h/2"/>
                                          </p:val>
                                        </p:tav>
                                        <p:tav tm="100000">
                                          <p:val>
                                            <p:strVal val="#ppt_y"/>
                                          </p:val>
                                        </p:tav>
                                      </p:tavLst>
                                    </p:anim>
                                  </p:childTnLst>
                                </p:cTn>
                              </p:par>
                            </p:childTnLst>
                          </p:cTn>
                        </p:par>
                        <p:par>
                          <p:cTn id="91" fill="hold">
                            <p:stCondLst>
                              <p:cond delay="2000"/>
                            </p:stCondLst>
                            <p:childTnLst>
                              <p:par>
                                <p:cTn id="92" presetID="13" presetClass="exit" presetSubtype="32" fill="hold" grpId="2" nodeType="afterEffect">
                                  <p:stCondLst>
                                    <p:cond delay="0"/>
                                  </p:stCondLst>
                                  <p:childTnLst>
                                    <p:animEffect transition="out" filter="plus(out)">
                                      <p:cBhvr>
                                        <p:cTn id="93" dur="2000"/>
                                        <p:tgtEl>
                                          <p:spTgt spid="3"/>
                                        </p:tgtEl>
                                      </p:cBhvr>
                                    </p:animEffect>
                                    <p:set>
                                      <p:cBhvr>
                                        <p:cTn id="94" dur="1" fill="hold">
                                          <p:stCondLst>
                                            <p:cond delay="1999"/>
                                          </p:stCondLst>
                                        </p:cTn>
                                        <p:tgtEl>
                                          <p:spTgt spid="3"/>
                                        </p:tgtEl>
                                        <p:attrNameLst>
                                          <p:attrName>style.visibility</p:attrName>
                                        </p:attrNameLst>
                                      </p:cBhvr>
                                      <p:to>
                                        <p:strVal val="hidden"/>
                                      </p:to>
                                    </p:set>
                                  </p:childTnLst>
                                </p:cTn>
                              </p:par>
                              <p:par>
                                <p:cTn id="95" presetID="13" presetClass="exit" presetSubtype="32" fill="hold" grpId="2" nodeType="withEffect">
                                  <p:stCondLst>
                                    <p:cond delay="0"/>
                                  </p:stCondLst>
                                  <p:childTnLst>
                                    <p:animEffect transition="out" filter="plus(out)">
                                      <p:cBhvr>
                                        <p:cTn id="96" dur="2000"/>
                                        <p:tgtEl>
                                          <p:spTgt spid="4"/>
                                        </p:tgtEl>
                                      </p:cBhvr>
                                    </p:animEffect>
                                    <p:set>
                                      <p:cBhvr>
                                        <p:cTn id="97" dur="1" fill="hold">
                                          <p:stCondLst>
                                            <p:cond delay="1999"/>
                                          </p:stCondLst>
                                        </p:cTn>
                                        <p:tgtEl>
                                          <p:spTgt spid="4"/>
                                        </p:tgtEl>
                                        <p:attrNameLst>
                                          <p:attrName>style.visibility</p:attrName>
                                        </p:attrNameLst>
                                      </p:cBhvr>
                                      <p:to>
                                        <p:strVal val="hidden"/>
                                      </p:to>
                                    </p:set>
                                  </p:childTnLst>
                                </p:cTn>
                              </p:par>
                              <p:par>
                                <p:cTn id="98" presetID="13" presetClass="exit" presetSubtype="32" fill="hold" grpId="2" nodeType="withEffect">
                                  <p:stCondLst>
                                    <p:cond delay="0"/>
                                  </p:stCondLst>
                                  <p:childTnLst>
                                    <p:animEffect transition="out" filter="plus(out)">
                                      <p:cBhvr>
                                        <p:cTn id="99" dur="2000"/>
                                        <p:tgtEl>
                                          <p:spTgt spid="5"/>
                                        </p:tgtEl>
                                      </p:cBhvr>
                                    </p:animEffect>
                                    <p:set>
                                      <p:cBhvr>
                                        <p:cTn id="100" dur="1" fill="hold">
                                          <p:stCondLst>
                                            <p:cond delay="1999"/>
                                          </p:stCondLst>
                                        </p:cTn>
                                        <p:tgtEl>
                                          <p:spTgt spid="5"/>
                                        </p:tgtEl>
                                        <p:attrNameLst>
                                          <p:attrName>style.visibility</p:attrName>
                                        </p:attrNameLst>
                                      </p:cBhvr>
                                      <p:to>
                                        <p:strVal val="hidden"/>
                                      </p:to>
                                    </p:set>
                                  </p:childTnLst>
                                </p:cTn>
                              </p:par>
                              <p:par>
                                <p:cTn id="101" presetID="13" presetClass="exit" presetSubtype="32" fill="hold" grpId="2" nodeType="withEffect">
                                  <p:stCondLst>
                                    <p:cond delay="0"/>
                                  </p:stCondLst>
                                  <p:childTnLst>
                                    <p:animEffect transition="out" filter="plus(out)">
                                      <p:cBhvr>
                                        <p:cTn id="102" dur="2000"/>
                                        <p:tgtEl>
                                          <p:spTgt spid="6"/>
                                        </p:tgtEl>
                                      </p:cBhvr>
                                    </p:animEffect>
                                    <p:set>
                                      <p:cBhvr>
                                        <p:cTn id="103" dur="1" fill="hold">
                                          <p:stCondLst>
                                            <p:cond delay="1999"/>
                                          </p:stCondLst>
                                        </p:cTn>
                                        <p:tgtEl>
                                          <p:spTgt spid="6"/>
                                        </p:tgtEl>
                                        <p:attrNameLst>
                                          <p:attrName>style.visibility</p:attrName>
                                        </p:attrNameLst>
                                      </p:cBhvr>
                                      <p:to>
                                        <p:strVal val="hidden"/>
                                      </p:to>
                                    </p:set>
                                  </p:childTnLst>
                                </p:cTn>
                              </p:par>
                              <p:par>
                                <p:cTn id="104" presetID="13" presetClass="exit" presetSubtype="32" fill="hold" grpId="2" nodeType="withEffect">
                                  <p:stCondLst>
                                    <p:cond delay="0"/>
                                  </p:stCondLst>
                                  <p:childTnLst>
                                    <p:animEffect transition="out" filter="plus(out)">
                                      <p:cBhvr>
                                        <p:cTn id="105" dur="2000"/>
                                        <p:tgtEl>
                                          <p:spTgt spid="7"/>
                                        </p:tgtEl>
                                      </p:cBhvr>
                                    </p:animEffect>
                                    <p:set>
                                      <p:cBhvr>
                                        <p:cTn id="106" dur="1" fill="hold">
                                          <p:stCondLst>
                                            <p:cond delay="1999"/>
                                          </p:stCondLst>
                                        </p:cTn>
                                        <p:tgtEl>
                                          <p:spTgt spid="7"/>
                                        </p:tgtEl>
                                        <p:attrNameLst>
                                          <p:attrName>style.visibility</p:attrName>
                                        </p:attrNameLst>
                                      </p:cBhvr>
                                      <p:to>
                                        <p:strVal val="hidden"/>
                                      </p:to>
                                    </p:set>
                                  </p:childTnLst>
                                </p:cTn>
                              </p:par>
                              <p:par>
                                <p:cTn id="107" presetID="13" presetClass="exit" presetSubtype="32" fill="hold" grpId="2" nodeType="withEffect">
                                  <p:stCondLst>
                                    <p:cond delay="0"/>
                                  </p:stCondLst>
                                  <p:childTnLst>
                                    <p:animEffect transition="out" filter="plus(out)">
                                      <p:cBhvr>
                                        <p:cTn id="108" dur="2000"/>
                                        <p:tgtEl>
                                          <p:spTgt spid="8"/>
                                        </p:tgtEl>
                                      </p:cBhvr>
                                    </p:animEffect>
                                    <p:set>
                                      <p:cBhvr>
                                        <p:cTn id="109" dur="1" fill="hold">
                                          <p:stCondLst>
                                            <p:cond delay="1999"/>
                                          </p:stCondLst>
                                        </p:cTn>
                                        <p:tgtEl>
                                          <p:spTgt spid="8"/>
                                        </p:tgtEl>
                                        <p:attrNameLst>
                                          <p:attrName>style.visibility</p:attrName>
                                        </p:attrNameLst>
                                      </p:cBhvr>
                                      <p:to>
                                        <p:strVal val="hidden"/>
                                      </p:to>
                                    </p:set>
                                  </p:childTnLst>
                                </p:cTn>
                              </p:par>
                              <p:par>
                                <p:cTn id="110" presetID="13" presetClass="exit" presetSubtype="32" fill="hold" grpId="2" nodeType="withEffect">
                                  <p:stCondLst>
                                    <p:cond delay="0"/>
                                  </p:stCondLst>
                                  <p:childTnLst>
                                    <p:animEffect transition="out" filter="plus(out)">
                                      <p:cBhvr>
                                        <p:cTn id="111" dur="2000"/>
                                        <p:tgtEl>
                                          <p:spTgt spid="9"/>
                                        </p:tgtEl>
                                      </p:cBhvr>
                                    </p:animEffect>
                                    <p:set>
                                      <p:cBhvr>
                                        <p:cTn id="112" dur="1" fill="hold">
                                          <p:stCondLst>
                                            <p:cond delay="1999"/>
                                          </p:stCondLst>
                                        </p:cTn>
                                        <p:tgtEl>
                                          <p:spTgt spid="9"/>
                                        </p:tgtEl>
                                        <p:attrNameLst>
                                          <p:attrName>style.visibility</p:attrName>
                                        </p:attrNameLst>
                                      </p:cBhvr>
                                      <p:to>
                                        <p:strVal val="hidden"/>
                                      </p:to>
                                    </p:set>
                                  </p:childTnLst>
                                </p:cTn>
                              </p:par>
                              <p:par>
                                <p:cTn id="113" presetID="13" presetClass="exit" presetSubtype="32" fill="hold" grpId="2" nodeType="withEffect">
                                  <p:stCondLst>
                                    <p:cond delay="0"/>
                                  </p:stCondLst>
                                  <p:childTnLst>
                                    <p:animEffect transition="out" filter="plus(out)">
                                      <p:cBhvr>
                                        <p:cTn id="114" dur="2000"/>
                                        <p:tgtEl>
                                          <p:spTgt spid="10"/>
                                        </p:tgtEl>
                                      </p:cBhvr>
                                    </p:animEffect>
                                    <p:set>
                                      <p:cBhvr>
                                        <p:cTn id="115" dur="1" fill="hold">
                                          <p:stCondLst>
                                            <p:cond delay="1999"/>
                                          </p:stCondLst>
                                        </p:cTn>
                                        <p:tgtEl>
                                          <p:spTgt spid="10"/>
                                        </p:tgtEl>
                                        <p:attrNameLst>
                                          <p:attrName>style.visibility</p:attrName>
                                        </p:attrNameLst>
                                      </p:cBhvr>
                                      <p:to>
                                        <p:strVal val="hidden"/>
                                      </p:to>
                                    </p:set>
                                  </p:childTnLst>
                                </p:cTn>
                              </p:par>
                              <p:par>
                                <p:cTn id="116" presetID="13" presetClass="exit" presetSubtype="32" fill="hold" grpId="2" nodeType="withEffect">
                                  <p:stCondLst>
                                    <p:cond delay="0"/>
                                  </p:stCondLst>
                                  <p:childTnLst>
                                    <p:animEffect transition="out" filter="plus(out)">
                                      <p:cBhvr>
                                        <p:cTn id="117" dur="2000"/>
                                        <p:tgtEl>
                                          <p:spTgt spid="11"/>
                                        </p:tgtEl>
                                      </p:cBhvr>
                                    </p:animEffect>
                                    <p:set>
                                      <p:cBhvr>
                                        <p:cTn id="118" dur="1" fill="hold">
                                          <p:stCondLst>
                                            <p:cond delay="1999"/>
                                          </p:stCondLst>
                                        </p:cTn>
                                        <p:tgtEl>
                                          <p:spTgt spid="11"/>
                                        </p:tgtEl>
                                        <p:attrNameLst>
                                          <p:attrName>style.visibility</p:attrName>
                                        </p:attrNameLst>
                                      </p:cBhvr>
                                      <p:to>
                                        <p:strVal val="hidden"/>
                                      </p:to>
                                    </p:set>
                                  </p:childTnLst>
                                </p:cTn>
                              </p:par>
                              <p:par>
                                <p:cTn id="119" presetID="13" presetClass="exit" presetSubtype="32" fill="hold" grpId="2" nodeType="withEffect">
                                  <p:stCondLst>
                                    <p:cond delay="0"/>
                                  </p:stCondLst>
                                  <p:childTnLst>
                                    <p:animEffect transition="out" filter="plus(out)">
                                      <p:cBhvr>
                                        <p:cTn id="120" dur="2000"/>
                                        <p:tgtEl>
                                          <p:spTgt spid="12"/>
                                        </p:tgtEl>
                                      </p:cBhvr>
                                    </p:animEffect>
                                    <p:set>
                                      <p:cBhvr>
                                        <p:cTn id="121" dur="1" fill="hold">
                                          <p:stCondLst>
                                            <p:cond delay="1999"/>
                                          </p:stCondLst>
                                        </p:cTn>
                                        <p:tgtEl>
                                          <p:spTgt spid="12"/>
                                        </p:tgtEl>
                                        <p:attrNameLst>
                                          <p:attrName>style.visibility</p:attrName>
                                        </p:attrNameLst>
                                      </p:cBhvr>
                                      <p:to>
                                        <p:strVal val="hidden"/>
                                      </p:to>
                                    </p:set>
                                  </p:childTnLst>
                                </p:cTn>
                              </p:par>
                              <p:par>
                                <p:cTn id="122" presetID="13" presetClass="exit" presetSubtype="32" fill="hold" grpId="2" nodeType="withEffect">
                                  <p:stCondLst>
                                    <p:cond delay="0"/>
                                  </p:stCondLst>
                                  <p:childTnLst>
                                    <p:animEffect transition="out" filter="plus(out)">
                                      <p:cBhvr>
                                        <p:cTn id="123" dur="2000"/>
                                        <p:tgtEl>
                                          <p:spTgt spid="13"/>
                                        </p:tgtEl>
                                      </p:cBhvr>
                                    </p:animEffect>
                                    <p:set>
                                      <p:cBhvr>
                                        <p:cTn id="124" dur="1" fill="hold">
                                          <p:stCondLst>
                                            <p:cond delay="1999"/>
                                          </p:stCondLst>
                                        </p:cTn>
                                        <p:tgtEl>
                                          <p:spTgt spid="13"/>
                                        </p:tgtEl>
                                        <p:attrNameLst>
                                          <p:attrName>style.visibility</p:attrName>
                                        </p:attrNameLst>
                                      </p:cBhvr>
                                      <p:to>
                                        <p:strVal val="hidden"/>
                                      </p:to>
                                    </p:set>
                                  </p:childTnLst>
                                </p:cTn>
                              </p:par>
                              <p:par>
                                <p:cTn id="125" presetID="13" presetClass="exit" presetSubtype="32" fill="hold" grpId="2" nodeType="withEffect">
                                  <p:stCondLst>
                                    <p:cond delay="0"/>
                                  </p:stCondLst>
                                  <p:childTnLst>
                                    <p:animEffect transition="out" filter="plus(out)">
                                      <p:cBhvr>
                                        <p:cTn id="126" dur="2000"/>
                                        <p:tgtEl>
                                          <p:spTgt spid="14"/>
                                        </p:tgtEl>
                                      </p:cBhvr>
                                    </p:animEffect>
                                    <p:set>
                                      <p:cBhvr>
                                        <p:cTn id="127" dur="1" fill="hold">
                                          <p:stCondLst>
                                            <p:cond delay="1999"/>
                                          </p:stCondLst>
                                        </p:cTn>
                                        <p:tgtEl>
                                          <p:spTgt spid="14"/>
                                        </p:tgtEl>
                                        <p:attrNameLst>
                                          <p:attrName>style.visibility</p:attrName>
                                        </p:attrNameLst>
                                      </p:cBhvr>
                                      <p:to>
                                        <p:strVal val="hidden"/>
                                      </p:to>
                                    </p:set>
                                  </p:childTnLst>
                                </p:cTn>
                              </p:par>
                              <p:par>
                                <p:cTn id="128" presetID="2" presetClass="exit" presetSubtype="6" fill="hold" grpId="3" nodeType="withEffect">
                                  <p:stCondLst>
                                    <p:cond delay="0"/>
                                  </p:stCondLst>
                                  <p:childTnLst>
                                    <p:anim calcmode="lin" valueType="num">
                                      <p:cBhvr additive="base">
                                        <p:cTn id="129" dur="2000"/>
                                        <p:tgtEl>
                                          <p:spTgt spid="3"/>
                                        </p:tgtEl>
                                        <p:attrNameLst>
                                          <p:attrName>ppt_x</p:attrName>
                                        </p:attrNameLst>
                                      </p:cBhvr>
                                      <p:tavLst>
                                        <p:tav tm="0">
                                          <p:val>
                                            <p:strVal val="ppt_x"/>
                                          </p:val>
                                        </p:tav>
                                        <p:tav tm="100000">
                                          <p:val>
                                            <p:strVal val="1+ppt_w/2"/>
                                          </p:val>
                                        </p:tav>
                                      </p:tavLst>
                                    </p:anim>
                                    <p:anim calcmode="lin" valueType="num">
                                      <p:cBhvr additive="base">
                                        <p:cTn id="130" dur="2000"/>
                                        <p:tgtEl>
                                          <p:spTgt spid="3"/>
                                        </p:tgtEl>
                                        <p:attrNameLst>
                                          <p:attrName>ppt_y</p:attrName>
                                        </p:attrNameLst>
                                      </p:cBhvr>
                                      <p:tavLst>
                                        <p:tav tm="0">
                                          <p:val>
                                            <p:strVal val="ppt_y"/>
                                          </p:val>
                                        </p:tav>
                                        <p:tav tm="100000">
                                          <p:val>
                                            <p:strVal val="1+ppt_h/2"/>
                                          </p:val>
                                        </p:tav>
                                      </p:tavLst>
                                    </p:anim>
                                    <p:set>
                                      <p:cBhvr>
                                        <p:cTn id="131" dur="1" fill="hold">
                                          <p:stCondLst>
                                            <p:cond delay="1999"/>
                                          </p:stCondLst>
                                        </p:cTn>
                                        <p:tgtEl>
                                          <p:spTgt spid="3"/>
                                        </p:tgtEl>
                                        <p:attrNameLst>
                                          <p:attrName>style.visibility</p:attrName>
                                        </p:attrNameLst>
                                      </p:cBhvr>
                                      <p:to>
                                        <p:strVal val="hidden"/>
                                      </p:to>
                                    </p:set>
                                  </p:childTnLst>
                                </p:cTn>
                              </p:par>
                              <p:par>
                                <p:cTn id="132" presetID="2" presetClass="exit" presetSubtype="6" fill="hold" grpId="3" nodeType="withEffect">
                                  <p:stCondLst>
                                    <p:cond delay="0"/>
                                  </p:stCondLst>
                                  <p:childTnLst>
                                    <p:anim calcmode="lin" valueType="num">
                                      <p:cBhvr additive="base">
                                        <p:cTn id="133" dur="2000"/>
                                        <p:tgtEl>
                                          <p:spTgt spid="7"/>
                                        </p:tgtEl>
                                        <p:attrNameLst>
                                          <p:attrName>ppt_x</p:attrName>
                                        </p:attrNameLst>
                                      </p:cBhvr>
                                      <p:tavLst>
                                        <p:tav tm="0">
                                          <p:val>
                                            <p:strVal val="ppt_x"/>
                                          </p:val>
                                        </p:tav>
                                        <p:tav tm="100000">
                                          <p:val>
                                            <p:strVal val="1+ppt_w/2"/>
                                          </p:val>
                                        </p:tav>
                                      </p:tavLst>
                                    </p:anim>
                                    <p:anim calcmode="lin" valueType="num">
                                      <p:cBhvr additive="base">
                                        <p:cTn id="134" dur="2000"/>
                                        <p:tgtEl>
                                          <p:spTgt spid="7"/>
                                        </p:tgtEl>
                                        <p:attrNameLst>
                                          <p:attrName>ppt_y</p:attrName>
                                        </p:attrNameLst>
                                      </p:cBhvr>
                                      <p:tavLst>
                                        <p:tav tm="0">
                                          <p:val>
                                            <p:strVal val="ppt_y"/>
                                          </p:val>
                                        </p:tav>
                                        <p:tav tm="100000">
                                          <p:val>
                                            <p:strVal val="1+ppt_h/2"/>
                                          </p:val>
                                        </p:tav>
                                      </p:tavLst>
                                    </p:anim>
                                    <p:set>
                                      <p:cBhvr>
                                        <p:cTn id="135" dur="1" fill="hold">
                                          <p:stCondLst>
                                            <p:cond delay="1999"/>
                                          </p:stCondLst>
                                        </p:cTn>
                                        <p:tgtEl>
                                          <p:spTgt spid="7"/>
                                        </p:tgtEl>
                                        <p:attrNameLst>
                                          <p:attrName>style.visibility</p:attrName>
                                        </p:attrNameLst>
                                      </p:cBhvr>
                                      <p:to>
                                        <p:strVal val="hidden"/>
                                      </p:to>
                                    </p:set>
                                  </p:childTnLst>
                                </p:cTn>
                              </p:par>
                              <p:par>
                                <p:cTn id="136" presetID="2" presetClass="exit" presetSubtype="6" fill="hold" grpId="3" nodeType="withEffect">
                                  <p:stCondLst>
                                    <p:cond delay="0"/>
                                  </p:stCondLst>
                                  <p:childTnLst>
                                    <p:anim calcmode="lin" valueType="num">
                                      <p:cBhvr additive="base">
                                        <p:cTn id="137" dur="2000"/>
                                        <p:tgtEl>
                                          <p:spTgt spid="11"/>
                                        </p:tgtEl>
                                        <p:attrNameLst>
                                          <p:attrName>ppt_x</p:attrName>
                                        </p:attrNameLst>
                                      </p:cBhvr>
                                      <p:tavLst>
                                        <p:tav tm="0">
                                          <p:val>
                                            <p:strVal val="ppt_x"/>
                                          </p:val>
                                        </p:tav>
                                        <p:tav tm="100000">
                                          <p:val>
                                            <p:strVal val="1+ppt_w/2"/>
                                          </p:val>
                                        </p:tav>
                                      </p:tavLst>
                                    </p:anim>
                                    <p:anim calcmode="lin" valueType="num">
                                      <p:cBhvr additive="base">
                                        <p:cTn id="138" dur="2000"/>
                                        <p:tgtEl>
                                          <p:spTgt spid="11"/>
                                        </p:tgtEl>
                                        <p:attrNameLst>
                                          <p:attrName>ppt_y</p:attrName>
                                        </p:attrNameLst>
                                      </p:cBhvr>
                                      <p:tavLst>
                                        <p:tav tm="0">
                                          <p:val>
                                            <p:strVal val="ppt_y"/>
                                          </p:val>
                                        </p:tav>
                                        <p:tav tm="100000">
                                          <p:val>
                                            <p:strVal val="1+ppt_h/2"/>
                                          </p:val>
                                        </p:tav>
                                      </p:tavLst>
                                    </p:anim>
                                    <p:set>
                                      <p:cBhvr>
                                        <p:cTn id="139" dur="1" fill="hold">
                                          <p:stCondLst>
                                            <p:cond delay="1999"/>
                                          </p:stCondLst>
                                        </p:cTn>
                                        <p:tgtEl>
                                          <p:spTgt spid="11"/>
                                        </p:tgtEl>
                                        <p:attrNameLst>
                                          <p:attrName>style.visibility</p:attrName>
                                        </p:attrNameLst>
                                      </p:cBhvr>
                                      <p:to>
                                        <p:strVal val="hidden"/>
                                      </p:to>
                                    </p:set>
                                  </p:childTnLst>
                                </p:cTn>
                              </p:par>
                              <p:par>
                                <p:cTn id="140" presetID="2" presetClass="exit" presetSubtype="9" fill="hold" grpId="3" nodeType="withEffect">
                                  <p:stCondLst>
                                    <p:cond delay="0"/>
                                  </p:stCondLst>
                                  <p:childTnLst>
                                    <p:anim calcmode="lin" valueType="num">
                                      <p:cBhvr additive="base">
                                        <p:cTn id="141" dur="2000"/>
                                        <p:tgtEl>
                                          <p:spTgt spid="5"/>
                                        </p:tgtEl>
                                        <p:attrNameLst>
                                          <p:attrName>ppt_x</p:attrName>
                                        </p:attrNameLst>
                                      </p:cBhvr>
                                      <p:tavLst>
                                        <p:tav tm="0">
                                          <p:val>
                                            <p:strVal val="ppt_x"/>
                                          </p:val>
                                        </p:tav>
                                        <p:tav tm="100000">
                                          <p:val>
                                            <p:strVal val="0-ppt_w/2"/>
                                          </p:val>
                                        </p:tav>
                                      </p:tavLst>
                                    </p:anim>
                                    <p:anim calcmode="lin" valueType="num">
                                      <p:cBhvr additive="base">
                                        <p:cTn id="142" dur="2000"/>
                                        <p:tgtEl>
                                          <p:spTgt spid="5"/>
                                        </p:tgtEl>
                                        <p:attrNameLst>
                                          <p:attrName>ppt_y</p:attrName>
                                        </p:attrNameLst>
                                      </p:cBhvr>
                                      <p:tavLst>
                                        <p:tav tm="0">
                                          <p:val>
                                            <p:strVal val="ppt_y"/>
                                          </p:val>
                                        </p:tav>
                                        <p:tav tm="100000">
                                          <p:val>
                                            <p:strVal val="0-ppt_h/2"/>
                                          </p:val>
                                        </p:tav>
                                      </p:tavLst>
                                    </p:anim>
                                    <p:set>
                                      <p:cBhvr>
                                        <p:cTn id="143" dur="1" fill="hold">
                                          <p:stCondLst>
                                            <p:cond delay="1999"/>
                                          </p:stCondLst>
                                        </p:cTn>
                                        <p:tgtEl>
                                          <p:spTgt spid="5"/>
                                        </p:tgtEl>
                                        <p:attrNameLst>
                                          <p:attrName>style.visibility</p:attrName>
                                        </p:attrNameLst>
                                      </p:cBhvr>
                                      <p:to>
                                        <p:strVal val="hidden"/>
                                      </p:to>
                                    </p:set>
                                  </p:childTnLst>
                                </p:cTn>
                              </p:par>
                              <p:par>
                                <p:cTn id="144" presetID="2" presetClass="exit" presetSubtype="9" fill="hold" grpId="3" nodeType="withEffect">
                                  <p:stCondLst>
                                    <p:cond delay="0"/>
                                  </p:stCondLst>
                                  <p:childTnLst>
                                    <p:anim calcmode="lin" valueType="num">
                                      <p:cBhvr additive="base">
                                        <p:cTn id="145" dur="2000"/>
                                        <p:tgtEl>
                                          <p:spTgt spid="9"/>
                                        </p:tgtEl>
                                        <p:attrNameLst>
                                          <p:attrName>ppt_x</p:attrName>
                                        </p:attrNameLst>
                                      </p:cBhvr>
                                      <p:tavLst>
                                        <p:tav tm="0">
                                          <p:val>
                                            <p:strVal val="ppt_x"/>
                                          </p:val>
                                        </p:tav>
                                        <p:tav tm="100000">
                                          <p:val>
                                            <p:strVal val="0-ppt_w/2"/>
                                          </p:val>
                                        </p:tav>
                                      </p:tavLst>
                                    </p:anim>
                                    <p:anim calcmode="lin" valueType="num">
                                      <p:cBhvr additive="base">
                                        <p:cTn id="146" dur="2000"/>
                                        <p:tgtEl>
                                          <p:spTgt spid="9"/>
                                        </p:tgtEl>
                                        <p:attrNameLst>
                                          <p:attrName>ppt_y</p:attrName>
                                        </p:attrNameLst>
                                      </p:cBhvr>
                                      <p:tavLst>
                                        <p:tav tm="0">
                                          <p:val>
                                            <p:strVal val="ppt_y"/>
                                          </p:val>
                                        </p:tav>
                                        <p:tav tm="100000">
                                          <p:val>
                                            <p:strVal val="0-ppt_h/2"/>
                                          </p:val>
                                        </p:tav>
                                      </p:tavLst>
                                    </p:anim>
                                    <p:set>
                                      <p:cBhvr>
                                        <p:cTn id="147" dur="1" fill="hold">
                                          <p:stCondLst>
                                            <p:cond delay="1999"/>
                                          </p:stCondLst>
                                        </p:cTn>
                                        <p:tgtEl>
                                          <p:spTgt spid="9"/>
                                        </p:tgtEl>
                                        <p:attrNameLst>
                                          <p:attrName>style.visibility</p:attrName>
                                        </p:attrNameLst>
                                      </p:cBhvr>
                                      <p:to>
                                        <p:strVal val="hidden"/>
                                      </p:to>
                                    </p:set>
                                  </p:childTnLst>
                                </p:cTn>
                              </p:par>
                              <p:par>
                                <p:cTn id="148" presetID="2" presetClass="exit" presetSubtype="9" fill="hold" grpId="3" nodeType="withEffect">
                                  <p:stCondLst>
                                    <p:cond delay="0"/>
                                  </p:stCondLst>
                                  <p:childTnLst>
                                    <p:anim calcmode="lin" valueType="num">
                                      <p:cBhvr additive="base">
                                        <p:cTn id="149" dur="2000"/>
                                        <p:tgtEl>
                                          <p:spTgt spid="13"/>
                                        </p:tgtEl>
                                        <p:attrNameLst>
                                          <p:attrName>ppt_x</p:attrName>
                                        </p:attrNameLst>
                                      </p:cBhvr>
                                      <p:tavLst>
                                        <p:tav tm="0">
                                          <p:val>
                                            <p:strVal val="ppt_x"/>
                                          </p:val>
                                        </p:tav>
                                        <p:tav tm="100000">
                                          <p:val>
                                            <p:strVal val="0-ppt_w/2"/>
                                          </p:val>
                                        </p:tav>
                                      </p:tavLst>
                                    </p:anim>
                                    <p:anim calcmode="lin" valueType="num">
                                      <p:cBhvr additive="base">
                                        <p:cTn id="150" dur="2000"/>
                                        <p:tgtEl>
                                          <p:spTgt spid="13"/>
                                        </p:tgtEl>
                                        <p:attrNameLst>
                                          <p:attrName>ppt_y</p:attrName>
                                        </p:attrNameLst>
                                      </p:cBhvr>
                                      <p:tavLst>
                                        <p:tav tm="0">
                                          <p:val>
                                            <p:strVal val="ppt_y"/>
                                          </p:val>
                                        </p:tav>
                                        <p:tav tm="100000">
                                          <p:val>
                                            <p:strVal val="0-ppt_h/2"/>
                                          </p:val>
                                        </p:tav>
                                      </p:tavLst>
                                    </p:anim>
                                    <p:set>
                                      <p:cBhvr>
                                        <p:cTn id="151" dur="1" fill="hold">
                                          <p:stCondLst>
                                            <p:cond delay="1999"/>
                                          </p:stCondLst>
                                        </p:cTn>
                                        <p:tgtEl>
                                          <p:spTgt spid="13"/>
                                        </p:tgtEl>
                                        <p:attrNameLst>
                                          <p:attrName>style.visibility</p:attrName>
                                        </p:attrNameLst>
                                      </p:cBhvr>
                                      <p:to>
                                        <p:strVal val="hidden"/>
                                      </p:to>
                                    </p:set>
                                  </p:childTnLst>
                                </p:cTn>
                              </p:par>
                              <p:par>
                                <p:cTn id="152" presetID="2" presetClass="exit" presetSubtype="12" fill="hold" grpId="3" nodeType="with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0-ppt_w/2"/>
                                          </p:val>
                                        </p:tav>
                                      </p:tavLst>
                                    </p:anim>
                                    <p:anim calcmode="lin" valueType="num">
                                      <p:cBhvr additive="base">
                                        <p:cTn id="154" dur="2000"/>
                                        <p:tgtEl>
                                          <p:spTgt spid="4"/>
                                        </p:tgtEl>
                                        <p:attrNameLst>
                                          <p:attrName>ppt_y</p:attrName>
                                        </p:attrNameLst>
                                      </p:cBhvr>
                                      <p:tavLst>
                                        <p:tav tm="0">
                                          <p:val>
                                            <p:strVal val="ppt_y"/>
                                          </p:val>
                                        </p:tav>
                                        <p:tav tm="100000">
                                          <p:val>
                                            <p:strVal val="1+ppt_h/2"/>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12" fill="hold" grpId="3" nodeType="withEffect">
                                  <p:stCondLst>
                                    <p:cond delay="0"/>
                                  </p:stCondLst>
                                  <p:childTnLst>
                                    <p:anim calcmode="lin" valueType="num">
                                      <p:cBhvr additive="base">
                                        <p:cTn id="157" dur="2000"/>
                                        <p:tgtEl>
                                          <p:spTgt spid="8"/>
                                        </p:tgtEl>
                                        <p:attrNameLst>
                                          <p:attrName>ppt_x</p:attrName>
                                        </p:attrNameLst>
                                      </p:cBhvr>
                                      <p:tavLst>
                                        <p:tav tm="0">
                                          <p:val>
                                            <p:strVal val="ppt_x"/>
                                          </p:val>
                                        </p:tav>
                                        <p:tav tm="100000">
                                          <p:val>
                                            <p:strVal val="0-ppt_w/2"/>
                                          </p:val>
                                        </p:tav>
                                      </p:tavLst>
                                    </p:anim>
                                    <p:anim calcmode="lin" valueType="num">
                                      <p:cBhvr additive="base">
                                        <p:cTn id="158" dur="2000"/>
                                        <p:tgtEl>
                                          <p:spTgt spid="8"/>
                                        </p:tgtEl>
                                        <p:attrNameLst>
                                          <p:attrName>ppt_y</p:attrName>
                                        </p:attrNameLst>
                                      </p:cBhvr>
                                      <p:tavLst>
                                        <p:tav tm="0">
                                          <p:val>
                                            <p:strVal val="ppt_y"/>
                                          </p:val>
                                        </p:tav>
                                        <p:tav tm="100000">
                                          <p:val>
                                            <p:strVal val="1+ppt_h/2"/>
                                          </p:val>
                                        </p:tav>
                                      </p:tavLst>
                                    </p:anim>
                                    <p:set>
                                      <p:cBhvr>
                                        <p:cTn id="159" dur="1" fill="hold">
                                          <p:stCondLst>
                                            <p:cond delay="1999"/>
                                          </p:stCondLst>
                                        </p:cTn>
                                        <p:tgtEl>
                                          <p:spTgt spid="8"/>
                                        </p:tgtEl>
                                        <p:attrNameLst>
                                          <p:attrName>style.visibility</p:attrName>
                                        </p:attrNameLst>
                                      </p:cBhvr>
                                      <p:to>
                                        <p:strVal val="hidden"/>
                                      </p:to>
                                    </p:set>
                                  </p:childTnLst>
                                </p:cTn>
                              </p:par>
                              <p:par>
                                <p:cTn id="160" presetID="2" presetClass="exit" presetSubtype="12" fill="hold" grpId="3" nodeType="withEffect">
                                  <p:stCondLst>
                                    <p:cond delay="0"/>
                                  </p:stCondLst>
                                  <p:childTnLst>
                                    <p:anim calcmode="lin" valueType="num">
                                      <p:cBhvr additive="base">
                                        <p:cTn id="161" dur="2000"/>
                                        <p:tgtEl>
                                          <p:spTgt spid="12"/>
                                        </p:tgtEl>
                                        <p:attrNameLst>
                                          <p:attrName>ppt_x</p:attrName>
                                        </p:attrNameLst>
                                      </p:cBhvr>
                                      <p:tavLst>
                                        <p:tav tm="0">
                                          <p:val>
                                            <p:strVal val="ppt_x"/>
                                          </p:val>
                                        </p:tav>
                                        <p:tav tm="100000">
                                          <p:val>
                                            <p:strVal val="0-ppt_w/2"/>
                                          </p:val>
                                        </p:tav>
                                      </p:tavLst>
                                    </p:anim>
                                    <p:anim calcmode="lin" valueType="num">
                                      <p:cBhvr additive="base">
                                        <p:cTn id="162" dur="2000"/>
                                        <p:tgtEl>
                                          <p:spTgt spid="12"/>
                                        </p:tgtEl>
                                        <p:attrNameLst>
                                          <p:attrName>ppt_y</p:attrName>
                                        </p:attrNameLst>
                                      </p:cBhvr>
                                      <p:tavLst>
                                        <p:tav tm="0">
                                          <p:val>
                                            <p:strVal val="ppt_y"/>
                                          </p:val>
                                        </p:tav>
                                        <p:tav tm="100000">
                                          <p:val>
                                            <p:strVal val="1+ppt_h/2"/>
                                          </p:val>
                                        </p:tav>
                                      </p:tavLst>
                                    </p:anim>
                                    <p:set>
                                      <p:cBhvr>
                                        <p:cTn id="163" dur="1" fill="hold">
                                          <p:stCondLst>
                                            <p:cond delay="1999"/>
                                          </p:stCondLst>
                                        </p:cTn>
                                        <p:tgtEl>
                                          <p:spTgt spid="12"/>
                                        </p:tgtEl>
                                        <p:attrNameLst>
                                          <p:attrName>style.visibility</p:attrName>
                                        </p:attrNameLst>
                                      </p:cBhvr>
                                      <p:to>
                                        <p:strVal val="hidden"/>
                                      </p:to>
                                    </p:set>
                                  </p:childTnLst>
                                </p:cTn>
                              </p:par>
                              <p:par>
                                <p:cTn id="164" presetID="2" presetClass="exit" presetSubtype="3" fill="hold" grpId="3" nodeType="withEffect">
                                  <p:stCondLst>
                                    <p:cond delay="0"/>
                                  </p:stCondLst>
                                  <p:childTnLst>
                                    <p:anim calcmode="lin" valueType="num">
                                      <p:cBhvr additive="base">
                                        <p:cTn id="165" dur="2000"/>
                                        <p:tgtEl>
                                          <p:spTgt spid="6"/>
                                        </p:tgtEl>
                                        <p:attrNameLst>
                                          <p:attrName>ppt_x</p:attrName>
                                        </p:attrNameLst>
                                      </p:cBhvr>
                                      <p:tavLst>
                                        <p:tav tm="0">
                                          <p:val>
                                            <p:strVal val="ppt_x"/>
                                          </p:val>
                                        </p:tav>
                                        <p:tav tm="100000">
                                          <p:val>
                                            <p:strVal val="1+ppt_w/2"/>
                                          </p:val>
                                        </p:tav>
                                      </p:tavLst>
                                    </p:anim>
                                    <p:anim calcmode="lin" valueType="num">
                                      <p:cBhvr additive="base">
                                        <p:cTn id="166" dur="2000"/>
                                        <p:tgtEl>
                                          <p:spTgt spid="6"/>
                                        </p:tgtEl>
                                        <p:attrNameLst>
                                          <p:attrName>ppt_y</p:attrName>
                                        </p:attrNameLst>
                                      </p:cBhvr>
                                      <p:tavLst>
                                        <p:tav tm="0">
                                          <p:val>
                                            <p:strVal val="ppt_y"/>
                                          </p:val>
                                        </p:tav>
                                        <p:tav tm="100000">
                                          <p:val>
                                            <p:strVal val="0-ppt_h/2"/>
                                          </p:val>
                                        </p:tav>
                                      </p:tavLst>
                                    </p:anim>
                                    <p:set>
                                      <p:cBhvr>
                                        <p:cTn id="167" dur="1" fill="hold">
                                          <p:stCondLst>
                                            <p:cond delay="1999"/>
                                          </p:stCondLst>
                                        </p:cTn>
                                        <p:tgtEl>
                                          <p:spTgt spid="6"/>
                                        </p:tgtEl>
                                        <p:attrNameLst>
                                          <p:attrName>style.visibility</p:attrName>
                                        </p:attrNameLst>
                                      </p:cBhvr>
                                      <p:to>
                                        <p:strVal val="hidden"/>
                                      </p:to>
                                    </p:set>
                                  </p:childTnLst>
                                </p:cTn>
                              </p:par>
                              <p:par>
                                <p:cTn id="168" presetID="2" presetClass="exit" presetSubtype="3" fill="hold" grpId="3" nodeType="withEffect">
                                  <p:stCondLst>
                                    <p:cond delay="0"/>
                                  </p:stCondLst>
                                  <p:childTnLst>
                                    <p:anim calcmode="lin" valueType="num">
                                      <p:cBhvr additive="base">
                                        <p:cTn id="169" dur="2000"/>
                                        <p:tgtEl>
                                          <p:spTgt spid="10"/>
                                        </p:tgtEl>
                                        <p:attrNameLst>
                                          <p:attrName>ppt_x</p:attrName>
                                        </p:attrNameLst>
                                      </p:cBhvr>
                                      <p:tavLst>
                                        <p:tav tm="0">
                                          <p:val>
                                            <p:strVal val="ppt_x"/>
                                          </p:val>
                                        </p:tav>
                                        <p:tav tm="100000">
                                          <p:val>
                                            <p:strVal val="1+ppt_w/2"/>
                                          </p:val>
                                        </p:tav>
                                      </p:tavLst>
                                    </p:anim>
                                    <p:anim calcmode="lin" valueType="num">
                                      <p:cBhvr additive="base">
                                        <p:cTn id="170" dur="2000"/>
                                        <p:tgtEl>
                                          <p:spTgt spid="10"/>
                                        </p:tgtEl>
                                        <p:attrNameLst>
                                          <p:attrName>ppt_y</p:attrName>
                                        </p:attrNameLst>
                                      </p:cBhvr>
                                      <p:tavLst>
                                        <p:tav tm="0">
                                          <p:val>
                                            <p:strVal val="ppt_y"/>
                                          </p:val>
                                        </p:tav>
                                        <p:tav tm="100000">
                                          <p:val>
                                            <p:strVal val="0-ppt_h/2"/>
                                          </p:val>
                                        </p:tav>
                                      </p:tavLst>
                                    </p:anim>
                                    <p:set>
                                      <p:cBhvr>
                                        <p:cTn id="171" dur="1" fill="hold">
                                          <p:stCondLst>
                                            <p:cond delay="1999"/>
                                          </p:stCondLst>
                                        </p:cTn>
                                        <p:tgtEl>
                                          <p:spTgt spid="10"/>
                                        </p:tgtEl>
                                        <p:attrNameLst>
                                          <p:attrName>style.visibility</p:attrName>
                                        </p:attrNameLst>
                                      </p:cBhvr>
                                      <p:to>
                                        <p:strVal val="hidden"/>
                                      </p:to>
                                    </p:set>
                                  </p:childTnLst>
                                </p:cTn>
                              </p:par>
                              <p:par>
                                <p:cTn id="172" presetID="2" presetClass="exit" presetSubtype="3" fill="hold" grpId="3" nodeType="withEffect">
                                  <p:stCondLst>
                                    <p:cond delay="0"/>
                                  </p:stCondLst>
                                  <p:childTnLst>
                                    <p:anim calcmode="lin" valueType="num">
                                      <p:cBhvr additive="base">
                                        <p:cTn id="173" dur="2000"/>
                                        <p:tgtEl>
                                          <p:spTgt spid="14"/>
                                        </p:tgtEl>
                                        <p:attrNameLst>
                                          <p:attrName>ppt_x</p:attrName>
                                        </p:attrNameLst>
                                      </p:cBhvr>
                                      <p:tavLst>
                                        <p:tav tm="0">
                                          <p:val>
                                            <p:strVal val="ppt_x"/>
                                          </p:val>
                                        </p:tav>
                                        <p:tav tm="100000">
                                          <p:val>
                                            <p:strVal val="1+ppt_w/2"/>
                                          </p:val>
                                        </p:tav>
                                      </p:tavLst>
                                    </p:anim>
                                    <p:anim calcmode="lin" valueType="num">
                                      <p:cBhvr additive="base">
                                        <p:cTn id="174" dur="2000"/>
                                        <p:tgtEl>
                                          <p:spTgt spid="14"/>
                                        </p:tgtEl>
                                        <p:attrNameLst>
                                          <p:attrName>ppt_y</p:attrName>
                                        </p:attrNameLst>
                                      </p:cBhvr>
                                      <p:tavLst>
                                        <p:tav tm="0">
                                          <p:val>
                                            <p:strVal val="ppt_y"/>
                                          </p:val>
                                        </p:tav>
                                        <p:tav tm="100000">
                                          <p:val>
                                            <p:strVal val="0-ppt_h/2"/>
                                          </p:val>
                                        </p:tav>
                                      </p:tavLst>
                                    </p:anim>
                                    <p:set>
                                      <p:cBhvr>
                                        <p:cTn id="175" dur="1" fill="hold">
                                          <p:stCondLst>
                                            <p:cond delay="1999"/>
                                          </p:stCondLst>
                                        </p:cTn>
                                        <p:tgtEl>
                                          <p:spTgt spid="14"/>
                                        </p:tgtEl>
                                        <p:attrNameLst>
                                          <p:attrName>style.visibility</p:attrName>
                                        </p:attrNameLst>
                                      </p:cBhvr>
                                      <p:to>
                                        <p:strVal val="hidden"/>
                                      </p:to>
                                    </p:set>
                                  </p:childTnLst>
                                </p:cTn>
                              </p:par>
                              <p:par>
                                <p:cTn id="176" presetID="23" presetClass="entr" presetSubtype="288"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strVal val="4/3*#ppt_w"/>
                                          </p:val>
                                        </p:tav>
                                        <p:tav tm="100000">
                                          <p:val>
                                            <p:strVal val="#ppt_w"/>
                                          </p:val>
                                        </p:tav>
                                      </p:tavLst>
                                    </p:anim>
                                    <p:anim calcmode="lin" valueType="num">
                                      <p:cBhvr>
                                        <p:cTn id="179" dur="2000" fill="hold"/>
                                        <p:tgtEl>
                                          <p:spTgt spid="2"/>
                                        </p:tgtEl>
                                        <p:attrNameLst>
                                          <p:attrName>ppt_h</p:attrName>
                                        </p:attrNameLst>
                                      </p:cBhvr>
                                      <p:tavLst>
                                        <p:tav tm="0">
                                          <p:val>
                                            <p:strVal val="4/3*#ppt_h"/>
                                          </p:val>
                                        </p:tav>
                                        <p:tav tm="100000">
                                          <p:val>
                                            <p:strVal val="#ppt_h"/>
                                          </p:val>
                                        </p:tav>
                                      </p:tavLst>
                                    </p:anim>
                                  </p:childTnLst>
                                </p:cTn>
                              </p:par>
                              <p:par>
                                <p:cTn id="180" presetID="16" presetClass="entr" presetSubtype="37" fill="hold" nodeType="withEffect">
                                  <p:stCondLst>
                                    <p:cond delay="0"/>
                                  </p:stCondLst>
                                  <p:childTnLst>
                                    <p:set>
                                      <p:cBhvr>
                                        <p:cTn id="181" dur="1" fill="hold">
                                          <p:stCondLst>
                                            <p:cond delay="0"/>
                                          </p:stCondLst>
                                        </p:cTn>
                                        <p:tgtEl>
                                          <p:spTgt spid="2"/>
                                        </p:tgtEl>
                                        <p:attrNameLst>
                                          <p:attrName>style.visibility</p:attrName>
                                        </p:attrNameLst>
                                      </p:cBhvr>
                                      <p:to>
                                        <p:strVal val="visible"/>
                                      </p:to>
                                    </p:set>
                                    <p:animEffect transition="in" filter="barn(outVertical)">
                                      <p:cBhvr>
                                        <p:cTn id="18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zoom.png"/>
          <p:cNvPicPr>
            <a:picLocks noChangeAspect="1"/>
          </p:cNvPicPr>
          <p:nvPr/>
        </p:nvPicPr>
        <p:blipFill>
          <a:blip r:embed="rId2">
            <a:duotone>
              <a:prstClr val="black"/>
              <a:schemeClr val="accent1">
                <a:tint val="45000"/>
                <a:satMod val="400000"/>
              </a:schemeClr>
            </a:duotone>
          </a:blip>
          <a:stretch>
            <a:fillRect/>
          </a:stretch>
        </p:blipFill>
        <p:spPr>
          <a:xfrm>
            <a:off x="1116" y="0"/>
            <a:ext cx="9141767" cy="5143500"/>
          </a:xfrm>
          <a:prstGeom prst="rect">
            <a:avLst/>
          </a:prstGeom>
        </p:spPr>
      </p:pic>
      <p:pic>
        <p:nvPicPr>
          <p:cNvPr id="5" name="4 Imagen" descr="fd70d028.gif"/>
          <p:cNvPicPr>
            <a:picLocks noChangeAspect="1"/>
          </p:cNvPicPr>
          <p:nvPr/>
        </p:nvPicPr>
        <p:blipFill>
          <a:blip r:embed="rId3"/>
          <a:stretch>
            <a:fillRect/>
          </a:stretch>
        </p:blipFill>
        <p:spPr>
          <a:xfrm>
            <a:off x="571472" y="1857370"/>
            <a:ext cx="2434607" cy="2857520"/>
          </a:xfrm>
          <a:prstGeom prst="rect">
            <a:avLst/>
          </a:prstGeom>
        </p:spPr>
      </p:pic>
      <p:sp>
        <p:nvSpPr>
          <p:cNvPr id="4" name="3 CuadroTexto"/>
          <p:cNvSpPr txBox="1"/>
          <p:nvPr/>
        </p:nvSpPr>
        <p:spPr>
          <a:xfrm>
            <a:off x="2928926" y="1857370"/>
            <a:ext cx="4214842" cy="1200329"/>
          </a:xfrm>
          <a:prstGeom prst="rect">
            <a:avLst/>
          </a:prstGeom>
          <a:noFill/>
        </p:spPr>
        <p:txBody>
          <a:bodyPr wrap="square" rtlCol="0">
            <a:spAutoFit/>
          </a:bodyPr>
          <a:lstStyle/>
          <a:p>
            <a:pPr algn="ctr"/>
            <a:r>
              <a:rPr lang="es-PE" b="1" dirty="0" smtClean="0">
                <a:ln>
                  <a:solidFill>
                    <a:schemeClr val="tx1"/>
                  </a:solidFill>
                </a:ln>
                <a:solidFill>
                  <a:schemeClr val="bg1"/>
                </a:solidFill>
              </a:rPr>
              <a:t>Los animales son utilizados en múltiples terapias para la recuperación de la salud y contribuyen positivamente en la evolución de los pacientes que padecen diferentes patologías.</a:t>
            </a:r>
            <a:endParaRPr lang="es-PE" b="1" dirty="0">
              <a:ln>
                <a:solidFill>
                  <a:schemeClr val="tx1"/>
                </a:solidFill>
              </a:ln>
              <a:solidFill>
                <a:schemeClr val="bg1"/>
              </a:solidFill>
            </a:endParaRPr>
          </a:p>
        </p:txBody>
      </p:sp>
      <p:sp>
        <p:nvSpPr>
          <p:cNvPr id="6" name="5 Rectángulo"/>
          <p:cNvSpPr/>
          <p:nvPr/>
        </p:nvSpPr>
        <p:spPr>
          <a:xfrm>
            <a:off x="-500098" y="-500084"/>
            <a:ext cx="10001320" cy="7429552"/>
          </a:xfrm>
          <a:prstGeom prst="rect">
            <a:avLst/>
          </a:prstGeom>
          <a:gradFill flip="none" rotWithShape="1">
            <a:gsLst>
              <a:gs pos="29000">
                <a:srgbClr val="0000FF"/>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2" name="1 Imagen" descr="stock-photo-19000467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Pentágono"/>
          <p:cNvSpPr/>
          <p:nvPr/>
        </p:nvSpPr>
        <p:spPr>
          <a:xfrm>
            <a:off x="0" y="1214428"/>
            <a:ext cx="4572000" cy="2786082"/>
          </a:xfrm>
          <a:prstGeom prst="homePlate">
            <a:avLst/>
          </a:prstGeom>
          <a:gradFill flip="none" rotWithShape="1">
            <a:gsLst>
              <a:gs pos="0">
                <a:srgbClr val="E6CC82">
                  <a:shade val="30000"/>
                  <a:satMod val="115000"/>
                </a:srgbClr>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entágono"/>
          <p:cNvSpPr/>
          <p:nvPr/>
        </p:nvSpPr>
        <p:spPr>
          <a:xfrm rot="10800000">
            <a:off x="4500562" y="1214428"/>
            <a:ext cx="4643438" cy="2786082"/>
          </a:xfrm>
          <a:prstGeom prst="homePlate">
            <a:avLst/>
          </a:prstGeom>
          <a:gradFill flip="none" rotWithShape="1">
            <a:gsLst>
              <a:gs pos="0">
                <a:srgbClr val="E6CC82">
                  <a:shade val="30000"/>
                  <a:satMod val="115000"/>
                </a:srgbClr>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entágono"/>
          <p:cNvSpPr/>
          <p:nvPr/>
        </p:nvSpPr>
        <p:spPr>
          <a:xfrm rot="5400000">
            <a:off x="3250418" y="-35740"/>
            <a:ext cx="2643164" cy="2714644"/>
          </a:xfrm>
          <a:prstGeom prst="homePlate">
            <a:avLst/>
          </a:prstGeom>
          <a:gradFill flip="none" rotWithShape="1">
            <a:gsLst>
              <a:gs pos="0">
                <a:srgbClr val="E6CC82">
                  <a:shade val="30000"/>
                  <a:satMod val="115000"/>
                </a:srgbClr>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entágono"/>
          <p:cNvSpPr/>
          <p:nvPr/>
        </p:nvSpPr>
        <p:spPr>
          <a:xfrm rot="16200000">
            <a:off x="3286125" y="2571741"/>
            <a:ext cx="2571750" cy="2571768"/>
          </a:xfrm>
          <a:prstGeom prst="homePlate">
            <a:avLst/>
          </a:prstGeom>
          <a:gradFill flip="none" rotWithShape="1">
            <a:gsLst>
              <a:gs pos="0">
                <a:srgbClr val="E6CC82">
                  <a:shade val="30000"/>
                  <a:satMod val="115000"/>
                </a:srgbClr>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500098" y="-500084"/>
            <a:ext cx="10001320" cy="7429552"/>
          </a:xfrm>
          <a:prstGeom prst="rect">
            <a:avLst/>
          </a:prstGeom>
          <a:gradFill flip="none" rotWithShape="1">
            <a:gsLst>
              <a:gs pos="29000">
                <a:srgbClr val="0000FF"/>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ppt_x"/>
                                          </p:val>
                                        </p:tav>
                                        <p:tav tm="100000">
                                          <p:val>
                                            <p:strVal val="#ppt_x"/>
                                          </p:val>
                                        </p:tav>
                                      </p:tavLst>
                                    </p:anim>
                                    <p:anim calcmode="lin" valueType="num">
                                      <p:cBhvr additive="base">
                                        <p:cTn id="10" dur="2000" fill="hold"/>
                                        <p:tgtEl>
                                          <p:spTgt spid="6"/>
                                        </p:tgtEl>
                                        <p:attrNameLst>
                                          <p:attrName>ppt_y</p:attrName>
                                        </p:attrNameLst>
                                      </p:cBhvr>
                                      <p:tavLst>
                                        <p:tav tm="0">
                                          <p:val>
                                            <p:strVal val="1+#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ppt_x"/>
                                          </p:val>
                                        </p:tav>
                                        <p:tav tm="100000">
                                          <p:val>
                                            <p:strVal val="#ppt_x"/>
                                          </p:val>
                                        </p:tav>
                                      </p:tavLst>
                                    </p:anim>
                                    <p:anim calcmode="lin" valueType="num">
                                      <p:cBhvr additive="base">
                                        <p:cTn id="14" dur="2000" fill="hold"/>
                                        <p:tgtEl>
                                          <p:spTgt spid="7"/>
                                        </p:tgtEl>
                                        <p:attrNameLst>
                                          <p:attrName>ppt_y</p:attrName>
                                        </p:attrNameLst>
                                      </p:cBhvr>
                                      <p:tavLst>
                                        <p:tav tm="0">
                                          <p:val>
                                            <p:strVal val="0-#ppt_h/2"/>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2000" fill="hold"/>
                                        <p:tgtEl>
                                          <p:spTgt spid="4"/>
                                        </p:tgtEl>
                                        <p:attrNameLst>
                                          <p:attrName>ppt_x</p:attrName>
                                        </p:attrNameLst>
                                      </p:cBhvr>
                                      <p:tavLst>
                                        <p:tav tm="0">
                                          <p:val>
                                            <p:strVal val="1+#ppt_w/2"/>
                                          </p:val>
                                        </p:tav>
                                        <p:tav tm="100000">
                                          <p:val>
                                            <p:strVal val="#ppt_x"/>
                                          </p:val>
                                        </p:tav>
                                      </p:tavLst>
                                    </p:anim>
                                    <p:anim calcmode="lin" valueType="num">
                                      <p:cBhvr additive="base">
                                        <p:cTn id="18" dur="2000" fill="hold"/>
                                        <p:tgtEl>
                                          <p:spTgt spid="4"/>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2000" fill="hold"/>
                                        <p:tgtEl>
                                          <p:spTgt spid="5"/>
                                        </p:tgtEl>
                                        <p:attrNameLst>
                                          <p:attrName>ppt_x</p:attrName>
                                        </p:attrNameLst>
                                      </p:cBhvr>
                                      <p:tavLst>
                                        <p:tav tm="0">
                                          <p:val>
                                            <p:strVal val="0-#ppt_w/2"/>
                                          </p:val>
                                        </p:tav>
                                        <p:tav tm="100000">
                                          <p:val>
                                            <p:strVal val="#ppt_x"/>
                                          </p:val>
                                        </p:tav>
                                      </p:tavLst>
                                    </p:anim>
                                    <p:anim calcmode="lin" valueType="num">
                                      <p:cBhvr additive="base">
                                        <p:cTn id="22" dur="2000" fill="hold"/>
                                        <p:tgtEl>
                                          <p:spTgt spid="5"/>
                                        </p:tgtEl>
                                        <p:attrNameLst>
                                          <p:attrName>ppt_y</p:attrName>
                                        </p:attrNameLst>
                                      </p:cBhvr>
                                      <p:tavLst>
                                        <p:tav tm="0">
                                          <p:val>
                                            <p:strVal val="#ppt_y"/>
                                          </p:val>
                                        </p:tav>
                                        <p:tav tm="100000">
                                          <p:val>
                                            <p:strVal val="#ppt_y"/>
                                          </p:val>
                                        </p:tav>
                                      </p:tavLst>
                                    </p:anim>
                                  </p:childTnLst>
                                </p:cTn>
                              </p:par>
                              <p:par>
                                <p:cTn id="23" presetID="13" presetClass="entr" presetSubtype="16" fill="hold" grpId="1"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plus(in)">
                                      <p:cBhvr>
                                        <p:cTn id="25" dur="2000"/>
                                        <p:tgtEl>
                                          <p:spTgt spid="6"/>
                                        </p:tgtEl>
                                      </p:cBhvr>
                                    </p:animEffect>
                                  </p:childTnLst>
                                </p:cTn>
                              </p:par>
                              <p:par>
                                <p:cTn id="26" presetID="13" presetClass="entr" presetSubtype="16" fill="hold" grpId="1"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plus(in)">
                                      <p:cBhvr>
                                        <p:cTn id="28" dur="2000"/>
                                        <p:tgtEl>
                                          <p:spTgt spid="7"/>
                                        </p:tgtEl>
                                      </p:cBhvr>
                                    </p:animEffect>
                                  </p:childTnLst>
                                </p:cTn>
                              </p:par>
                              <p:par>
                                <p:cTn id="29" presetID="13" presetClass="entr" presetSubtype="16" fill="hold" grpId="1"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plus(in)">
                                      <p:cBhvr>
                                        <p:cTn id="31" dur="2000"/>
                                        <p:tgtEl>
                                          <p:spTgt spid="4"/>
                                        </p:tgtEl>
                                      </p:cBhvr>
                                    </p:animEffect>
                                  </p:childTnLst>
                                </p:cTn>
                              </p:par>
                              <p:par>
                                <p:cTn id="32" presetID="13" presetClass="entr" presetSubtype="16"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plus(in)">
                                      <p:cBhvr>
                                        <p:cTn id="34" dur="2000"/>
                                        <p:tgtEl>
                                          <p:spTgt spid="5"/>
                                        </p:tgtEl>
                                      </p:cBhvr>
                                    </p:animEffect>
                                  </p:childTnLst>
                                </p:cTn>
                              </p:par>
                            </p:childTnLst>
                          </p:cTn>
                        </p:par>
                        <p:par>
                          <p:cTn id="35" fill="hold">
                            <p:stCondLst>
                              <p:cond delay="2000"/>
                            </p:stCondLst>
                            <p:childTnLst>
                              <p:par>
                                <p:cTn id="36" presetID="2" presetClass="exit" presetSubtype="4" fill="hold" grpId="2" nodeType="afterEffect">
                                  <p:stCondLst>
                                    <p:cond delay="0"/>
                                  </p:stCondLst>
                                  <p:childTnLst>
                                    <p:anim calcmode="lin" valueType="num">
                                      <p:cBhvr additive="base">
                                        <p:cTn id="37" dur="2000"/>
                                        <p:tgtEl>
                                          <p:spTgt spid="6"/>
                                        </p:tgtEl>
                                        <p:attrNameLst>
                                          <p:attrName>ppt_x</p:attrName>
                                        </p:attrNameLst>
                                      </p:cBhvr>
                                      <p:tavLst>
                                        <p:tav tm="0">
                                          <p:val>
                                            <p:strVal val="ppt_x"/>
                                          </p:val>
                                        </p:tav>
                                        <p:tav tm="100000">
                                          <p:val>
                                            <p:strVal val="ppt_x"/>
                                          </p:val>
                                        </p:tav>
                                      </p:tavLst>
                                    </p:anim>
                                    <p:anim calcmode="lin" valueType="num">
                                      <p:cBhvr additive="base">
                                        <p:cTn id="38" dur="2000"/>
                                        <p:tgtEl>
                                          <p:spTgt spid="6"/>
                                        </p:tgtEl>
                                        <p:attrNameLst>
                                          <p:attrName>ppt_y</p:attrName>
                                        </p:attrNameLst>
                                      </p:cBhvr>
                                      <p:tavLst>
                                        <p:tav tm="0">
                                          <p:val>
                                            <p:strVal val="ppt_y"/>
                                          </p:val>
                                        </p:tav>
                                        <p:tav tm="100000">
                                          <p:val>
                                            <p:strVal val="1+ppt_h/2"/>
                                          </p:val>
                                        </p:tav>
                                      </p:tavLst>
                                    </p:anim>
                                    <p:set>
                                      <p:cBhvr>
                                        <p:cTn id="39" dur="1" fill="hold">
                                          <p:stCondLst>
                                            <p:cond delay="1999"/>
                                          </p:stCondLst>
                                        </p:cTn>
                                        <p:tgtEl>
                                          <p:spTgt spid="6"/>
                                        </p:tgtEl>
                                        <p:attrNameLst>
                                          <p:attrName>style.visibility</p:attrName>
                                        </p:attrNameLst>
                                      </p:cBhvr>
                                      <p:to>
                                        <p:strVal val="hidden"/>
                                      </p:to>
                                    </p:set>
                                  </p:childTnLst>
                                </p:cTn>
                              </p:par>
                              <p:par>
                                <p:cTn id="40" presetID="2" presetClass="exit" presetSubtype="1" fill="hold" grpId="2" nodeType="withEffect">
                                  <p:stCondLst>
                                    <p:cond delay="0"/>
                                  </p:stCondLst>
                                  <p:childTnLst>
                                    <p:anim calcmode="lin" valueType="num">
                                      <p:cBhvr additive="base">
                                        <p:cTn id="41" dur="2000"/>
                                        <p:tgtEl>
                                          <p:spTgt spid="7"/>
                                        </p:tgtEl>
                                        <p:attrNameLst>
                                          <p:attrName>ppt_x</p:attrName>
                                        </p:attrNameLst>
                                      </p:cBhvr>
                                      <p:tavLst>
                                        <p:tav tm="0">
                                          <p:val>
                                            <p:strVal val="ppt_x"/>
                                          </p:val>
                                        </p:tav>
                                        <p:tav tm="100000">
                                          <p:val>
                                            <p:strVal val="ppt_x"/>
                                          </p:val>
                                        </p:tav>
                                      </p:tavLst>
                                    </p:anim>
                                    <p:anim calcmode="lin" valueType="num">
                                      <p:cBhvr additive="base">
                                        <p:cTn id="42" dur="2000"/>
                                        <p:tgtEl>
                                          <p:spTgt spid="7"/>
                                        </p:tgtEl>
                                        <p:attrNameLst>
                                          <p:attrName>ppt_y</p:attrName>
                                        </p:attrNameLst>
                                      </p:cBhvr>
                                      <p:tavLst>
                                        <p:tav tm="0">
                                          <p:val>
                                            <p:strVal val="ppt_y"/>
                                          </p:val>
                                        </p:tav>
                                        <p:tav tm="100000">
                                          <p:val>
                                            <p:strVal val="0-ppt_h/2"/>
                                          </p:val>
                                        </p:tav>
                                      </p:tavLst>
                                    </p:anim>
                                    <p:set>
                                      <p:cBhvr>
                                        <p:cTn id="43" dur="1" fill="hold">
                                          <p:stCondLst>
                                            <p:cond delay="1999"/>
                                          </p:stCondLst>
                                        </p:cTn>
                                        <p:tgtEl>
                                          <p:spTgt spid="7"/>
                                        </p:tgtEl>
                                        <p:attrNameLst>
                                          <p:attrName>style.visibility</p:attrName>
                                        </p:attrNameLst>
                                      </p:cBhvr>
                                      <p:to>
                                        <p:strVal val="hidden"/>
                                      </p:to>
                                    </p:set>
                                  </p:childTnLst>
                                </p:cTn>
                              </p:par>
                              <p:par>
                                <p:cTn id="44" presetID="2" presetClass="exit" presetSubtype="2" fill="hold" grpId="2" nodeType="withEffect">
                                  <p:stCondLst>
                                    <p:cond delay="0"/>
                                  </p:stCondLst>
                                  <p:childTnLst>
                                    <p:anim calcmode="lin" valueType="num">
                                      <p:cBhvr additive="base">
                                        <p:cTn id="45" dur="2000"/>
                                        <p:tgtEl>
                                          <p:spTgt spid="4"/>
                                        </p:tgtEl>
                                        <p:attrNameLst>
                                          <p:attrName>ppt_x</p:attrName>
                                        </p:attrNameLst>
                                      </p:cBhvr>
                                      <p:tavLst>
                                        <p:tav tm="0">
                                          <p:val>
                                            <p:strVal val="ppt_x"/>
                                          </p:val>
                                        </p:tav>
                                        <p:tav tm="100000">
                                          <p:val>
                                            <p:strVal val="1+ppt_w/2"/>
                                          </p:val>
                                        </p:tav>
                                      </p:tavLst>
                                    </p:anim>
                                    <p:anim calcmode="lin" valueType="num">
                                      <p:cBhvr additive="base">
                                        <p:cTn id="46" dur="2000"/>
                                        <p:tgtEl>
                                          <p:spTgt spid="4"/>
                                        </p:tgtEl>
                                        <p:attrNameLst>
                                          <p:attrName>ppt_y</p:attrName>
                                        </p:attrNameLst>
                                      </p:cBhvr>
                                      <p:tavLst>
                                        <p:tav tm="0">
                                          <p:val>
                                            <p:strVal val="ppt_y"/>
                                          </p:val>
                                        </p:tav>
                                        <p:tav tm="100000">
                                          <p:val>
                                            <p:strVal val="ppt_y"/>
                                          </p:val>
                                        </p:tav>
                                      </p:tavLst>
                                    </p:anim>
                                    <p:set>
                                      <p:cBhvr>
                                        <p:cTn id="47" dur="1" fill="hold">
                                          <p:stCondLst>
                                            <p:cond delay="1999"/>
                                          </p:stCondLst>
                                        </p:cTn>
                                        <p:tgtEl>
                                          <p:spTgt spid="4"/>
                                        </p:tgtEl>
                                        <p:attrNameLst>
                                          <p:attrName>style.visibility</p:attrName>
                                        </p:attrNameLst>
                                      </p:cBhvr>
                                      <p:to>
                                        <p:strVal val="hidden"/>
                                      </p:to>
                                    </p:set>
                                  </p:childTnLst>
                                </p:cTn>
                              </p:par>
                              <p:par>
                                <p:cTn id="48" presetID="2" presetClass="exit" presetSubtype="8" fill="hold" grpId="2" nodeType="withEffect">
                                  <p:stCondLst>
                                    <p:cond delay="0"/>
                                  </p:stCondLst>
                                  <p:childTnLst>
                                    <p:anim calcmode="lin" valueType="num">
                                      <p:cBhvr additive="base">
                                        <p:cTn id="49" dur="2000"/>
                                        <p:tgtEl>
                                          <p:spTgt spid="5"/>
                                        </p:tgtEl>
                                        <p:attrNameLst>
                                          <p:attrName>ppt_x</p:attrName>
                                        </p:attrNameLst>
                                      </p:cBhvr>
                                      <p:tavLst>
                                        <p:tav tm="0">
                                          <p:val>
                                            <p:strVal val="ppt_x"/>
                                          </p:val>
                                        </p:tav>
                                        <p:tav tm="100000">
                                          <p:val>
                                            <p:strVal val="0-ppt_w/2"/>
                                          </p:val>
                                        </p:tav>
                                      </p:tavLst>
                                    </p:anim>
                                    <p:anim calcmode="lin" valueType="num">
                                      <p:cBhvr additive="base">
                                        <p:cTn id="50" dur="2000"/>
                                        <p:tgtEl>
                                          <p:spTgt spid="5"/>
                                        </p:tgtEl>
                                        <p:attrNameLst>
                                          <p:attrName>ppt_y</p:attrName>
                                        </p:attrNameLst>
                                      </p:cBhvr>
                                      <p:tavLst>
                                        <p:tav tm="0">
                                          <p:val>
                                            <p:strVal val="ppt_y"/>
                                          </p:val>
                                        </p:tav>
                                        <p:tav tm="100000">
                                          <p:val>
                                            <p:strVal val="ppt_y"/>
                                          </p:val>
                                        </p:tav>
                                      </p:tavLst>
                                    </p:anim>
                                    <p:set>
                                      <p:cBhvr>
                                        <p:cTn id="51" dur="1" fill="hold">
                                          <p:stCondLst>
                                            <p:cond delay="1999"/>
                                          </p:stCondLst>
                                        </p:cTn>
                                        <p:tgtEl>
                                          <p:spTgt spid="5"/>
                                        </p:tgtEl>
                                        <p:attrNameLst>
                                          <p:attrName>style.visibility</p:attrName>
                                        </p:attrNameLst>
                                      </p:cBhvr>
                                      <p:to>
                                        <p:strVal val="hidden"/>
                                      </p:to>
                                    </p:set>
                                  </p:childTnLst>
                                </p:cTn>
                              </p:par>
                              <p:par>
                                <p:cTn id="52" presetID="13" presetClass="exit" presetSubtype="32" fill="hold" grpId="3" nodeType="withEffect">
                                  <p:stCondLst>
                                    <p:cond delay="0"/>
                                  </p:stCondLst>
                                  <p:childTnLst>
                                    <p:animEffect transition="out" filter="plus(out)">
                                      <p:cBhvr>
                                        <p:cTn id="53" dur="2000"/>
                                        <p:tgtEl>
                                          <p:spTgt spid="6"/>
                                        </p:tgtEl>
                                      </p:cBhvr>
                                    </p:animEffect>
                                    <p:set>
                                      <p:cBhvr>
                                        <p:cTn id="54" dur="1" fill="hold">
                                          <p:stCondLst>
                                            <p:cond delay="1999"/>
                                          </p:stCondLst>
                                        </p:cTn>
                                        <p:tgtEl>
                                          <p:spTgt spid="6"/>
                                        </p:tgtEl>
                                        <p:attrNameLst>
                                          <p:attrName>style.visibility</p:attrName>
                                        </p:attrNameLst>
                                      </p:cBhvr>
                                      <p:to>
                                        <p:strVal val="hidden"/>
                                      </p:to>
                                    </p:set>
                                  </p:childTnLst>
                                </p:cTn>
                              </p:par>
                              <p:par>
                                <p:cTn id="55" presetID="13" presetClass="exit" presetSubtype="32" fill="hold" grpId="3" nodeType="withEffect">
                                  <p:stCondLst>
                                    <p:cond delay="0"/>
                                  </p:stCondLst>
                                  <p:childTnLst>
                                    <p:animEffect transition="out" filter="plus(out)">
                                      <p:cBhvr>
                                        <p:cTn id="56" dur="2000"/>
                                        <p:tgtEl>
                                          <p:spTgt spid="7"/>
                                        </p:tgtEl>
                                      </p:cBhvr>
                                    </p:animEffect>
                                    <p:set>
                                      <p:cBhvr>
                                        <p:cTn id="57" dur="1" fill="hold">
                                          <p:stCondLst>
                                            <p:cond delay="1999"/>
                                          </p:stCondLst>
                                        </p:cTn>
                                        <p:tgtEl>
                                          <p:spTgt spid="7"/>
                                        </p:tgtEl>
                                        <p:attrNameLst>
                                          <p:attrName>style.visibility</p:attrName>
                                        </p:attrNameLst>
                                      </p:cBhvr>
                                      <p:to>
                                        <p:strVal val="hidden"/>
                                      </p:to>
                                    </p:set>
                                  </p:childTnLst>
                                </p:cTn>
                              </p:par>
                              <p:par>
                                <p:cTn id="58" presetID="13" presetClass="exit" presetSubtype="32" fill="hold" grpId="3" nodeType="withEffect">
                                  <p:stCondLst>
                                    <p:cond delay="0"/>
                                  </p:stCondLst>
                                  <p:childTnLst>
                                    <p:animEffect transition="out" filter="plus(out)">
                                      <p:cBhvr>
                                        <p:cTn id="59" dur="2000"/>
                                        <p:tgtEl>
                                          <p:spTgt spid="4"/>
                                        </p:tgtEl>
                                      </p:cBhvr>
                                    </p:animEffect>
                                    <p:set>
                                      <p:cBhvr>
                                        <p:cTn id="60" dur="1" fill="hold">
                                          <p:stCondLst>
                                            <p:cond delay="1999"/>
                                          </p:stCondLst>
                                        </p:cTn>
                                        <p:tgtEl>
                                          <p:spTgt spid="4"/>
                                        </p:tgtEl>
                                        <p:attrNameLst>
                                          <p:attrName>style.visibility</p:attrName>
                                        </p:attrNameLst>
                                      </p:cBhvr>
                                      <p:to>
                                        <p:strVal val="hidden"/>
                                      </p:to>
                                    </p:set>
                                  </p:childTnLst>
                                </p:cTn>
                              </p:par>
                              <p:par>
                                <p:cTn id="61" presetID="13" presetClass="exit" presetSubtype="32" fill="hold" grpId="3" nodeType="withEffect">
                                  <p:stCondLst>
                                    <p:cond delay="0"/>
                                  </p:stCondLst>
                                  <p:childTnLst>
                                    <p:animEffect transition="out" filter="plus(out)">
                                      <p:cBhvr>
                                        <p:cTn id="62" dur="2000"/>
                                        <p:tgtEl>
                                          <p:spTgt spid="5"/>
                                        </p:tgtEl>
                                      </p:cBhvr>
                                    </p:animEffect>
                                    <p:set>
                                      <p:cBhvr>
                                        <p:cTn id="63" dur="1" fill="hold">
                                          <p:stCondLst>
                                            <p:cond delay="1999"/>
                                          </p:stCondLst>
                                        </p:cTn>
                                        <p:tgtEl>
                                          <p:spTgt spid="5"/>
                                        </p:tgtEl>
                                        <p:attrNameLst>
                                          <p:attrName>style.visibility</p:attrName>
                                        </p:attrNameLst>
                                      </p:cBhvr>
                                      <p:to>
                                        <p:strVal val="hidden"/>
                                      </p:to>
                                    </p:set>
                                  </p:childTnLst>
                                </p:cTn>
                              </p:par>
                              <p:par>
                                <p:cTn id="64" presetID="23" presetClass="entr" presetSubtype="272" fill="hold" nodeType="withEffect">
                                  <p:stCondLst>
                                    <p:cond delay="0"/>
                                  </p:stCondLst>
                                  <p:childTnLst>
                                    <p:set>
                                      <p:cBhvr>
                                        <p:cTn id="65" dur="1" fill="hold">
                                          <p:stCondLst>
                                            <p:cond delay="0"/>
                                          </p:stCondLst>
                                        </p:cTn>
                                        <p:tgtEl>
                                          <p:spTgt spid="2"/>
                                        </p:tgtEl>
                                        <p:attrNameLst>
                                          <p:attrName>style.visibility</p:attrName>
                                        </p:attrNameLst>
                                      </p:cBhvr>
                                      <p:to>
                                        <p:strVal val="visible"/>
                                      </p:to>
                                    </p:set>
                                    <p:anim calcmode="lin" valueType="num">
                                      <p:cBhvr>
                                        <p:cTn id="66" dur="2000" fill="hold"/>
                                        <p:tgtEl>
                                          <p:spTgt spid="2"/>
                                        </p:tgtEl>
                                        <p:attrNameLst>
                                          <p:attrName>ppt_w</p:attrName>
                                        </p:attrNameLst>
                                      </p:cBhvr>
                                      <p:tavLst>
                                        <p:tav tm="0">
                                          <p:val>
                                            <p:strVal val="2/3*#ppt_w"/>
                                          </p:val>
                                        </p:tav>
                                        <p:tav tm="100000">
                                          <p:val>
                                            <p:strVal val="#ppt_w"/>
                                          </p:val>
                                        </p:tav>
                                      </p:tavLst>
                                    </p:anim>
                                    <p:anim calcmode="lin" valueType="num">
                                      <p:cBhvr>
                                        <p:cTn id="67" dur="2000" fill="hold"/>
                                        <p:tgtEl>
                                          <p:spTgt spid="2"/>
                                        </p:tgtEl>
                                        <p:attrNameLst>
                                          <p:attrName>ppt_h</p:attrName>
                                        </p:attrNameLst>
                                      </p:cBhvr>
                                      <p:tavLst>
                                        <p:tav tm="0">
                                          <p:val>
                                            <p:strVal val="2/3*#ppt_h"/>
                                          </p:val>
                                        </p:tav>
                                        <p:tav tm="100000">
                                          <p:val>
                                            <p:strVal val="#ppt_h"/>
                                          </p:val>
                                        </p:tav>
                                      </p:tavLst>
                                    </p:anim>
                                  </p:childTnLst>
                                </p:cTn>
                              </p:par>
                              <p:par>
                                <p:cTn id="68" presetID="4" presetClass="entr" presetSubtype="32" fill="hold" nodeType="withEffect">
                                  <p:stCondLst>
                                    <p:cond delay="0"/>
                                  </p:stCondLst>
                                  <p:childTnLst>
                                    <p:set>
                                      <p:cBhvr>
                                        <p:cTn id="69" dur="1" fill="hold">
                                          <p:stCondLst>
                                            <p:cond delay="0"/>
                                          </p:stCondLst>
                                        </p:cTn>
                                        <p:tgtEl>
                                          <p:spTgt spid="2"/>
                                        </p:tgtEl>
                                        <p:attrNameLst>
                                          <p:attrName>style.visibility</p:attrName>
                                        </p:attrNameLst>
                                      </p:cBhvr>
                                      <p:to>
                                        <p:strVal val="visible"/>
                                      </p:to>
                                    </p:set>
                                    <p:animEffect transition="in" filter="box(out)">
                                      <p:cBhvr>
                                        <p:cTn id="7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stock-photo-15875556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194984816305628060card_figures_-_diamond_01.svg.hi.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7358082" y="714362"/>
            <a:ext cx="1785918" cy="1900739"/>
          </a:xfrm>
          <a:prstGeom prst="rect">
            <a:avLst/>
          </a:prstGeom>
          <a:effectLst>
            <a:reflection blurRad="6350" stA="50000" endA="300" endPos="90000" dir="5400000" sy="-100000" algn="bl" rotWithShape="0"/>
          </a:effectLst>
        </p:spPr>
      </p:pic>
      <p:pic>
        <p:nvPicPr>
          <p:cNvPr id="4" name="3 Imagen" descr="1194984816305628060card_figures_-_diamond_01.svg.hi.png"/>
          <p:cNvPicPr>
            <a:picLocks noChangeAspect="1"/>
          </p:cNvPicPr>
          <p:nvPr/>
        </p:nvPicPr>
        <p:blipFill>
          <a:blip r:embed="rId3">
            <a:duotone>
              <a:prstClr val="black"/>
              <a:schemeClr val="accent3">
                <a:tint val="45000"/>
                <a:satMod val="400000"/>
              </a:schemeClr>
            </a:duotone>
            <a:lum bright="20000" contrast="40000"/>
          </a:blip>
          <a:stretch>
            <a:fillRect/>
          </a:stretch>
        </p:blipFill>
        <p:spPr>
          <a:xfrm>
            <a:off x="7358082" y="2714626"/>
            <a:ext cx="1785918" cy="1900739"/>
          </a:xfrm>
          <a:prstGeom prst="rect">
            <a:avLst/>
          </a:prstGeom>
          <a:effectLst>
            <a:reflection blurRad="6350" stA="50000" endA="300" endPos="90000" dir="5400000" sy="-100000" algn="bl" rotWithShape="0"/>
          </a:effectLst>
        </p:spPr>
      </p:pic>
      <p:pic>
        <p:nvPicPr>
          <p:cNvPr id="5" name="4 Imagen" descr="1194984816305628060card_figures_-_diamond_01.svg.hi.png"/>
          <p:cNvPicPr>
            <a:picLocks noChangeAspect="1"/>
          </p:cNvPicPr>
          <p:nvPr/>
        </p:nvPicPr>
        <p:blipFill>
          <a:blip r:embed="rId3">
            <a:duotone>
              <a:prstClr val="black"/>
              <a:schemeClr val="accent3">
                <a:tint val="45000"/>
                <a:satMod val="400000"/>
              </a:schemeClr>
            </a:duotone>
            <a:lum bright="20000" contrast="40000"/>
          </a:blip>
          <a:stretch>
            <a:fillRect/>
          </a:stretch>
        </p:blipFill>
        <p:spPr>
          <a:xfrm>
            <a:off x="5500694" y="714362"/>
            <a:ext cx="1830209" cy="1900739"/>
          </a:xfrm>
          <a:prstGeom prst="rect">
            <a:avLst/>
          </a:prstGeom>
          <a:effectLst>
            <a:reflection blurRad="6350" stA="50000" endA="300" endPos="90000" dir="5400000" sy="-100000" algn="bl" rotWithShape="0"/>
          </a:effectLst>
        </p:spPr>
      </p:pic>
      <p:pic>
        <p:nvPicPr>
          <p:cNvPr id="6" name="5 Imagen" descr="1194984816305628060card_figures_-_diamond_01.svg.hi.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5500694" y="2643188"/>
            <a:ext cx="1830209" cy="1900739"/>
          </a:xfrm>
          <a:prstGeom prst="rect">
            <a:avLst/>
          </a:prstGeom>
          <a:effectLst>
            <a:reflection blurRad="6350" stA="50000" endA="300" endPos="90000" dir="5400000" sy="-100000" algn="bl" rotWithShape="0"/>
          </a:effectLst>
        </p:spPr>
      </p:pic>
      <p:pic>
        <p:nvPicPr>
          <p:cNvPr id="7" name="6 Imagen" descr="1194984816305628060card_figures_-_diamond_01.svg.hi.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3571868" y="714362"/>
            <a:ext cx="1928826" cy="1900739"/>
          </a:xfrm>
          <a:prstGeom prst="rect">
            <a:avLst/>
          </a:prstGeom>
          <a:effectLst>
            <a:reflection blurRad="6350" stA="50000" endA="300" endPos="90000" dir="5400000" sy="-100000" algn="bl" rotWithShape="0"/>
          </a:effectLst>
        </p:spPr>
      </p:pic>
      <p:pic>
        <p:nvPicPr>
          <p:cNvPr id="8" name="7 Imagen" descr="1194984816305628060card_figures_-_diamond_01.svg.hi.png"/>
          <p:cNvPicPr>
            <a:picLocks noChangeAspect="1"/>
          </p:cNvPicPr>
          <p:nvPr/>
        </p:nvPicPr>
        <p:blipFill>
          <a:blip r:embed="rId3">
            <a:duotone>
              <a:prstClr val="black"/>
              <a:schemeClr val="accent3">
                <a:tint val="45000"/>
                <a:satMod val="400000"/>
              </a:schemeClr>
            </a:duotone>
            <a:lum bright="20000" contrast="40000"/>
          </a:blip>
          <a:stretch>
            <a:fillRect/>
          </a:stretch>
        </p:blipFill>
        <p:spPr>
          <a:xfrm>
            <a:off x="3643306" y="2714626"/>
            <a:ext cx="1857388" cy="1900739"/>
          </a:xfrm>
          <a:prstGeom prst="rect">
            <a:avLst/>
          </a:prstGeom>
          <a:effectLst>
            <a:reflection blurRad="6350" stA="50000" endA="300" endPos="90000" dir="5400000" sy="-100000" algn="bl" rotWithShape="0"/>
          </a:effectLst>
        </p:spPr>
      </p:pic>
      <p:pic>
        <p:nvPicPr>
          <p:cNvPr id="9" name="8 Imagen" descr="1194984816305628060card_figures_-_diamond_01.svg.hi.png"/>
          <p:cNvPicPr>
            <a:picLocks noChangeAspect="1"/>
          </p:cNvPicPr>
          <p:nvPr/>
        </p:nvPicPr>
        <p:blipFill>
          <a:blip r:embed="rId3">
            <a:duotone>
              <a:prstClr val="black"/>
              <a:schemeClr val="accent3">
                <a:tint val="45000"/>
                <a:satMod val="400000"/>
              </a:schemeClr>
            </a:duotone>
            <a:lum bright="20000" contrast="40000"/>
          </a:blip>
          <a:stretch>
            <a:fillRect/>
          </a:stretch>
        </p:blipFill>
        <p:spPr>
          <a:xfrm>
            <a:off x="1643042" y="714362"/>
            <a:ext cx="1901647" cy="1900739"/>
          </a:xfrm>
          <a:prstGeom prst="rect">
            <a:avLst/>
          </a:prstGeom>
          <a:effectLst>
            <a:reflection blurRad="6350" stA="50000" endA="300" endPos="90000" dir="5400000" sy="-100000" algn="bl" rotWithShape="0"/>
          </a:effectLst>
        </p:spPr>
      </p:pic>
      <p:pic>
        <p:nvPicPr>
          <p:cNvPr id="10" name="9 Imagen" descr="1194984816305628060card_figures_-_diamond_01.svg.hi.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1643042" y="2714626"/>
            <a:ext cx="1901647" cy="1900739"/>
          </a:xfrm>
          <a:prstGeom prst="rect">
            <a:avLst/>
          </a:prstGeom>
          <a:effectLst>
            <a:reflection blurRad="6350" stA="50000" endA="300" endPos="90000" dir="5400000" sy="-100000" algn="bl" rotWithShape="0"/>
          </a:effectLst>
        </p:spPr>
      </p:pic>
      <p:pic>
        <p:nvPicPr>
          <p:cNvPr id="11" name="10 Imagen" descr="1194984816305628060card_figures_-_diamond_01.svg.hi.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285784" y="714362"/>
            <a:ext cx="1901647" cy="1900739"/>
          </a:xfrm>
          <a:prstGeom prst="rect">
            <a:avLst/>
          </a:prstGeom>
          <a:effectLst>
            <a:reflection blurRad="6350" stA="50000" endA="300" endPos="90000" dir="5400000" sy="-100000" algn="bl" rotWithShape="0"/>
          </a:effectLst>
        </p:spPr>
      </p:pic>
      <p:pic>
        <p:nvPicPr>
          <p:cNvPr id="12" name="11 Imagen" descr="1194984816305628060card_figures_-_diamond_01.svg.hi.png"/>
          <p:cNvPicPr>
            <a:picLocks noChangeAspect="1"/>
          </p:cNvPicPr>
          <p:nvPr/>
        </p:nvPicPr>
        <p:blipFill>
          <a:blip r:embed="rId3">
            <a:duotone>
              <a:prstClr val="black"/>
              <a:schemeClr val="accent3">
                <a:tint val="45000"/>
                <a:satMod val="400000"/>
              </a:schemeClr>
            </a:duotone>
            <a:lum bright="20000" contrast="40000"/>
          </a:blip>
          <a:stretch>
            <a:fillRect/>
          </a:stretch>
        </p:blipFill>
        <p:spPr>
          <a:xfrm>
            <a:off x="-285784" y="2714626"/>
            <a:ext cx="1901647" cy="1900739"/>
          </a:xfrm>
          <a:prstGeom prst="rect">
            <a:avLst/>
          </a:prstGeom>
          <a:effectLst>
            <a:reflection blurRad="6350" stA="50000" endA="300" endPos="90000" dir="5400000" sy="-100000" algn="bl" rotWithShape="0"/>
          </a:effectLst>
        </p:spPr>
      </p:pic>
      <p:sp>
        <p:nvSpPr>
          <p:cNvPr id="13" name="12 Rectángulo"/>
          <p:cNvSpPr/>
          <p:nvPr/>
        </p:nvSpPr>
        <p:spPr>
          <a:xfrm>
            <a:off x="-500098" y="-500084"/>
            <a:ext cx="10001320" cy="7429552"/>
          </a:xfrm>
          <a:prstGeom prst="rect">
            <a:avLst/>
          </a:prstGeom>
          <a:gradFill flip="none" rotWithShape="1">
            <a:gsLst>
              <a:gs pos="29000">
                <a:srgbClr val="0000FF"/>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ppt_x"/>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ppt_x"/>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19" presetClass="entr" presetSubtype="10" fill="hold" nodeType="with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p:cTn id="29" dur="2000" fill="hold"/>
                                        <p:tgtEl>
                                          <p:spTgt spid="3"/>
                                        </p:tgtEl>
                                        <p:attrNameLst>
                                          <p:attrName>ppt_w</p:attrName>
                                        </p:attrNameLst>
                                      </p:cBhvr>
                                      <p:tavLst>
                                        <p:tav tm="0" fmla="#ppt_w*sin(2.5*pi*$)">
                                          <p:val>
                                            <p:fltVal val="0"/>
                                          </p:val>
                                        </p:tav>
                                        <p:tav tm="100000">
                                          <p:val>
                                            <p:fltVal val="1"/>
                                          </p:val>
                                        </p:tav>
                                      </p:tavLst>
                                    </p:anim>
                                    <p:anim calcmode="lin" valueType="num">
                                      <p:cBhvr>
                                        <p:cTn id="30" dur="2000" fill="hold"/>
                                        <p:tgtEl>
                                          <p:spTgt spid="3"/>
                                        </p:tgtEl>
                                        <p:attrNameLst>
                                          <p:attrName>ppt_h</p:attrName>
                                        </p:attrNameLst>
                                      </p:cBhvr>
                                      <p:tavLst>
                                        <p:tav tm="0">
                                          <p:val>
                                            <p:strVal val="#ppt_h"/>
                                          </p:val>
                                        </p:tav>
                                        <p:tav tm="100000">
                                          <p:val>
                                            <p:strVal val="#ppt_h"/>
                                          </p:val>
                                        </p:tav>
                                      </p:tavLst>
                                    </p:anim>
                                  </p:childTnLst>
                                </p:cTn>
                              </p:par>
                              <p:par>
                                <p:cTn id="31" presetID="19" presetClass="entr" presetSubtype="10" fill="hold"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2000" fill="hold"/>
                                        <p:tgtEl>
                                          <p:spTgt spid="5"/>
                                        </p:tgtEl>
                                        <p:attrNameLst>
                                          <p:attrName>ppt_w</p:attrName>
                                        </p:attrNameLst>
                                      </p:cBhvr>
                                      <p:tavLst>
                                        <p:tav tm="0" fmla="#ppt_w*sin(2.5*pi*$)">
                                          <p:val>
                                            <p:fltVal val="0"/>
                                          </p:val>
                                        </p:tav>
                                        <p:tav tm="100000">
                                          <p:val>
                                            <p:fltVal val="1"/>
                                          </p:val>
                                        </p:tav>
                                      </p:tavLst>
                                    </p:anim>
                                    <p:anim calcmode="lin" valueType="num">
                                      <p:cBhvr>
                                        <p:cTn id="34" dur="2000" fill="hold"/>
                                        <p:tgtEl>
                                          <p:spTgt spid="5"/>
                                        </p:tgtEl>
                                        <p:attrNameLst>
                                          <p:attrName>ppt_h</p:attrName>
                                        </p:attrNameLst>
                                      </p:cBhvr>
                                      <p:tavLst>
                                        <p:tav tm="0">
                                          <p:val>
                                            <p:strVal val="#ppt_h"/>
                                          </p:val>
                                        </p:tav>
                                        <p:tav tm="100000">
                                          <p:val>
                                            <p:strVal val="#ppt_h"/>
                                          </p:val>
                                        </p:tav>
                                      </p:tavLst>
                                    </p:anim>
                                  </p:childTnLst>
                                </p:cTn>
                              </p:par>
                              <p:par>
                                <p:cTn id="35" presetID="19" presetClass="entr" presetSubtype="10"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2000" fill="hold"/>
                                        <p:tgtEl>
                                          <p:spTgt spid="7"/>
                                        </p:tgtEl>
                                        <p:attrNameLst>
                                          <p:attrName>ppt_w</p:attrName>
                                        </p:attrNameLst>
                                      </p:cBhvr>
                                      <p:tavLst>
                                        <p:tav tm="0" fmla="#ppt_w*sin(2.5*pi*$)">
                                          <p:val>
                                            <p:fltVal val="0"/>
                                          </p:val>
                                        </p:tav>
                                        <p:tav tm="100000">
                                          <p:val>
                                            <p:fltVal val="1"/>
                                          </p:val>
                                        </p:tav>
                                      </p:tavLst>
                                    </p:anim>
                                    <p:anim calcmode="lin" valueType="num">
                                      <p:cBhvr>
                                        <p:cTn id="38" dur="2000" fill="hold"/>
                                        <p:tgtEl>
                                          <p:spTgt spid="7"/>
                                        </p:tgtEl>
                                        <p:attrNameLst>
                                          <p:attrName>ppt_h</p:attrName>
                                        </p:attrNameLst>
                                      </p:cBhvr>
                                      <p:tavLst>
                                        <p:tav tm="0">
                                          <p:val>
                                            <p:strVal val="#ppt_h"/>
                                          </p:val>
                                        </p:tav>
                                        <p:tav tm="100000">
                                          <p:val>
                                            <p:strVal val="#ppt_h"/>
                                          </p:val>
                                        </p:tav>
                                      </p:tavLst>
                                    </p:anim>
                                  </p:childTnLst>
                                </p:cTn>
                              </p:par>
                              <p:par>
                                <p:cTn id="39" presetID="19" presetClass="entr" presetSubtype="10"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p:cTn id="41" dur="2000" fill="hold"/>
                                        <p:tgtEl>
                                          <p:spTgt spid="9"/>
                                        </p:tgtEl>
                                        <p:attrNameLst>
                                          <p:attrName>ppt_w</p:attrName>
                                        </p:attrNameLst>
                                      </p:cBhvr>
                                      <p:tavLst>
                                        <p:tav tm="0" fmla="#ppt_w*sin(2.5*pi*$)">
                                          <p:val>
                                            <p:fltVal val="0"/>
                                          </p:val>
                                        </p:tav>
                                        <p:tav tm="100000">
                                          <p:val>
                                            <p:fltVal val="1"/>
                                          </p:val>
                                        </p:tav>
                                      </p:tavLst>
                                    </p:anim>
                                    <p:anim calcmode="lin" valueType="num">
                                      <p:cBhvr>
                                        <p:cTn id="42" dur="2000" fill="hold"/>
                                        <p:tgtEl>
                                          <p:spTgt spid="9"/>
                                        </p:tgtEl>
                                        <p:attrNameLst>
                                          <p:attrName>ppt_h</p:attrName>
                                        </p:attrNameLst>
                                      </p:cBhvr>
                                      <p:tavLst>
                                        <p:tav tm="0">
                                          <p:val>
                                            <p:strVal val="#ppt_h"/>
                                          </p:val>
                                        </p:tav>
                                        <p:tav tm="100000">
                                          <p:val>
                                            <p:strVal val="#ppt_h"/>
                                          </p:val>
                                        </p:tav>
                                      </p:tavLst>
                                    </p:anim>
                                  </p:childTnLst>
                                </p:cTn>
                              </p:par>
                              <p:par>
                                <p:cTn id="43" presetID="19" presetClass="entr" presetSubtype="10"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p:cTn id="45" dur="2000" fill="hold"/>
                                        <p:tgtEl>
                                          <p:spTgt spid="11"/>
                                        </p:tgtEl>
                                        <p:attrNameLst>
                                          <p:attrName>ppt_w</p:attrName>
                                        </p:attrNameLst>
                                      </p:cBhvr>
                                      <p:tavLst>
                                        <p:tav tm="0" fmla="#ppt_w*sin(2.5*pi*$)">
                                          <p:val>
                                            <p:fltVal val="0"/>
                                          </p:val>
                                        </p:tav>
                                        <p:tav tm="100000">
                                          <p:val>
                                            <p:fltVal val="1"/>
                                          </p:val>
                                        </p:tav>
                                      </p:tavLst>
                                    </p:anim>
                                    <p:anim calcmode="lin" valueType="num">
                                      <p:cBhvr>
                                        <p:cTn id="46" dur="2000" fill="hold"/>
                                        <p:tgtEl>
                                          <p:spTgt spid="11"/>
                                        </p:tgtEl>
                                        <p:attrNameLst>
                                          <p:attrName>ppt_h</p:attrName>
                                        </p:attrNameLst>
                                      </p:cBhvr>
                                      <p:tavLst>
                                        <p:tav tm="0">
                                          <p:val>
                                            <p:strVal val="#ppt_h"/>
                                          </p:val>
                                        </p:tav>
                                        <p:tav tm="100000">
                                          <p:val>
                                            <p:strVal val="#ppt_h"/>
                                          </p:val>
                                        </p:tav>
                                      </p:tavLst>
                                    </p:anim>
                                  </p:childTnLst>
                                </p:cTn>
                              </p:par>
                              <p:par>
                                <p:cTn id="47" presetID="2" presetClass="entr" presetSubtype="1" fill="hold"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2000" fill="hold"/>
                                        <p:tgtEl>
                                          <p:spTgt spid="4"/>
                                        </p:tgtEl>
                                        <p:attrNameLst>
                                          <p:attrName>ppt_x</p:attrName>
                                        </p:attrNameLst>
                                      </p:cBhvr>
                                      <p:tavLst>
                                        <p:tav tm="0">
                                          <p:val>
                                            <p:strVal val="#ppt_x"/>
                                          </p:val>
                                        </p:tav>
                                        <p:tav tm="100000">
                                          <p:val>
                                            <p:strVal val="#ppt_x"/>
                                          </p:val>
                                        </p:tav>
                                      </p:tavLst>
                                    </p:anim>
                                    <p:anim calcmode="lin" valueType="num">
                                      <p:cBhvr additive="base">
                                        <p:cTn id="50" dur="2000" fill="hold"/>
                                        <p:tgtEl>
                                          <p:spTgt spid="4"/>
                                        </p:tgtEl>
                                        <p:attrNameLst>
                                          <p:attrName>ppt_y</p:attrName>
                                        </p:attrNameLst>
                                      </p:cBhvr>
                                      <p:tavLst>
                                        <p:tav tm="0">
                                          <p:val>
                                            <p:strVal val="0-#ppt_h/2"/>
                                          </p:val>
                                        </p:tav>
                                        <p:tav tm="100000">
                                          <p:val>
                                            <p:strVal val="#ppt_y"/>
                                          </p:val>
                                        </p:tav>
                                      </p:tavLst>
                                    </p:anim>
                                  </p:childTnLst>
                                </p:cTn>
                              </p:par>
                              <p:par>
                                <p:cTn id="51" presetID="2" presetClass="entr" presetSubtype="1" fill="hold"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ppt_x"/>
                                          </p:val>
                                        </p:tav>
                                        <p:tav tm="100000">
                                          <p:val>
                                            <p:strVal val="#ppt_x"/>
                                          </p:val>
                                        </p:tav>
                                      </p:tavLst>
                                    </p:anim>
                                    <p:anim calcmode="lin" valueType="num">
                                      <p:cBhvr additive="base">
                                        <p:cTn id="54" dur="2000" fill="hold"/>
                                        <p:tgtEl>
                                          <p:spTgt spid="6"/>
                                        </p:tgtEl>
                                        <p:attrNameLst>
                                          <p:attrName>ppt_y</p:attrName>
                                        </p:attrNameLst>
                                      </p:cBhvr>
                                      <p:tavLst>
                                        <p:tav tm="0">
                                          <p:val>
                                            <p:strVal val="0-#ppt_h/2"/>
                                          </p:val>
                                        </p:tav>
                                        <p:tav tm="100000">
                                          <p:val>
                                            <p:strVal val="#ppt_y"/>
                                          </p:val>
                                        </p:tav>
                                      </p:tavLst>
                                    </p:anim>
                                  </p:childTnLst>
                                </p:cTn>
                              </p:par>
                              <p:par>
                                <p:cTn id="55" presetID="2" presetClass="entr" presetSubtype="1" fill="hold"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2000" fill="hold"/>
                                        <p:tgtEl>
                                          <p:spTgt spid="8"/>
                                        </p:tgtEl>
                                        <p:attrNameLst>
                                          <p:attrName>ppt_x</p:attrName>
                                        </p:attrNameLst>
                                      </p:cBhvr>
                                      <p:tavLst>
                                        <p:tav tm="0">
                                          <p:val>
                                            <p:strVal val="#ppt_x"/>
                                          </p:val>
                                        </p:tav>
                                        <p:tav tm="100000">
                                          <p:val>
                                            <p:strVal val="#ppt_x"/>
                                          </p:val>
                                        </p:tav>
                                      </p:tavLst>
                                    </p:anim>
                                    <p:anim calcmode="lin" valueType="num">
                                      <p:cBhvr additive="base">
                                        <p:cTn id="58" dur="2000" fill="hold"/>
                                        <p:tgtEl>
                                          <p:spTgt spid="8"/>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2000" fill="hold"/>
                                        <p:tgtEl>
                                          <p:spTgt spid="10"/>
                                        </p:tgtEl>
                                        <p:attrNameLst>
                                          <p:attrName>ppt_x</p:attrName>
                                        </p:attrNameLst>
                                      </p:cBhvr>
                                      <p:tavLst>
                                        <p:tav tm="0">
                                          <p:val>
                                            <p:strVal val="#ppt_x"/>
                                          </p:val>
                                        </p:tav>
                                        <p:tav tm="100000">
                                          <p:val>
                                            <p:strVal val="#ppt_x"/>
                                          </p:val>
                                        </p:tav>
                                      </p:tavLst>
                                    </p:anim>
                                    <p:anim calcmode="lin" valueType="num">
                                      <p:cBhvr additive="base">
                                        <p:cTn id="62" dur="2000" fill="hold"/>
                                        <p:tgtEl>
                                          <p:spTgt spid="10"/>
                                        </p:tgtEl>
                                        <p:attrNameLst>
                                          <p:attrName>ppt_y</p:attrName>
                                        </p:attrNameLst>
                                      </p:cBhvr>
                                      <p:tavLst>
                                        <p:tav tm="0">
                                          <p:val>
                                            <p:strVal val="0-#ppt_h/2"/>
                                          </p:val>
                                        </p:tav>
                                        <p:tav tm="100000">
                                          <p:val>
                                            <p:strVal val="#ppt_y"/>
                                          </p:val>
                                        </p:tav>
                                      </p:tavLst>
                                    </p:anim>
                                  </p:childTnLst>
                                </p:cTn>
                              </p:par>
                              <p:par>
                                <p:cTn id="63" presetID="2" presetClass="entr" presetSubtype="1"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2000" fill="hold"/>
                                        <p:tgtEl>
                                          <p:spTgt spid="12"/>
                                        </p:tgtEl>
                                        <p:attrNameLst>
                                          <p:attrName>ppt_x</p:attrName>
                                        </p:attrNameLst>
                                      </p:cBhvr>
                                      <p:tavLst>
                                        <p:tav tm="0">
                                          <p:val>
                                            <p:strVal val="#ppt_x"/>
                                          </p:val>
                                        </p:tav>
                                        <p:tav tm="100000">
                                          <p:val>
                                            <p:strVal val="#ppt_x"/>
                                          </p:val>
                                        </p:tav>
                                      </p:tavLst>
                                    </p:anim>
                                    <p:anim calcmode="lin" valueType="num">
                                      <p:cBhvr additive="base">
                                        <p:cTn id="66" dur="2000" fill="hold"/>
                                        <p:tgtEl>
                                          <p:spTgt spid="12"/>
                                        </p:tgtEl>
                                        <p:attrNameLst>
                                          <p:attrName>ppt_y</p:attrName>
                                        </p:attrNameLst>
                                      </p:cBhvr>
                                      <p:tavLst>
                                        <p:tav tm="0">
                                          <p:val>
                                            <p:strVal val="0-#ppt_h/2"/>
                                          </p:val>
                                        </p:tav>
                                        <p:tav tm="100000">
                                          <p:val>
                                            <p:strVal val="#ppt_y"/>
                                          </p:val>
                                        </p:tav>
                                      </p:tavLst>
                                    </p:anim>
                                  </p:childTnLst>
                                </p:cTn>
                              </p:par>
                              <p:par>
                                <p:cTn id="67" presetID="19" presetClass="entr" presetSubtype="10" fill="hold" nodeType="withEffect">
                                  <p:stCondLst>
                                    <p:cond delay="0"/>
                                  </p:stCondLst>
                                  <p:childTnLst>
                                    <p:set>
                                      <p:cBhvr>
                                        <p:cTn id="68" dur="1" fill="hold">
                                          <p:stCondLst>
                                            <p:cond delay="0"/>
                                          </p:stCondLst>
                                        </p:cTn>
                                        <p:tgtEl>
                                          <p:spTgt spid="4"/>
                                        </p:tgtEl>
                                        <p:attrNameLst>
                                          <p:attrName>style.visibility</p:attrName>
                                        </p:attrNameLst>
                                      </p:cBhvr>
                                      <p:to>
                                        <p:strVal val="visible"/>
                                      </p:to>
                                    </p:set>
                                    <p:anim calcmode="lin" valueType="num">
                                      <p:cBhvr>
                                        <p:cTn id="69" dur="2000" fill="hold"/>
                                        <p:tgtEl>
                                          <p:spTgt spid="4"/>
                                        </p:tgtEl>
                                        <p:attrNameLst>
                                          <p:attrName>ppt_w</p:attrName>
                                        </p:attrNameLst>
                                      </p:cBhvr>
                                      <p:tavLst>
                                        <p:tav tm="0" fmla="#ppt_w*sin(2.5*pi*$)">
                                          <p:val>
                                            <p:fltVal val="0"/>
                                          </p:val>
                                        </p:tav>
                                        <p:tav tm="100000">
                                          <p:val>
                                            <p:fltVal val="1"/>
                                          </p:val>
                                        </p:tav>
                                      </p:tavLst>
                                    </p:anim>
                                    <p:anim calcmode="lin" valueType="num">
                                      <p:cBhvr>
                                        <p:cTn id="70" dur="2000" fill="hold"/>
                                        <p:tgtEl>
                                          <p:spTgt spid="4"/>
                                        </p:tgtEl>
                                        <p:attrNameLst>
                                          <p:attrName>ppt_h</p:attrName>
                                        </p:attrNameLst>
                                      </p:cBhvr>
                                      <p:tavLst>
                                        <p:tav tm="0">
                                          <p:val>
                                            <p:strVal val="#ppt_h"/>
                                          </p:val>
                                        </p:tav>
                                        <p:tav tm="100000">
                                          <p:val>
                                            <p:strVal val="#ppt_h"/>
                                          </p:val>
                                        </p:tav>
                                      </p:tavLst>
                                    </p:anim>
                                  </p:childTnLst>
                                </p:cTn>
                              </p:par>
                              <p:par>
                                <p:cTn id="71" presetID="19" presetClass="entr" presetSubtype="10" fill="hold" nodeType="withEffect">
                                  <p:stCondLst>
                                    <p:cond delay="0"/>
                                  </p:stCondLst>
                                  <p:childTnLst>
                                    <p:set>
                                      <p:cBhvr>
                                        <p:cTn id="72" dur="1" fill="hold">
                                          <p:stCondLst>
                                            <p:cond delay="0"/>
                                          </p:stCondLst>
                                        </p:cTn>
                                        <p:tgtEl>
                                          <p:spTgt spid="6"/>
                                        </p:tgtEl>
                                        <p:attrNameLst>
                                          <p:attrName>style.visibility</p:attrName>
                                        </p:attrNameLst>
                                      </p:cBhvr>
                                      <p:to>
                                        <p:strVal val="visible"/>
                                      </p:to>
                                    </p:set>
                                    <p:anim calcmode="lin" valueType="num">
                                      <p:cBhvr>
                                        <p:cTn id="73" dur="2000" fill="hold"/>
                                        <p:tgtEl>
                                          <p:spTgt spid="6"/>
                                        </p:tgtEl>
                                        <p:attrNameLst>
                                          <p:attrName>ppt_w</p:attrName>
                                        </p:attrNameLst>
                                      </p:cBhvr>
                                      <p:tavLst>
                                        <p:tav tm="0" fmla="#ppt_w*sin(2.5*pi*$)">
                                          <p:val>
                                            <p:fltVal val="0"/>
                                          </p:val>
                                        </p:tav>
                                        <p:tav tm="100000">
                                          <p:val>
                                            <p:fltVal val="1"/>
                                          </p:val>
                                        </p:tav>
                                      </p:tavLst>
                                    </p:anim>
                                    <p:anim calcmode="lin" valueType="num">
                                      <p:cBhvr>
                                        <p:cTn id="74" dur="2000" fill="hold"/>
                                        <p:tgtEl>
                                          <p:spTgt spid="6"/>
                                        </p:tgtEl>
                                        <p:attrNameLst>
                                          <p:attrName>ppt_h</p:attrName>
                                        </p:attrNameLst>
                                      </p:cBhvr>
                                      <p:tavLst>
                                        <p:tav tm="0">
                                          <p:val>
                                            <p:strVal val="#ppt_h"/>
                                          </p:val>
                                        </p:tav>
                                        <p:tav tm="100000">
                                          <p:val>
                                            <p:strVal val="#ppt_h"/>
                                          </p:val>
                                        </p:tav>
                                      </p:tavLst>
                                    </p:anim>
                                  </p:childTnLst>
                                </p:cTn>
                              </p:par>
                              <p:par>
                                <p:cTn id="75" presetID="19" presetClass="entr" presetSubtype="10" fill="hold" nodeType="withEffect">
                                  <p:stCondLst>
                                    <p:cond delay="0"/>
                                  </p:stCondLst>
                                  <p:childTnLst>
                                    <p:set>
                                      <p:cBhvr>
                                        <p:cTn id="76" dur="1" fill="hold">
                                          <p:stCondLst>
                                            <p:cond delay="0"/>
                                          </p:stCondLst>
                                        </p:cTn>
                                        <p:tgtEl>
                                          <p:spTgt spid="8"/>
                                        </p:tgtEl>
                                        <p:attrNameLst>
                                          <p:attrName>style.visibility</p:attrName>
                                        </p:attrNameLst>
                                      </p:cBhvr>
                                      <p:to>
                                        <p:strVal val="visible"/>
                                      </p:to>
                                    </p:set>
                                    <p:anim calcmode="lin" valueType="num">
                                      <p:cBhvr>
                                        <p:cTn id="77" dur="2000" fill="hold"/>
                                        <p:tgtEl>
                                          <p:spTgt spid="8"/>
                                        </p:tgtEl>
                                        <p:attrNameLst>
                                          <p:attrName>ppt_w</p:attrName>
                                        </p:attrNameLst>
                                      </p:cBhvr>
                                      <p:tavLst>
                                        <p:tav tm="0" fmla="#ppt_w*sin(2.5*pi*$)">
                                          <p:val>
                                            <p:fltVal val="0"/>
                                          </p:val>
                                        </p:tav>
                                        <p:tav tm="100000">
                                          <p:val>
                                            <p:fltVal val="1"/>
                                          </p:val>
                                        </p:tav>
                                      </p:tavLst>
                                    </p:anim>
                                    <p:anim calcmode="lin" valueType="num">
                                      <p:cBhvr>
                                        <p:cTn id="78" dur="2000" fill="hold"/>
                                        <p:tgtEl>
                                          <p:spTgt spid="8"/>
                                        </p:tgtEl>
                                        <p:attrNameLst>
                                          <p:attrName>ppt_h</p:attrName>
                                        </p:attrNameLst>
                                      </p:cBhvr>
                                      <p:tavLst>
                                        <p:tav tm="0">
                                          <p:val>
                                            <p:strVal val="#ppt_h"/>
                                          </p:val>
                                        </p:tav>
                                        <p:tav tm="100000">
                                          <p:val>
                                            <p:strVal val="#ppt_h"/>
                                          </p:val>
                                        </p:tav>
                                      </p:tavLst>
                                    </p:anim>
                                  </p:childTnLst>
                                </p:cTn>
                              </p:par>
                              <p:par>
                                <p:cTn id="79" presetID="19" presetClass="entr" presetSubtype="10" fill="hold" nodeType="withEffect">
                                  <p:stCondLst>
                                    <p:cond delay="0"/>
                                  </p:stCondLst>
                                  <p:childTnLst>
                                    <p:set>
                                      <p:cBhvr>
                                        <p:cTn id="80" dur="1" fill="hold">
                                          <p:stCondLst>
                                            <p:cond delay="0"/>
                                          </p:stCondLst>
                                        </p:cTn>
                                        <p:tgtEl>
                                          <p:spTgt spid="10"/>
                                        </p:tgtEl>
                                        <p:attrNameLst>
                                          <p:attrName>style.visibility</p:attrName>
                                        </p:attrNameLst>
                                      </p:cBhvr>
                                      <p:to>
                                        <p:strVal val="visible"/>
                                      </p:to>
                                    </p:set>
                                    <p:anim calcmode="lin" valueType="num">
                                      <p:cBhvr>
                                        <p:cTn id="81" dur="2000" fill="hold"/>
                                        <p:tgtEl>
                                          <p:spTgt spid="10"/>
                                        </p:tgtEl>
                                        <p:attrNameLst>
                                          <p:attrName>ppt_w</p:attrName>
                                        </p:attrNameLst>
                                      </p:cBhvr>
                                      <p:tavLst>
                                        <p:tav tm="0" fmla="#ppt_w*sin(2.5*pi*$)">
                                          <p:val>
                                            <p:fltVal val="0"/>
                                          </p:val>
                                        </p:tav>
                                        <p:tav tm="100000">
                                          <p:val>
                                            <p:fltVal val="1"/>
                                          </p:val>
                                        </p:tav>
                                      </p:tavLst>
                                    </p:anim>
                                    <p:anim calcmode="lin" valueType="num">
                                      <p:cBhvr>
                                        <p:cTn id="82" dur="2000" fill="hold"/>
                                        <p:tgtEl>
                                          <p:spTgt spid="10"/>
                                        </p:tgtEl>
                                        <p:attrNameLst>
                                          <p:attrName>ppt_h</p:attrName>
                                        </p:attrNameLst>
                                      </p:cBhvr>
                                      <p:tavLst>
                                        <p:tav tm="0">
                                          <p:val>
                                            <p:strVal val="#ppt_h"/>
                                          </p:val>
                                        </p:tav>
                                        <p:tav tm="100000">
                                          <p:val>
                                            <p:strVal val="#ppt_h"/>
                                          </p:val>
                                        </p:tav>
                                      </p:tavLst>
                                    </p:anim>
                                  </p:childTnLst>
                                </p:cTn>
                              </p:par>
                              <p:par>
                                <p:cTn id="83" presetID="19" presetClass="entr" presetSubtype="10" fill="hold" nodeType="withEffect">
                                  <p:stCondLst>
                                    <p:cond delay="0"/>
                                  </p:stCondLst>
                                  <p:childTnLst>
                                    <p:set>
                                      <p:cBhvr>
                                        <p:cTn id="84" dur="1" fill="hold">
                                          <p:stCondLst>
                                            <p:cond delay="0"/>
                                          </p:stCondLst>
                                        </p:cTn>
                                        <p:tgtEl>
                                          <p:spTgt spid="12"/>
                                        </p:tgtEl>
                                        <p:attrNameLst>
                                          <p:attrName>style.visibility</p:attrName>
                                        </p:attrNameLst>
                                      </p:cBhvr>
                                      <p:to>
                                        <p:strVal val="visible"/>
                                      </p:to>
                                    </p:set>
                                    <p:anim calcmode="lin" valueType="num">
                                      <p:cBhvr>
                                        <p:cTn id="85" dur="2000" fill="hold"/>
                                        <p:tgtEl>
                                          <p:spTgt spid="12"/>
                                        </p:tgtEl>
                                        <p:attrNameLst>
                                          <p:attrName>ppt_w</p:attrName>
                                        </p:attrNameLst>
                                      </p:cBhvr>
                                      <p:tavLst>
                                        <p:tav tm="0" fmla="#ppt_w*sin(2.5*pi*$)">
                                          <p:val>
                                            <p:fltVal val="0"/>
                                          </p:val>
                                        </p:tav>
                                        <p:tav tm="100000">
                                          <p:val>
                                            <p:fltVal val="1"/>
                                          </p:val>
                                        </p:tav>
                                      </p:tavLst>
                                    </p:anim>
                                    <p:anim calcmode="lin" valueType="num">
                                      <p:cBhvr>
                                        <p:cTn id="86" dur="2000" fill="hold"/>
                                        <p:tgtEl>
                                          <p:spTgt spid="12"/>
                                        </p:tgtEl>
                                        <p:attrNameLst>
                                          <p:attrName>ppt_h</p:attrName>
                                        </p:attrNameLst>
                                      </p:cBhvr>
                                      <p:tavLst>
                                        <p:tav tm="0">
                                          <p:val>
                                            <p:strVal val="#ppt_h"/>
                                          </p:val>
                                        </p:tav>
                                        <p:tav tm="100000">
                                          <p:val>
                                            <p:strVal val="#ppt_h"/>
                                          </p:val>
                                        </p:tav>
                                      </p:tavLst>
                                    </p:anim>
                                  </p:childTnLst>
                                </p:cTn>
                              </p:par>
                            </p:childTnLst>
                          </p:cTn>
                        </p:par>
                        <p:par>
                          <p:cTn id="87" fill="hold">
                            <p:stCondLst>
                              <p:cond delay="2000"/>
                            </p:stCondLst>
                            <p:childTnLst>
                              <p:par>
                                <p:cTn id="88" presetID="2" presetClass="exit" presetSubtype="8" fill="hold" nodeType="afterEffect">
                                  <p:stCondLst>
                                    <p:cond delay="0"/>
                                  </p:stCondLst>
                                  <p:childTnLst>
                                    <p:anim calcmode="lin" valueType="num">
                                      <p:cBhvr additive="base">
                                        <p:cTn id="89" dur="2000"/>
                                        <p:tgtEl>
                                          <p:spTgt spid="3"/>
                                        </p:tgtEl>
                                        <p:attrNameLst>
                                          <p:attrName>ppt_x</p:attrName>
                                        </p:attrNameLst>
                                      </p:cBhvr>
                                      <p:tavLst>
                                        <p:tav tm="0">
                                          <p:val>
                                            <p:strVal val="ppt_x"/>
                                          </p:val>
                                        </p:tav>
                                        <p:tav tm="100000">
                                          <p:val>
                                            <p:strVal val="0-ppt_w/2"/>
                                          </p:val>
                                        </p:tav>
                                      </p:tavLst>
                                    </p:anim>
                                    <p:anim calcmode="lin" valueType="num">
                                      <p:cBhvr additive="base">
                                        <p:cTn id="90" dur="2000"/>
                                        <p:tgtEl>
                                          <p:spTgt spid="3"/>
                                        </p:tgtEl>
                                        <p:attrNameLst>
                                          <p:attrName>ppt_y</p:attrName>
                                        </p:attrNameLst>
                                      </p:cBhvr>
                                      <p:tavLst>
                                        <p:tav tm="0">
                                          <p:val>
                                            <p:strVal val="ppt_y"/>
                                          </p:val>
                                        </p:tav>
                                        <p:tav tm="100000">
                                          <p:val>
                                            <p:strVal val="ppt_y"/>
                                          </p:val>
                                        </p:tav>
                                      </p:tavLst>
                                    </p:anim>
                                    <p:set>
                                      <p:cBhvr>
                                        <p:cTn id="91" dur="1" fill="hold">
                                          <p:stCondLst>
                                            <p:cond delay="1999"/>
                                          </p:stCondLst>
                                        </p:cTn>
                                        <p:tgtEl>
                                          <p:spTgt spid="3"/>
                                        </p:tgtEl>
                                        <p:attrNameLst>
                                          <p:attrName>style.visibility</p:attrName>
                                        </p:attrNameLst>
                                      </p:cBhvr>
                                      <p:to>
                                        <p:strVal val="hidden"/>
                                      </p:to>
                                    </p:set>
                                  </p:childTnLst>
                                </p:cTn>
                              </p:par>
                              <p:par>
                                <p:cTn id="92" presetID="2" presetClass="exit" presetSubtype="8" fill="hold" nodeType="withEffect">
                                  <p:stCondLst>
                                    <p:cond delay="0"/>
                                  </p:stCondLst>
                                  <p:childTnLst>
                                    <p:anim calcmode="lin" valueType="num">
                                      <p:cBhvr additive="base">
                                        <p:cTn id="93" dur="2000"/>
                                        <p:tgtEl>
                                          <p:spTgt spid="5"/>
                                        </p:tgtEl>
                                        <p:attrNameLst>
                                          <p:attrName>ppt_x</p:attrName>
                                        </p:attrNameLst>
                                      </p:cBhvr>
                                      <p:tavLst>
                                        <p:tav tm="0">
                                          <p:val>
                                            <p:strVal val="ppt_x"/>
                                          </p:val>
                                        </p:tav>
                                        <p:tav tm="100000">
                                          <p:val>
                                            <p:strVal val="0-ppt_w/2"/>
                                          </p:val>
                                        </p:tav>
                                      </p:tavLst>
                                    </p:anim>
                                    <p:anim calcmode="lin" valueType="num">
                                      <p:cBhvr additive="base">
                                        <p:cTn id="94" dur="2000"/>
                                        <p:tgtEl>
                                          <p:spTgt spid="5"/>
                                        </p:tgtEl>
                                        <p:attrNameLst>
                                          <p:attrName>ppt_y</p:attrName>
                                        </p:attrNameLst>
                                      </p:cBhvr>
                                      <p:tavLst>
                                        <p:tav tm="0">
                                          <p:val>
                                            <p:strVal val="ppt_y"/>
                                          </p:val>
                                        </p:tav>
                                        <p:tav tm="100000">
                                          <p:val>
                                            <p:strVal val="ppt_y"/>
                                          </p:val>
                                        </p:tav>
                                      </p:tavLst>
                                    </p:anim>
                                    <p:set>
                                      <p:cBhvr>
                                        <p:cTn id="95" dur="1" fill="hold">
                                          <p:stCondLst>
                                            <p:cond delay="1999"/>
                                          </p:stCondLst>
                                        </p:cTn>
                                        <p:tgtEl>
                                          <p:spTgt spid="5"/>
                                        </p:tgtEl>
                                        <p:attrNameLst>
                                          <p:attrName>style.visibility</p:attrName>
                                        </p:attrNameLst>
                                      </p:cBhvr>
                                      <p:to>
                                        <p:strVal val="hidden"/>
                                      </p:to>
                                    </p:set>
                                  </p:childTnLst>
                                </p:cTn>
                              </p:par>
                              <p:par>
                                <p:cTn id="96" presetID="2" presetClass="exit" presetSubtype="8" fill="hold" nodeType="withEffect">
                                  <p:stCondLst>
                                    <p:cond delay="0"/>
                                  </p:stCondLst>
                                  <p:childTnLst>
                                    <p:anim calcmode="lin" valueType="num">
                                      <p:cBhvr additive="base">
                                        <p:cTn id="97" dur="2000"/>
                                        <p:tgtEl>
                                          <p:spTgt spid="7"/>
                                        </p:tgtEl>
                                        <p:attrNameLst>
                                          <p:attrName>ppt_x</p:attrName>
                                        </p:attrNameLst>
                                      </p:cBhvr>
                                      <p:tavLst>
                                        <p:tav tm="0">
                                          <p:val>
                                            <p:strVal val="ppt_x"/>
                                          </p:val>
                                        </p:tav>
                                        <p:tav tm="100000">
                                          <p:val>
                                            <p:strVal val="0-ppt_w/2"/>
                                          </p:val>
                                        </p:tav>
                                      </p:tavLst>
                                    </p:anim>
                                    <p:anim calcmode="lin" valueType="num">
                                      <p:cBhvr additive="base">
                                        <p:cTn id="98" dur="2000"/>
                                        <p:tgtEl>
                                          <p:spTgt spid="7"/>
                                        </p:tgtEl>
                                        <p:attrNameLst>
                                          <p:attrName>ppt_y</p:attrName>
                                        </p:attrNameLst>
                                      </p:cBhvr>
                                      <p:tavLst>
                                        <p:tav tm="0">
                                          <p:val>
                                            <p:strVal val="ppt_y"/>
                                          </p:val>
                                        </p:tav>
                                        <p:tav tm="100000">
                                          <p:val>
                                            <p:strVal val="ppt_y"/>
                                          </p:val>
                                        </p:tav>
                                      </p:tavLst>
                                    </p:anim>
                                    <p:set>
                                      <p:cBhvr>
                                        <p:cTn id="99" dur="1" fill="hold">
                                          <p:stCondLst>
                                            <p:cond delay="1999"/>
                                          </p:stCondLst>
                                        </p:cTn>
                                        <p:tgtEl>
                                          <p:spTgt spid="7"/>
                                        </p:tgtEl>
                                        <p:attrNameLst>
                                          <p:attrName>style.visibility</p:attrName>
                                        </p:attrNameLst>
                                      </p:cBhvr>
                                      <p:to>
                                        <p:strVal val="hidden"/>
                                      </p:to>
                                    </p:set>
                                  </p:childTnLst>
                                </p:cTn>
                              </p:par>
                              <p:par>
                                <p:cTn id="100" presetID="2" presetClass="exit" presetSubtype="8" fill="hold" nodeType="withEffect">
                                  <p:stCondLst>
                                    <p:cond delay="0"/>
                                  </p:stCondLst>
                                  <p:childTnLst>
                                    <p:anim calcmode="lin" valueType="num">
                                      <p:cBhvr additive="base">
                                        <p:cTn id="101" dur="2000"/>
                                        <p:tgtEl>
                                          <p:spTgt spid="9"/>
                                        </p:tgtEl>
                                        <p:attrNameLst>
                                          <p:attrName>ppt_x</p:attrName>
                                        </p:attrNameLst>
                                      </p:cBhvr>
                                      <p:tavLst>
                                        <p:tav tm="0">
                                          <p:val>
                                            <p:strVal val="ppt_x"/>
                                          </p:val>
                                        </p:tav>
                                        <p:tav tm="100000">
                                          <p:val>
                                            <p:strVal val="0-ppt_w/2"/>
                                          </p:val>
                                        </p:tav>
                                      </p:tavLst>
                                    </p:anim>
                                    <p:anim calcmode="lin" valueType="num">
                                      <p:cBhvr additive="base">
                                        <p:cTn id="102" dur="2000"/>
                                        <p:tgtEl>
                                          <p:spTgt spid="9"/>
                                        </p:tgtEl>
                                        <p:attrNameLst>
                                          <p:attrName>ppt_y</p:attrName>
                                        </p:attrNameLst>
                                      </p:cBhvr>
                                      <p:tavLst>
                                        <p:tav tm="0">
                                          <p:val>
                                            <p:strVal val="ppt_y"/>
                                          </p:val>
                                        </p:tav>
                                        <p:tav tm="100000">
                                          <p:val>
                                            <p:strVal val="ppt_y"/>
                                          </p:val>
                                        </p:tav>
                                      </p:tavLst>
                                    </p:anim>
                                    <p:set>
                                      <p:cBhvr>
                                        <p:cTn id="103" dur="1" fill="hold">
                                          <p:stCondLst>
                                            <p:cond delay="1999"/>
                                          </p:stCondLst>
                                        </p:cTn>
                                        <p:tgtEl>
                                          <p:spTgt spid="9"/>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2000"/>
                                        <p:tgtEl>
                                          <p:spTgt spid="11"/>
                                        </p:tgtEl>
                                        <p:attrNameLst>
                                          <p:attrName>ppt_x</p:attrName>
                                        </p:attrNameLst>
                                      </p:cBhvr>
                                      <p:tavLst>
                                        <p:tav tm="0">
                                          <p:val>
                                            <p:strVal val="ppt_x"/>
                                          </p:val>
                                        </p:tav>
                                        <p:tav tm="100000">
                                          <p:val>
                                            <p:strVal val="0-ppt_w/2"/>
                                          </p:val>
                                        </p:tav>
                                      </p:tavLst>
                                    </p:anim>
                                    <p:anim calcmode="lin" valueType="num">
                                      <p:cBhvr additive="base">
                                        <p:cTn id="106" dur="2000"/>
                                        <p:tgtEl>
                                          <p:spTgt spid="11"/>
                                        </p:tgtEl>
                                        <p:attrNameLst>
                                          <p:attrName>ppt_y</p:attrName>
                                        </p:attrNameLst>
                                      </p:cBhvr>
                                      <p:tavLst>
                                        <p:tav tm="0">
                                          <p:val>
                                            <p:strVal val="ppt_y"/>
                                          </p:val>
                                        </p:tav>
                                        <p:tav tm="100000">
                                          <p:val>
                                            <p:strVal val="ppt_y"/>
                                          </p:val>
                                        </p:tav>
                                      </p:tavLst>
                                    </p:anim>
                                    <p:set>
                                      <p:cBhvr>
                                        <p:cTn id="107" dur="1" fill="hold">
                                          <p:stCondLst>
                                            <p:cond delay="1999"/>
                                          </p:stCondLst>
                                        </p:cTn>
                                        <p:tgtEl>
                                          <p:spTgt spid="11"/>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2000"/>
                                        <p:tgtEl>
                                          <p:spTgt spid="4"/>
                                        </p:tgtEl>
                                        <p:attrNameLst>
                                          <p:attrName>ppt_x</p:attrName>
                                        </p:attrNameLst>
                                      </p:cBhvr>
                                      <p:tavLst>
                                        <p:tav tm="0">
                                          <p:val>
                                            <p:strVal val="ppt_x"/>
                                          </p:val>
                                        </p:tav>
                                        <p:tav tm="100000">
                                          <p:val>
                                            <p:strVal val="1+ppt_w/2"/>
                                          </p:val>
                                        </p:tav>
                                      </p:tavLst>
                                    </p:anim>
                                    <p:anim calcmode="lin" valueType="num">
                                      <p:cBhvr additive="base">
                                        <p:cTn id="110" dur="2000"/>
                                        <p:tgtEl>
                                          <p:spTgt spid="4"/>
                                        </p:tgtEl>
                                        <p:attrNameLst>
                                          <p:attrName>ppt_y</p:attrName>
                                        </p:attrNameLst>
                                      </p:cBhvr>
                                      <p:tavLst>
                                        <p:tav tm="0">
                                          <p:val>
                                            <p:strVal val="ppt_y"/>
                                          </p:val>
                                        </p:tav>
                                        <p:tav tm="100000">
                                          <p:val>
                                            <p:strVal val="ppt_y"/>
                                          </p:val>
                                        </p:tav>
                                      </p:tavLst>
                                    </p:anim>
                                    <p:set>
                                      <p:cBhvr>
                                        <p:cTn id="111" dur="1" fill="hold">
                                          <p:stCondLst>
                                            <p:cond delay="1999"/>
                                          </p:stCondLst>
                                        </p:cTn>
                                        <p:tgtEl>
                                          <p:spTgt spid="4"/>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2000"/>
                                        <p:tgtEl>
                                          <p:spTgt spid="6"/>
                                        </p:tgtEl>
                                        <p:attrNameLst>
                                          <p:attrName>ppt_x</p:attrName>
                                        </p:attrNameLst>
                                      </p:cBhvr>
                                      <p:tavLst>
                                        <p:tav tm="0">
                                          <p:val>
                                            <p:strVal val="ppt_x"/>
                                          </p:val>
                                        </p:tav>
                                        <p:tav tm="100000">
                                          <p:val>
                                            <p:strVal val="1+ppt_w/2"/>
                                          </p:val>
                                        </p:tav>
                                      </p:tavLst>
                                    </p:anim>
                                    <p:anim calcmode="lin" valueType="num">
                                      <p:cBhvr additive="base">
                                        <p:cTn id="114" dur="2000"/>
                                        <p:tgtEl>
                                          <p:spTgt spid="6"/>
                                        </p:tgtEl>
                                        <p:attrNameLst>
                                          <p:attrName>ppt_y</p:attrName>
                                        </p:attrNameLst>
                                      </p:cBhvr>
                                      <p:tavLst>
                                        <p:tav tm="0">
                                          <p:val>
                                            <p:strVal val="ppt_y"/>
                                          </p:val>
                                        </p:tav>
                                        <p:tav tm="100000">
                                          <p:val>
                                            <p:strVal val="ppt_y"/>
                                          </p:val>
                                        </p:tav>
                                      </p:tavLst>
                                    </p:anim>
                                    <p:set>
                                      <p:cBhvr>
                                        <p:cTn id="115" dur="1" fill="hold">
                                          <p:stCondLst>
                                            <p:cond delay="1999"/>
                                          </p:stCondLst>
                                        </p:cTn>
                                        <p:tgtEl>
                                          <p:spTgt spid="6"/>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2000"/>
                                        <p:tgtEl>
                                          <p:spTgt spid="8"/>
                                        </p:tgtEl>
                                        <p:attrNameLst>
                                          <p:attrName>ppt_x</p:attrName>
                                        </p:attrNameLst>
                                      </p:cBhvr>
                                      <p:tavLst>
                                        <p:tav tm="0">
                                          <p:val>
                                            <p:strVal val="ppt_x"/>
                                          </p:val>
                                        </p:tav>
                                        <p:tav tm="100000">
                                          <p:val>
                                            <p:strVal val="1+ppt_w/2"/>
                                          </p:val>
                                        </p:tav>
                                      </p:tavLst>
                                    </p:anim>
                                    <p:anim calcmode="lin" valueType="num">
                                      <p:cBhvr additive="base">
                                        <p:cTn id="118" dur="2000"/>
                                        <p:tgtEl>
                                          <p:spTgt spid="8"/>
                                        </p:tgtEl>
                                        <p:attrNameLst>
                                          <p:attrName>ppt_y</p:attrName>
                                        </p:attrNameLst>
                                      </p:cBhvr>
                                      <p:tavLst>
                                        <p:tav tm="0">
                                          <p:val>
                                            <p:strVal val="ppt_y"/>
                                          </p:val>
                                        </p:tav>
                                        <p:tav tm="100000">
                                          <p:val>
                                            <p:strVal val="ppt_y"/>
                                          </p:val>
                                        </p:tav>
                                      </p:tavLst>
                                    </p:anim>
                                    <p:set>
                                      <p:cBhvr>
                                        <p:cTn id="119" dur="1" fill="hold">
                                          <p:stCondLst>
                                            <p:cond delay="1999"/>
                                          </p:stCondLst>
                                        </p:cTn>
                                        <p:tgtEl>
                                          <p:spTgt spid="8"/>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2000"/>
                                        <p:tgtEl>
                                          <p:spTgt spid="10"/>
                                        </p:tgtEl>
                                        <p:attrNameLst>
                                          <p:attrName>ppt_x</p:attrName>
                                        </p:attrNameLst>
                                      </p:cBhvr>
                                      <p:tavLst>
                                        <p:tav tm="0">
                                          <p:val>
                                            <p:strVal val="ppt_x"/>
                                          </p:val>
                                        </p:tav>
                                        <p:tav tm="100000">
                                          <p:val>
                                            <p:strVal val="1+ppt_w/2"/>
                                          </p:val>
                                        </p:tav>
                                      </p:tavLst>
                                    </p:anim>
                                    <p:anim calcmode="lin" valueType="num">
                                      <p:cBhvr additive="base">
                                        <p:cTn id="122" dur="2000"/>
                                        <p:tgtEl>
                                          <p:spTgt spid="10"/>
                                        </p:tgtEl>
                                        <p:attrNameLst>
                                          <p:attrName>ppt_y</p:attrName>
                                        </p:attrNameLst>
                                      </p:cBhvr>
                                      <p:tavLst>
                                        <p:tav tm="0">
                                          <p:val>
                                            <p:strVal val="ppt_y"/>
                                          </p:val>
                                        </p:tav>
                                        <p:tav tm="100000">
                                          <p:val>
                                            <p:strVal val="ppt_y"/>
                                          </p:val>
                                        </p:tav>
                                      </p:tavLst>
                                    </p:anim>
                                    <p:set>
                                      <p:cBhvr>
                                        <p:cTn id="123" dur="1" fill="hold">
                                          <p:stCondLst>
                                            <p:cond delay="1999"/>
                                          </p:stCondLst>
                                        </p:cTn>
                                        <p:tgtEl>
                                          <p:spTgt spid="10"/>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2000"/>
                                        <p:tgtEl>
                                          <p:spTgt spid="12"/>
                                        </p:tgtEl>
                                        <p:attrNameLst>
                                          <p:attrName>ppt_x</p:attrName>
                                        </p:attrNameLst>
                                      </p:cBhvr>
                                      <p:tavLst>
                                        <p:tav tm="0">
                                          <p:val>
                                            <p:strVal val="ppt_x"/>
                                          </p:val>
                                        </p:tav>
                                        <p:tav tm="100000">
                                          <p:val>
                                            <p:strVal val="1+ppt_w/2"/>
                                          </p:val>
                                        </p:tav>
                                      </p:tavLst>
                                    </p:anim>
                                    <p:anim calcmode="lin" valueType="num">
                                      <p:cBhvr additive="base">
                                        <p:cTn id="126" dur="2000"/>
                                        <p:tgtEl>
                                          <p:spTgt spid="12"/>
                                        </p:tgtEl>
                                        <p:attrNameLst>
                                          <p:attrName>ppt_y</p:attrName>
                                        </p:attrNameLst>
                                      </p:cBhvr>
                                      <p:tavLst>
                                        <p:tav tm="0">
                                          <p:val>
                                            <p:strVal val="ppt_y"/>
                                          </p:val>
                                        </p:tav>
                                        <p:tav tm="100000">
                                          <p:val>
                                            <p:strVal val="ppt_y"/>
                                          </p:val>
                                        </p:tav>
                                      </p:tavLst>
                                    </p:anim>
                                    <p:set>
                                      <p:cBhvr>
                                        <p:cTn id="127" dur="1" fill="hold">
                                          <p:stCondLst>
                                            <p:cond delay="1999"/>
                                          </p:stCondLst>
                                        </p:cTn>
                                        <p:tgtEl>
                                          <p:spTgt spid="12"/>
                                        </p:tgtEl>
                                        <p:attrNameLst>
                                          <p:attrName>style.visibility</p:attrName>
                                        </p:attrNameLst>
                                      </p:cBhvr>
                                      <p:to>
                                        <p:strVal val="hidden"/>
                                      </p:to>
                                    </p:set>
                                  </p:childTnLst>
                                </p:cTn>
                              </p:par>
                              <p:par>
                                <p:cTn id="128" presetID="23" presetClass="entr" presetSubtype="288"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ppt_w</p:attrName>
                                        </p:attrNameLst>
                                      </p:cBhvr>
                                      <p:tavLst>
                                        <p:tav tm="0">
                                          <p:val>
                                            <p:strVal val="4/3*#ppt_w"/>
                                          </p:val>
                                        </p:tav>
                                        <p:tav tm="100000">
                                          <p:val>
                                            <p:strVal val="#ppt_w"/>
                                          </p:val>
                                        </p:tav>
                                      </p:tavLst>
                                    </p:anim>
                                    <p:anim calcmode="lin" valueType="num">
                                      <p:cBhvr>
                                        <p:cTn id="131" dur="2000" fill="hold"/>
                                        <p:tgtEl>
                                          <p:spTgt spid="2"/>
                                        </p:tgtEl>
                                        <p:attrNameLst>
                                          <p:attrName>ppt_h</p:attrName>
                                        </p:attrNameLst>
                                      </p:cBhvr>
                                      <p:tavLst>
                                        <p:tav tm="0">
                                          <p:val>
                                            <p:strVal val="4/3*#ppt_h"/>
                                          </p:val>
                                        </p:tav>
                                        <p:tav tm="100000">
                                          <p:val>
                                            <p:strVal val="#ppt_h"/>
                                          </p:val>
                                        </p:tav>
                                      </p:tavLst>
                                    </p:anim>
                                  </p:childTnLst>
                                </p:cTn>
                              </p:par>
                              <p:par>
                                <p:cTn id="132" presetID="16" presetClass="entr" presetSubtype="37" fill="hold" nodeType="withEffect">
                                  <p:stCondLst>
                                    <p:cond delay="0"/>
                                  </p:stCondLst>
                                  <p:childTnLst>
                                    <p:set>
                                      <p:cBhvr>
                                        <p:cTn id="133" dur="1" fill="hold">
                                          <p:stCondLst>
                                            <p:cond delay="0"/>
                                          </p:stCondLst>
                                        </p:cTn>
                                        <p:tgtEl>
                                          <p:spTgt spid="2"/>
                                        </p:tgtEl>
                                        <p:attrNameLst>
                                          <p:attrName>style.visibility</p:attrName>
                                        </p:attrNameLst>
                                      </p:cBhvr>
                                      <p:to>
                                        <p:strVal val="visible"/>
                                      </p:to>
                                    </p:set>
                                    <p:animEffect transition="in" filter="barn(outVertical)">
                                      <p:cBhvr>
                                        <p:cTn id="13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zoom.png"/>
          <p:cNvPicPr>
            <a:picLocks noChangeAspect="1"/>
          </p:cNvPicPr>
          <p:nvPr/>
        </p:nvPicPr>
        <p:blipFill>
          <a:blip r:embed="rId2">
            <a:duotone>
              <a:prstClr val="black"/>
              <a:srgbClr val="D9C3A5">
                <a:tint val="50000"/>
                <a:satMod val="180000"/>
              </a:srgbClr>
            </a:duotone>
            <a:lum bright="-10000" contrast="10000"/>
          </a:blip>
          <a:stretch>
            <a:fillRect/>
          </a:stretch>
        </p:blipFill>
        <p:spPr>
          <a:xfrm>
            <a:off x="1116" y="0"/>
            <a:ext cx="9141767" cy="5143500"/>
          </a:xfrm>
          <a:prstGeom prst="rect">
            <a:avLst/>
          </a:prstGeom>
        </p:spPr>
      </p:pic>
      <p:pic>
        <p:nvPicPr>
          <p:cNvPr id="5" name="4 Imagen" descr="838doet0.gif"/>
          <p:cNvPicPr>
            <a:picLocks noChangeAspect="1"/>
          </p:cNvPicPr>
          <p:nvPr/>
        </p:nvPicPr>
        <p:blipFill>
          <a:blip r:embed="rId3">
            <a:lum contrast="10000"/>
          </a:blip>
          <a:srcRect l="16976" t="9041" r="15118"/>
          <a:stretch>
            <a:fillRect/>
          </a:stretch>
        </p:blipFill>
        <p:spPr>
          <a:xfrm>
            <a:off x="142844" y="1785932"/>
            <a:ext cx="2857520" cy="2874987"/>
          </a:xfrm>
          <a:prstGeom prst="rect">
            <a:avLst/>
          </a:prstGeom>
          <a:effectLst>
            <a:softEdge rad="31750"/>
          </a:effectLst>
        </p:spPr>
      </p:pic>
      <p:sp>
        <p:nvSpPr>
          <p:cNvPr id="4" name="3 CuadroTexto"/>
          <p:cNvSpPr txBox="1"/>
          <p:nvPr/>
        </p:nvSpPr>
        <p:spPr>
          <a:xfrm>
            <a:off x="3143240" y="1571618"/>
            <a:ext cx="4071966" cy="1754326"/>
          </a:xfrm>
          <a:prstGeom prst="rect">
            <a:avLst/>
          </a:prstGeom>
          <a:noFill/>
        </p:spPr>
        <p:txBody>
          <a:bodyPr wrap="square" rtlCol="0">
            <a:spAutoFit/>
          </a:bodyPr>
          <a:lstStyle/>
          <a:p>
            <a:pPr algn="ctr"/>
            <a:r>
              <a:rPr lang="es-PE" b="1" dirty="0" smtClean="0">
                <a:ln>
                  <a:solidFill>
                    <a:schemeClr val="tx1"/>
                  </a:solidFill>
                </a:ln>
                <a:solidFill>
                  <a:srgbClr val="FFFF00"/>
                </a:solidFill>
              </a:rPr>
              <a:t>Sin embargo aquellos que se tienen al alcance de nuestros brazos, en los que nos podemos refugiar, donde nos presienten y casi que nos conocen más que cualquier persona, son los que terminan por brindarnos los mayores beneficios.</a:t>
            </a:r>
          </a:p>
          <a:p>
            <a:pPr algn="ctr"/>
            <a:endParaRPr lang="es-PE" b="1" dirty="0">
              <a:ln>
                <a:solidFill>
                  <a:schemeClr val="tx1"/>
                </a:solidFill>
              </a:ln>
              <a:solidFill>
                <a:srgbClr val="FFFF00"/>
              </a:solidFill>
            </a:endParaRPr>
          </a:p>
        </p:txBody>
      </p:sp>
      <p:sp>
        <p:nvSpPr>
          <p:cNvPr id="6" name="5 Rectángulo"/>
          <p:cNvSpPr/>
          <p:nvPr/>
        </p:nvSpPr>
        <p:spPr>
          <a:xfrm>
            <a:off x="-500098" y="-500084"/>
            <a:ext cx="10001320" cy="7429552"/>
          </a:xfrm>
          <a:prstGeom prst="rect">
            <a:avLst/>
          </a:prstGeom>
          <a:gradFill flip="none" rotWithShape="1">
            <a:gsLst>
              <a:gs pos="29000">
                <a:srgbClr val="0000FF"/>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9CB86E"/>
            </a:gs>
            <a:gs pos="100000">
              <a:srgbClr val="156B13"/>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19980284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piral-149349_640.png"/>
          <p:cNvPicPr>
            <a:picLocks noChangeAspect="1"/>
          </p:cNvPicPr>
          <p:nvPr/>
        </p:nvPicPr>
        <p:blipFill>
          <a:blip r:embed="rId3">
            <a:duotone>
              <a:prstClr val="black"/>
              <a:srgbClr val="FFC000">
                <a:tint val="45000"/>
                <a:satMod val="400000"/>
              </a:srgbClr>
            </a:duotone>
            <a:lum contrast="40000"/>
          </a:blip>
          <a:stretch>
            <a:fillRect/>
          </a:stretch>
        </p:blipFill>
        <p:spPr>
          <a:xfrm>
            <a:off x="2201145" y="0"/>
            <a:ext cx="4556820" cy="5143500"/>
          </a:xfrm>
          <a:prstGeom prst="rect">
            <a:avLst/>
          </a:prstGeom>
        </p:spPr>
      </p:pic>
      <p:pic>
        <p:nvPicPr>
          <p:cNvPr id="4" name="3 Imagen" descr="spiral-149349_640.png"/>
          <p:cNvPicPr>
            <a:picLocks noChangeAspect="1"/>
          </p:cNvPicPr>
          <p:nvPr/>
        </p:nvPicPr>
        <p:blipFill>
          <a:blip r:embed="rId3">
            <a:duotone>
              <a:prstClr val="black"/>
              <a:schemeClr val="accent1">
                <a:tint val="45000"/>
                <a:satMod val="400000"/>
              </a:schemeClr>
            </a:duotone>
            <a:lum contrast="40000"/>
          </a:blip>
          <a:stretch>
            <a:fillRect/>
          </a:stretch>
        </p:blipFill>
        <p:spPr>
          <a:xfrm>
            <a:off x="2214546" y="0"/>
            <a:ext cx="4556820" cy="5143500"/>
          </a:xfrm>
          <a:prstGeom prst="rect">
            <a:avLst/>
          </a:prstGeom>
        </p:spPr>
      </p:pic>
      <p:sp>
        <p:nvSpPr>
          <p:cNvPr id="5" name="4 Rectángulo"/>
          <p:cNvSpPr/>
          <p:nvPr/>
        </p:nvSpPr>
        <p:spPr>
          <a:xfrm>
            <a:off x="-500098" y="-500084"/>
            <a:ext cx="10001320" cy="7429552"/>
          </a:xfrm>
          <a:prstGeom prst="rect">
            <a:avLst/>
          </a:prstGeom>
          <a:gradFill flip="none" rotWithShape="1">
            <a:gsLst>
              <a:gs pos="29000">
                <a:srgbClr val="0000FF"/>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8" presetClass="emph" presetSubtype="0" fill="hold" nodeType="withEffect">
                                  <p:stCondLst>
                                    <p:cond delay="0"/>
                                  </p:stCondLst>
                                  <p:childTnLst>
                                    <p:animRot by="21600000">
                                      <p:cBhvr>
                                        <p:cTn id="20" dur="2000" fill="hold"/>
                                        <p:tgtEl>
                                          <p:spTgt spid="3"/>
                                        </p:tgtEl>
                                        <p:attrNameLst>
                                          <p:attrName>r</p:attrName>
                                        </p:attrNameLst>
                                      </p:cBhvr>
                                    </p:animRot>
                                  </p:childTnLst>
                                </p:cTn>
                              </p:par>
                              <p:par>
                                <p:cTn id="21" presetID="8" presetClass="emph" presetSubtype="0" fill="hold" nodeType="withEffect">
                                  <p:stCondLst>
                                    <p:cond delay="0"/>
                                  </p:stCondLst>
                                  <p:childTnLst>
                                    <p:animRot by="-21600000">
                                      <p:cBhvr>
                                        <p:cTn id="22" dur="2000" fill="hold"/>
                                        <p:tgtEl>
                                          <p:spTgt spid="4"/>
                                        </p:tgtEl>
                                        <p:attrNameLst>
                                          <p:attrName>r</p:attrName>
                                        </p:attrNameLst>
                                      </p:cBhvr>
                                    </p:animRot>
                                  </p:childTnLst>
                                </p:cTn>
                              </p:par>
                            </p:childTnLst>
                          </p:cTn>
                        </p:par>
                        <p:par>
                          <p:cTn id="23" fill="hold">
                            <p:stCondLst>
                              <p:cond delay="2000"/>
                            </p:stCondLst>
                            <p:childTnLst>
                              <p:par>
                                <p:cTn id="24" presetID="23" presetClass="exit" presetSubtype="544" fill="hold" nodeType="afterEffect">
                                  <p:stCondLst>
                                    <p:cond delay="0"/>
                                  </p:stCondLst>
                                  <p:childTnLst>
                                    <p:anim calcmode="lin" valueType="num">
                                      <p:cBhvr>
                                        <p:cTn id="25" dur="2000"/>
                                        <p:tgtEl>
                                          <p:spTgt spid="3"/>
                                        </p:tgtEl>
                                        <p:attrNameLst>
                                          <p:attrName>ppt_w</p:attrName>
                                        </p:attrNameLst>
                                      </p:cBhvr>
                                      <p:tavLst>
                                        <p:tav tm="0">
                                          <p:val>
                                            <p:strVal val="ppt_w"/>
                                          </p:val>
                                        </p:tav>
                                        <p:tav tm="100000">
                                          <p:val>
                                            <p:fltVal val="0"/>
                                          </p:val>
                                        </p:tav>
                                      </p:tavLst>
                                    </p:anim>
                                    <p:anim calcmode="lin" valueType="num">
                                      <p:cBhvr>
                                        <p:cTn id="26" dur="2000"/>
                                        <p:tgtEl>
                                          <p:spTgt spid="3"/>
                                        </p:tgtEl>
                                        <p:attrNameLst>
                                          <p:attrName>ppt_h</p:attrName>
                                        </p:attrNameLst>
                                      </p:cBhvr>
                                      <p:tavLst>
                                        <p:tav tm="0">
                                          <p:val>
                                            <p:strVal val="ppt_h"/>
                                          </p:val>
                                        </p:tav>
                                        <p:tav tm="100000">
                                          <p:val>
                                            <p:fltVal val="0"/>
                                          </p:val>
                                        </p:tav>
                                      </p:tavLst>
                                    </p:anim>
                                    <p:anim calcmode="lin" valueType="num">
                                      <p:cBhvr>
                                        <p:cTn id="27" dur="2000"/>
                                        <p:tgtEl>
                                          <p:spTgt spid="3"/>
                                        </p:tgtEl>
                                        <p:attrNameLst>
                                          <p:attrName>ppt_x</p:attrName>
                                        </p:attrNameLst>
                                      </p:cBhvr>
                                      <p:tavLst>
                                        <p:tav tm="0">
                                          <p:val>
                                            <p:strVal val="ppt_x"/>
                                          </p:val>
                                        </p:tav>
                                        <p:tav tm="100000">
                                          <p:val>
                                            <p:fltVal val="0.5"/>
                                          </p:val>
                                        </p:tav>
                                      </p:tavLst>
                                    </p:anim>
                                    <p:anim calcmode="lin" valueType="num">
                                      <p:cBhvr>
                                        <p:cTn id="28" dur="2000"/>
                                        <p:tgtEl>
                                          <p:spTgt spid="3"/>
                                        </p:tgtEl>
                                        <p:attrNameLst>
                                          <p:attrName>ppt_y</p:attrName>
                                        </p:attrNameLst>
                                      </p:cBhvr>
                                      <p:tavLst>
                                        <p:tav tm="0">
                                          <p:val>
                                            <p:strVal val="ppt_y"/>
                                          </p:val>
                                        </p:tav>
                                        <p:tav tm="100000">
                                          <p:val>
                                            <p:fltVal val="0.5"/>
                                          </p:val>
                                        </p:tav>
                                      </p:tavLst>
                                    </p:anim>
                                    <p:set>
                                      <p:cBhvr>
                                        <p:cTn id="29" dur="1" fill="hold">
                                          <p:stCondLst>
                                            <p:cond delay="1999"/>
                                          </p:stCondLst>
                                        </p:cTn>
                                        <p:tgtEl>
                                          <p:spTgt spid="3"/>
                                        </p:tgtEl>
                                        <p:attrNameLst>
                                          <p:attrName>style.visibility</p:attrName>
                                        </p:attrNameLst>
                                      </p:cBhvr>
                                      <p:to>
                                        <p:strVal val="hidden"/>
                                      </p:to>
                                    </p:set>
                                  </p:childTnLst>
                                </p:cTn>
                              </p:par>
                              <p:par>
                                <p:cTn id="30" presetID="23" presetClass="exit" presetSubtype="544" fill="hold" nodeType="withEffect">
                                  <p:stCondLst>
                                    <p:cond delay="0"/>
                                  </p:stCondLst>
                                  <p:childTnLst>
                                    <p:anim calcmode="lin" valueType="num">
                                      <p:cBhvr>
                                        <p:cTn id="31" dur="2000"/>
                                        <p:tgtEl>
                                          <p:spTgt spid="4"/>
                                        </p:tgtEl>
                                        <p:attrNameLst>
                                          <p:attrName>ppt_w</p:attrName>
                                        </p:attrNameLst>
                                      </p:cBhvr>
                                      <p:tavLst>
                                        <p:tav tm="0">
                                          <p:val>
                                            <p:strVal val="ppt_w"/>
                                          </p:val>
                                        </p:tav>
                                        <p:tav tm="100000">
                                          <p:val>
                                            <p:fltVal val="0"/>
                                          </p:val>
                                        </p:tav>
                                      </p:tavLst>
                                    </p:anim>
                                    <p:anim calcmode="lin" valueType="num">
                                      <p:cBhvr>
                                        <p:cTn id="32" dur="2000"/>
                                        <p:tgtEl>
                                          <p:spTgt spid="4"/>
                                        </p:tgtEl>
                                        <p:attrNameLst>
                                          <p:attrName>ppt_h</p:attrName>
                                        </p:attrNameLst>
                                      </p:cBhvr>
                                      <p:tavLst>
                                        <p:tav tm="0">
                                          <p:val>
                                            <p:strVal val="ppt_h"/>
                                          </p:val>
                                        </p:tav>
                                        <p:tav tm="100000">
                                          <p:val>
                                            <p:fltVal val="0"/>
                                          </p:val>
                                        </p:tav>
                                      </p:tavLst>
                                    </p:anim>
                                    <p:anim calcmode="lin" valueType="num">
                                      <p:cBhvr>
                                        <p:cTn id="33" dur="2000"/>
                                        <p:tgtEl>
                                          <p:spTgt spid="4"/>
                                        </p:tgtEl>
                                        <p:attrNameLst>
                                          <p:attrName>ppt_x</p:attrName>
                                        </p:attrNameLst>
                                      </p:cBhvr>
                                      <p:tavLst>
                                        <p:tav tm="0">
                                          <p:val>
                                            <p:strVal val="ppt_x"/>
                                          </p:val>
                                        </p:tav>
                                        <p:tav tm="100000">
                                          <p:val>
                                            <p:fltVal val="0.5"/>
                                          </p:val>
                                        </p:tav>
                                      </p:tavLst>
                                    </p:anim>
                                    <p:anim calcmode="lin" valueType="num">
                                      <p:cBhvr>
                                        <p:cTn id="34" dur="2000"/>
                                        <p:tgtEl>
                                          <p:spTgt spid="4"/>
                                        </p:tgtEl>
                                        <p:attrNameLst>
                                          <p:attrName>ppt_y</p:attrName>
                                        </p:attrNameLst>
                                      </p:cBhvr>
                                      <p:tavLst>
                                        <p:tav tm="0">
                                          <p:val>
                                            <p:strVal val="ppt_y"/>
                                          </p:val>
                                        </p:tav>
                                        <p:tav tm="100000">
                                          <p:val>
                                            <p:fltVal val="0.5"/>
                                          </p:val>
                                        </p:tav>
                                      </p:tavLst>
                                    </p:anim>
                                    <p:set>
                                      <p:cBhvr>
                                        <p:cTn id="35" dur="1" fill="hold">
                                          <p:stCondLst>
                                            <p:cond delay="1999"/>
                                          </p:stCondLst>
                                        </p:cTn>
                                        <p:tgtEl>
                                          <p:spTgt spid="4"/>
                                        </p:tgtEl>
                                        <p:attrNameLst>
                                          <p:attrName>style.visibility</p:attrName>
                                        </p:attrNameLst>
                                      </p:cBhvr>
                                      <p:to>
                                        <p:strVal val="hidden"/>
                                      </p:to>
                                    </p:set>
                                  </p:childTnLst>
                                </p:cTn>
                              </p:par>
                              <p:par>
                                <p:cTn id="36" presetID="8" presetClass="emph" presetSubtype="0" fill="hold" nodeType="withEffect">
                                  <p:stCondLst>
                                    <p:cond delay="0"/>
                                  </p:stCondLst>
                                  <p:childTnLst>
                                    <p:animRot by="-21600000">
                                      <p:cBhvr>
                                        <p:cTn id="37" dur="2000" fill="hold"/>
                                        <p:tgtEl>
                                          <p:spTgt spid="3"/>
                                        </p:tgtEl>
                                        <p:attrNameLst>
                                          <p:attrName>r</p:attrName>
                                        </p:attrNameLst>
                                      </p:cBhvr>
                                    </p:animRot>
                                  </p:childTnLst>
                                </p:cTn>
                              </p:par>
                              <p:par>
                                <p:cTn id="38" presetID="8" presetClass="emph" presetSubtype="0" fill="hold" nodeType="withEffect">
                                  <p:stCondLst>
                                    <p:cond delay="0"/>
                                  </p:stCondLst>
                                  <p:childTnLst>
                                    <p:animRot by="21600000">
                                      <p:cBhvr>
                                        <p:cTn id="39" dur="2000" fill="hold"/>
                                        <p:tgtEl>
                                          <p:spTgt spid="4"/>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2)">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996633">
                <a:shade val="67500"/>
                <a:satMod val="115000"/>
              </a:srgbClr>
            </a:gs>
            <a:gs pos="100000">
              <a:srgbClr val="996633">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7499130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85720" y="1714494"/>
            <a:ext cx="285752" cy="785794"/>
          </a:xfrm>
          <a:prstGeom prst="rect">
            <a:avLst/>
          </a:prstGeom>
          <a:gradFill flip="none" rotWithShape="1">
            <a:gsLst>
              <a:gs pos="44000">
                <a:srgbClr val="663300"/>
              </a:gs>
              <a:gs pos="64999">
                <a:srgbClr val="F0EBD5"/>
              </a:gs>
              <a:gs pos="100000">
                <a:srgbClr val="D1C39F"/>
              </a:gs>
            </a:gsLst>
            <a:path path="circle">
              <a:fillToRect l="100000" b="100000"/>
            </a:path>
            <a:tileRect t="-100000" r="-100000"/>
          </a:gra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642910" y="1714494"/>
            <a:ext cx="285752" cy="785794"/>
          </a:xfrm>
          <a:prstGeom prst="rect">
            <a:avLst/>
          </a:prstGeom>
          <a:gradFill flip="none" rotWithShape="1">
            <a:gsLst>
              <a:gs pos="44000">
                <a:srgbClr val="663300"/>
              </a:gs>
              <a:gs pos="64999">
                <a:srgbClr val="F0EBD5"/>
              </a:gs>
              <a:gs pos="100000">
                <a:srgbClr val="D1C39F"/>
              </a:gs>
            </a:gsLst>
            <a:path path="circle">
              <a:fillToRect l="100000" b="100000"/>
            </a:path>
            <a:tileRect t="-100000" r="-100000"/>
          </a:gra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000100" y="1714494"/>
            <a:ext cx="285752" cy="785794"/>
          </a:xfrm>
          <a:prstGeom prst="rect">
            <a:avLst/>
          </a:prstGeom>
          <a:gradFill flip="none" rotWithShape="1">
            <a:gsLst>
              <a:gs pos="44000">
                <a:srgbClr val="663300"/>
              </a:gs>
              <a:gs pos="64999">
                <a:srgbClr val="F0EBD5"/>
              </a:gs>
              <a:gs pos="100000">
                <a:srgbClr val="D1C39F"/>
              </a:gs>
            </a:gsLst>
            <a:path path="circle">
              <a:fillToRect l="100000" b="100000"/>
            </a:path>
            <a:tileRect t="-100000" r="-100000"/>
          </a:gra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357290" y="1714494"/>
            <a:ext cx="285752" cy="785794"/>
          </a:xfrm>
          <a:prstGeom prst="rect">
            <a:avLst/>
          </a:prstGeom>
          <a:gradFill flip="none" rotWithShape="1">
            <a:gsLst>
              <a:gs pos="44000">
                <a:srgbClr val="663300"/>
              </a:gs>
              <a:gs pos="64999">
                <a:srgbClr val="F0EBD5"/>
              </a:gs>
              <a:gs pos="100000">
                <a:srgbClr val="D1C39F"/>
              </a:gs>
            </a:gsLst>
            <a:path path="circle">
              <a:fillToRect l="100000" b="100000"/>
            </a:path>
            <a:tileRect t="-100000" r="-100000"/>
          </a:gra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14480" y="1714494"/>
            <a:ext cx="285752" cy="785794"/>
          </a:xfrm>
          <a:prstGeom prst="rect">
            <a:avLst/>
          </a:prstGeom>
          <a:gradFill flip="none" rotWithShape="1">
            <a:gsLst>
              <a:gs pos="44000">
                <a:srgbClr val="663300"/>
              </a:gs>
              <a:gs pos="64999">
                <a:srgbClr val="F0EBD5"/>
              </a:gs>
              <a:gs pos="100000">
                <a:srgbClr val="D1C39F"/>
              </a:gs>
            </a:gsLst>
            <a:path path="circle">
              <a:fillToRect l="100000" b="100000"/>
            </a:path>
            <a:tileRect t="-100000" r="-100000"/>
          </a:gra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071670" y="1714494"/>
            <a:ext cx="285752" cy="785794"/>
          </a:xfrm>
          <a:prstGeom prst="rect">
            <a:avLst/>
          </a:prstGeom>
          <a:gradFill flip="none" rotWithShape="1">
            <a:gsLst>
              <a:gs pos="44000">
                <a:srgbClr val="663300"/>
              </a:gs>
              <a:gs pos="64999">
                <a:srgbClr val="F0EBD5"/>
              </a:gs>
              <a:gs pos="100000">
                <a:srgbClr val="D1C39F"/>
              </a:gs>
            </a:gsLst>
            <a:path path="circle">
              <a:fillToRect l="100000" b="100000"/>
            </a:path>
            <a:tileRect t="-100000" r="-100000"/>
          </a:gra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428860" y="1714494"/>
            <a:ext cx="285752" cy="785794"/>
          </a:xfrm>
          <a:prstGeom prst="rect">
            <a:avLst/>
          </a:prstGeom>
          <a:gradFill flip="none" rotWithShape="1">
            <a:gsLst>
              <a:gs pos="44000">
                <a:srgbClr val="663300"/>
              </a:gs>
              <a:gs pos="64999">
                <a:srgbClr val="F0EBD5"/>
              </a:gs>
              <a:gs pos="100000">
                <a:srgbClr val="D1C39F"/>
              </a:gs>
            </a:gsLst>
            <a:path path="circle">
              <a:fillToRect l="100000" b="100000"/>
            </a:path>
            <a:tileRect t="-100000" r="-100000"/>
          </a:gra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786050" y="1714494"/>
            <a:ext cx="285752" cy="785794"/>
          </a:xfrm>
          <a:prstGeom prst="rect">
            <a:avLst/>
          </a:prstGeom>
          <a:gradFill flip="none" rotWithShape="1">
            <a:gsLst>
              <a:gs pos="44000">
                <a:srgbClr val="663300"/>
              </a:gs>
              <a:gs pos="64999">
                <a:srgbClr val="F0EBD5"/>
              </a:gs>
              <a:gs pos="100000">
                <a:srgbClr val="D1C39F"/>
              </a:gs>
            </a:gsLst>
            <a:path path="circle">
              <a:fillToRect l="100000" b="100000"/>
            </a:path>
            <a:tileRect t="-100000" r="-100000"/>
          </a:gra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143240" y="1714494"/>
            <a:ext cx="285752" cy="785794"/>
          </a:xfrm>
          <a:prstGeom prst="rect">
            <a:avLst/>
          </a:prstGeom>
          <a:gradFill flip="none" rotWithShape="1">
            <a:gsLst>
              <a:gs pos="44000">
                <a:srgbClr val="663300"/>
              </a:gs>
              <a:gs pos="64999">
                <a:srgbClr val="F0EBD5"/>
              </a:gs>
              <a:gs pos="100000">
                <a:srgbClr val="D1C39F"/>
              </a:gs>
            </a:gsLst>
            <a:path path="circle">
              <a:fillToRect l="100000" b="100000"/>
            </a:path>
            <a:tileRect t="-100000" r="-100000"/>
          </a:gra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00430" y="1714494"/>
            <a:ext cx="285752" cy="785794"/>
          </a:xfrm>
          <a:prstGeom prst="rect">
            <a:avLst/>
          </a:prstGeom>
          <a:gradFill flip="none" rotWithShape="1">
            <a:gsLst>
              <a:gs pos="44000">
                <a:srgbClr val="663300"/>
              </a:gs>
              <a:gs pos="64999">
                <a:srgbClr val="F0EBD5"/>
              </a:gs>
              <a:gs pos="100000">
                <a:srgbClr val="D1C39F"/>
              </a:gs>
            </a:gsLst>
            <a:path path="circle">
              <a:fillToRect l="100000" b="100000"/>
            </a:path>
            <a:tileRect t="-100000" r="-100000"/>
          </a:gra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857620" y="1714494"/>
            <a:ext cx="285752" cy="785794"/>
          </a:xfrm>
          <a:prstGeom prst="rect">
            <a:avLst/>
          </a:prstGeom>
          <a:gradFill flip="none" rotWithShape="1">
            <a:gsLst>
              <a:gs pos="44000">
                <a:srgbClr val="663300"/>
              </a:gs>
              <a:gs pos="64999">
                <a:srgbClr val="F0EBD5"/>
              </a:gs>
              <a:gs pos="100000">
                <a:srgbClr val="D1C39F"/>
              </a:gs>
            </a:gsLst>
            <a:path path="circle">
              <a:fillToRect l="100000" b="100000"/>
            </a:path>
            <a:tileRect t="-100000" r="-100000"/>
          </a:gra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214810" y="1714494"/>
            <a:ext cx="285752" cy="785794"/>
          </a:xfrm>
          <a:prstGeom prst="rect">
            <a:avLst/>
          </a:prstGeom>
          <a:gradFill flip="none" rotWithShape="1">
            <a:gsLst>
              <a:gs pos="44000">
                <a:srgbClr val="663300"/>
              </a:gs>
              <a:gs pos="64999">
                <a:srgbClr val="F0EBD5"/>
              </a:gs>
              <a:gs pos="100000">
                <a:srgbClr val="D1C39F"/>
              </a:gs>
            </a:gsLst>
            <a:path path="circle">
              <a:fillToRect l="100000" b="100000"/>
            </a:path>
            <a:tileRect t="-100000" r="-100000"/>
          </a:gra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572000" y="1714494"/>
            <a:ext cx="285752" cy="785794"/>
          </a:xfrm>
          <a:prstGeom prst="rect">
            <a:avLst/>
          </a:prstGeom>
          <a:gradFill flip="none" rotWithShape="1">
            <a:gsLst>
              <a:gs pos="44000">
                <a:srgbClr val="663300"/>
              </a:gs>
              <a:gs pos="64999">
                <a:srgbClr val="F0EBD5"/>
              </a:gs>
              <a:gs pos="100000">
                <a:srgbClr val="D1C39F"/>
              </a:gs>
            </a:gsLst>
            <a:path path="circle">
              <a:fillToRect l="100000" b="100000"/>
            </a:path>
            <a:tileRect t="-100000" r="-100000"/>
          </a:gra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4929190" y="1714494"/>
            <a:ext cx="285752" cy="785794"/>
          </a:xfrm>
          <a:prstGeom prst="rect">
            <a:avLst/>
          </a:prstGeom>
          <a:gradFill flip="none" rotWithShape="1">
            <a:gsLst>
              <a:gs pos="44000">
                <a:srgbClr val="663300"/>
              </a:gs>
              <a:gs pos="64999">
                <a:srgbClr val="F0EBD5"/>
              </a:gs>
              <a:gs pos="100000">
                <a:srgbClr val="D1C39F"/>
              </a:gs>
            </a:gsLst>
            <a:path path="circle">
              <a:fillToRect l="100000" b="100000"/>
            </a:path>
            <a:tileRect t="-100000" r="-100000"/>
          </a:gra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286380" y="1714494"/>
            <a:ext cx="285752" cy="785794"/>
          </a:xfrm>
          <a:prstGeom prst="rect">
            <a:avLst/>
          </a:prstGeom>
          <a:gradFill flip="none" rotWithShape="1">
            <a:gsLst>
              <a:gs pos="44000">
                <a:srgbClr val="663300"/>
              </a:gs>
              <a:gs pos="64999">
                <a:srgbClr val="F0EBD5"/>
              </a:gs>
              <a:gs pos="100000">
                <a:srgbClr val="D1C39F"/>
              </a:gs>
            </a:gsLst>
            <a:path path="circle">
              <a:fillToRect l="100000" b="100000"/>
            </a:path>
            <a:tileRect t="-100000" r="-100000"/>
          </a:gra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643570" y="1714494"/>
            <a:ext cx="285752" cy="785794"/>
          </a:xfrm>
          <a:prstGeom prst="rect">
            <a:avLst/>
          </a:prstGeom>
          <a:gradFill flip="none" rotWithShape="1">
            <a:gsLst>
              <a:gs pos="44000">
                <a:srgbClr val="663300"/>
              </a:gs>
              <a:gs pos="64999">
                <a:srgbClr val="F0EBD5"/>
              </a:gs>
              <a:gs pos="100000">
                <a:srgbClr val="D1C39F"/>
              </a:gs>
            </a:gsLst>
            <a:path path="circle">
              <a:fillToRect l="100000" b="100000"/>
            </a:path>
            <a:tileRect t="-100000" r="-100000"/>
          </a:gra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6000760" y="1714494"/>
            <a:ext cx="285752" cy="785794"/>
          </a:xfrm>
          <a:prstGeom prst="rect">
            <a:avLst/>
          </a:prstGeom>
          <a:gradFill flip="none" rotWithShape="1">
            <a:gsLst>
              <a:gs pos="44000">
                <a:srgbClr val="663300"/>
              </a:gs>
              <a:gs pos="64999">
                <a:srgbClr val="F0EBD5"/>
              </a:gs>
              <a:gs pos="100000">
                <a:srgbClr val="D1C39F"/>
              </a:gs>
            </a:gsLst>
            <a:path path="circle">
              <a:fillToRect l="100000" b="100000"/>
            </a:path>
            <a:tileRect t="-100000" r="-100000"/>
          </a:gra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6357950" y="1714494"/>
            <a:ext cx="285752" cy="785794"/>
          </a:xfrm>
          <a:prstGeom prst="rect">
            <a:avLst/>
          </a:prstGeom>
          <a:gradFill flip="none" rotWithShape="1">
            <a:gsLst>
              <a:gs pos="44000">
                <a:srgbClr val="663300"/>
              </a:gs>
              <a:gs pos="64999">
                <a:srgbClr val="F0EBD5"/>
              </a:gs>
              <a:gs pos="100000">
                <a:srgbClr val="D1C39F"/>
              </a:gs>
            </a:gsLst>
            <a:path path="circle">
              <a:fillToRect l="100000" b="100000"/>
            </a:path>
            <a:tileRect t="-100000" r="-100000"/>
          </a:gra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715140" y="1714494"/>
            <a:ext cx="285752" cy="785794"/>
          </a:xfrm>
          <a:prstGeom prst="rect">
            <a:avLst/>
          </a:prstGeom>
          <a:gradFill flip="none" rotWithShape="1">
            <a:gsLst>
              <a:gs pos="44000">
                <a:srgbClr val="663300"/>
              </a:gs>
              <a:gs pos="64999">
                <a:srgbClr val="F0EBD5"/>
              </a:gs>
              <a:gs pos="100000">
                <a:srgbClr val="D1C39F"/>
              </a:gs>
            </a:gsLst>
            <a:path path="circle">
              <a:fillToRect l="100000" b="100000"/>
            </a:path>
            <a:tileRect t="-100000" r="-100000"/>
          </a:gra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072330" y="1714494"/>
            <a:ext cx="285752" cy="785794"/>
          </a:xfrm>
          <a:prstGeom prst="rect">
            <a:avLst/>
          </a:prstGeom>
          <a:gradFill flip="none" rotWithShape="1">
            <a:gsLst>
              <a:gs pos="44000">
                <a:srgbClr val="663300"/>
              </a:gs>
              <a:gs pos="64999">
                <a:srgbClr val="F0EBD5"/>
              </a:gs>
              <a:gs pos="100000">
                <a:srgbClr val="D1C39F"/>
              </a:gs>
            </a:gsLst>
            <a:path path="circle">
              <a:fillToRect l="100000" b="100000"/>
            </a:path>
            <a:tileRect t="-100000" r="-100000"/>
          </a:gra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429520" y="1714494"/>
            <a:ext cx="285752" cy="785794"/>
          </a:xfrm>
          <a:prstGeom prst="rect">
            <a:avLst/>
          </a:prstGeom>
          <a:gradFill flip="none" rotWithShape="1">
            <a:gsLst>
              <a:gs pos="44000">
                <a:srgbClr val="663300"/>
              </a:gs>
              <a:gs pos="64999">
                <a:srgbClr val="F0EBD5"/>
              </a:gs>
              <a:gs pos="100000">
                <a:srgbClr val="D1C39F"/>
              </a:gs>
            </a:gsLst>
            <a:path path="circle">
              <a:fillToRect l="100000" b="100000"/>
            </a:path>
            <a:tileRect t="-100000" r="-100000"/>
          </a:gra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7786710" y="1714494"/>
            <a:ext cx="285752" cy="785794"/>
          </a:xfrm>
          <a:prstGeom prst="rect">
            <a:avLst/>
          </a:prstGeom>
          <a:gradFill flip="none" rotWithShape="1">
            <a:gsLst>
              <a:gs pos="44000">
                <a:srgbClr val="663300"/>
              </a:gs>
              <a:gs pos="64999">
                <a:srgbClr val="F0EBD5"/>
              </a:gs>
              <a:gs pos="100000">
                <a:srgbClr val="D1C39F"/>
              </a:gs>
            </a:gsLst>
            <a:path path="circle">
              <a:fillToRect l="100000" b="100000"/>
            </a:path>
            <a:tileRect t="-100000" r="-100000"/>
          </a:gra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8143900" y="1714494"/>
            <a:ext cx="285752" cy="785794"/>
          </a:xfrm>
          <a:prstGeom prst="rect">
            <a:avLst/>
          </a:prstGeom>
          <a:gradFill flip="none" rotWithShape="1">
            <a:gsLst>
              <a:gs pos="44000">
                <a:srgbClr val="663300"/>
              </a:gs>
              <a:gs pos="64999">
                <a:srgbClr val="F0EBD5"/>
              </a:gs>
              <a:gs pos="100000">
                <a:srgbClr val="D1C39F"/>
              </a:gs>
            </a:gsLst>
            <a:path path="circle">
              <a:fillToRect l="100000" b="100000"/>
            </a:path>
            <a:tileRect t="-100000" r="-100000"/>
          </a:gra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8501090" y="1714494"/>
            <a:ext cx="285752" cy="785794"/>
          </a:xfrm>
          <a:prstGeom prst="rect">
            <a:avLst/>
          </a:prstGeom>
          <a:gradFill flip="none" rotWithShape="1">
            <a:gsLst>
              <a:gs pos="44000">
                <a:srgbClr val="663300"/>
              </a:gs>
              <a:gs pos="64999">
                <a:srgbClr val="F0EBD5"/>
              </a:gs>
              <a:gs pos="100000">
                <a:srgbClr val="D1C39F"/>
              </a:gs>
            </a:gsLst>
            <a:path path="circle">
              <a:fillToRect l="100000" b="100000"/>
            </a:path>
            <a:tileRect t="-100000" r="-100000"/>
          </a:gra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285720" y="2714626"/>
            <a:ext cx="285752" cy="785794"/>
          </a:xfrm>
          <a:prstGeom prst="rect">
            <a:avLst/>
          </a:prstGeom>
          <a:gradFill flip="none" rotWithShape="1">
            <a:gsLst>
              <a:gs pos="44000">
                <a:srgbClr val="663300"/>
              </a:gs>
              <a:gs pos="64999">
                <a:srgbClr val="F0EBD5"/>
              </a:gs>
              <a:gs pos="100000">
                <a:srgbClr val="D1C39F"/>
              </a:gs>
            </a:gsLst>
            <a:path path="circle">
              <a:fillToRect l="100000" b="100000"/>
            </a:path>
            <a:tileRect t="-100000" r="-100000"/>
          </a:gra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642910" y="2714626"/>
            <a:ext cx="285752" cy="785794"/>
          </a:xfrm>
          <a:prstGeom prst="rect">
            <a:avLst/>
          </a:prstGeom>
          <a:gradFill flip="none" rotWithShape="1">
            <a:gsLst>
              <a:gs pos="44000">
                <a:srgbClr val="663300"/>
              </a:gs>
              <a:gs pos="64999">
                <a:srgbClr val="F0EBD5"/>
              </a:gs>
              <a:gs pos="100000">
                <a:srgbClr val="D1C39F"/>
              </a:gs>
            </a:gsLst>
            <a:path path="circle">
              <a:fillToRect l="100000" b="100000"/>
            </a:path>
            <a:tileRect t="-100000" r="-100000"/>
          </a:gra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1000100" y="2714626"/>
            <a:ext cx="285752" cy="785794"/>
          </a:xfrm>
          <a:prstGeom prst="rect">
            <a:avLst/>
          </a:prstGeom>
          <a:gradFill flip="none" rotWithShape="1">
            <a:gsLst>
              <a:gs pos="44000">
                <a:srgbClr val="663300"/>
              </a:gs>
              <a:gs pos="64999">
                <a:srgbClr val="F0EBD5"/>
              </a:gs>
              <a:gs pos="100000">
                <a:srgbClr val="D1C39F"/>
              </a:gs>
            </a:gsLst>
            <a:path path="circle">
              <a:fillToRect l="100000" b="100000"/>
            </a:path>
            <a:tileRect t="-100000" r="-100000"/>
          </a:gra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1357290" y="2714626"/>
            <a:ext cx="285752" cy="785794"/>
          </a:xfrm>
          <a:prstGeom prst="rect">
            <a:avLst/>
          </a:prstGeom>
          <a:gradFill flip="none" rotWithShape="1">
            <a:gsLst>
              <a:gs pos="44000">
                <a:srgbClr val="663300"/>
              </a:gs>
              <a:gs pos="64999">
                <a:srgbClr val="F0EBD5"/>
              </a:gs>
              <a:gs pos="100000">
                <a:srgbClr val="D1C39F"/>
              </a:gs>
            </a:gsLst>
            <a:path path="circle">
              <a:fillToRect l="100000" b="100000"/>
            </a:path>
            <a:tileRect t="-100000" r="-100000"/>
          </a:gra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1714480" y="2714626"/>
            <a:ext cx="285752" cy="785794"/>
          </a:xfrm>
          <a:prstGeom prst="rect">
            <a:avLst/>
          </a:prstGeom>
          <a:gradFill flip="none" rotWithShape="1">
            <a:gsLst>
              <a:gs pos="44000">
                <a:srgbClr val="663300"/>
              </a:gs>
              <a:gs pos="64999">
                <a:srgbClr val="F0EBD5"/>
              </a:gs>
              <a:gs pos="100000">
                <a:srgbClr val="D1C39F"/>
              </a:gs>
            </a:gsLst>
            <a:path path="circle">
              <a:fillToRect l="100000" b="100000"/>
            </a:path>
            <a:tileRect t="-100000" r="-100000"/>
          </a:gra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2071670" y="2714626"/>
            <a:ext cx="285752" cy="785794"/>
          </a:xfrm>
          <a:prstGeom prst="rect">
            <a:avLst/>
          </a:prstGeom>
          <a:gradFill flip="none" rotWithShape="1">
            <a:gsLst>
              <a:gs pos="44000">
                <a:srgbClr val="663300"/>
              </a:gs>
              <a:gs pos="64999">
                <a:srgbClr val="F0EBD5"/>
              </a:gs>
              <a:gs pos="100000">
                <a:srgbClr val="D1C39F"/>
              </a:gs>
            </a:gsLst>
            <a:path path="circle">
              <a:fillToRect l="100000" b="100000"/>
            </a:path>
            <a:tileRect t="-100000" r="-100000"/>
          </a:gra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2428860" y="2714626"/>
            <a:ext cx="285752" cy="785794"/>
          </a:xfrm>
          <a:prstGeom prst="rect">
            <a:avLst/>
          </a:prstGeom>
          <a:gradFill flip="none" rotWithShape="1">
            <a:gsLst>
              <a:gs pos="44000">
                <a:srgbClr val="663300"/>
              </a:gs>
              <a:gs pos="64999">
                <a:srgbClr val="F0EBD5"/>
              </a:gs>
              <a:gs pos="100000">
                <a:srgbClr val="D1C39F"/>
              </a:gs>
            </a:gsLst>
            <a:path path="circle">
              <a:fillToRect l="100000" b="100000"/>
            </a:path>
            <a:tileRect t="-100000" r="-100000"/>
          </a:gra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786050" y="2714626"/>
            <a:ext cx="285752" cy="785794"/>
          </a:xfrm>
          <a:prstGeom prst="rect">
            <a:avLst/>
          </a:prstGeom>
          <a:gradFill flip="none" rotWithShape="1">
            <a:gsLst>
              <a:gs pos="44000">
                <a:srgbClr val="663300"/>
              </a:gs>
              <a:gs pos="64999">
                <a:srgbClr val="F0EBD5"/>
              </a:gs>
              <a:gs pos="100000">
                <a:srgbClr val="D1C39F"/>
              </a:gs>
            </a:gsLst>
            <a:path path="circle">
              <a:fillToRect l="100000" b="100000"/>
            </a:path>
            <a:tileRect t="-100000" r="-100000"/>
          </a:gra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143240" y="2714626"/>
            <a:ext cx="285752" cy="785794"/>
          </a:xfrm>
          <a:prstGeom prst="rect">
            <a:avLst/>
          </a:prstGeom>
          <a:gradFill flip="none" rotWithShape="1">
            <a:gsLst>
              <a:gs pos="44000">
                <a:srgbClr val="663300"/>
              </a:gs>
              <a:gs pos="64999">
                <a:srgbClr val="F0EBD5"/>
              </a:gs>
              <a:gs pos="100000">
                <a:srgbClr val="D1C39F"/>
              </a:gs>
            </a:gsLst>
            <a:path path="circle">
              <a:fillToRect l="100000" b="100000"/>
            </a:path>
            <a:tileRect t="-100000" r="-100000"/>
          </a:gra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500430" y="2714626"/>
            <a:ext cx="285752" cy="785794"/>
          </a:xfrm>
          <a:prstGeom prst="rect">
            <a:avLst/>
          </a:prstGeom>
          <a:gradFill flip="none" rotWithShape="1">
            <a:gsLst>
              <a:gs pos="44000">
                <a:srgbClr val="663300"/>
              </a:gs>
              <a:gs pos="64999">
                <a:srgbClr val="F0EBD5"/>
              </a:gs>
              <a:gs pos="100000">
                <a:srgbClr val="D1C39F"/>
              </a:gs>
            </a:gsLst>
            <a:path path="circle">
              <a:fillToRect l="100000" b="100000"/>
            </a:path>
            <a:tileRect t="-100000" r="-100000"/>
          </a:gra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3857620" y="2714626"/>
            <a:ext cx="285752" cy="785794"/>
          </a:xfrm>
          <a:prstGeom prst="rect">
            <a:avLst/>
          </a:prstGeom>
          <a:gradFill flip="none" rotWithShape="1">
            <a:gsLst>
              <a:gs pos="44000">
                <a:srgbClr val="663300"/>
              </a:gs>
              <a:gs pos="64999">
                <a:srgbClr val="F0EBD5"/>
              </a:gs>
              <a:gs pos="100000">
                <a:srgbClr val="D1C39F"/>
              </a:gs>
            </a:gsLst>
            <a:path path="circle">
              <a:fillToRect l="100000" b="100000"/>
            </a:path>
            <a:tileRect t="-100000" r="-100000"/>
          </a:gra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4214810" y="2714626"/>
            <a:ext cx="285752" cy="785794"/>
          </a:xfrm>
          <a:prstGeom prst="rect">
            <a:avLst/>
          </a:prstGeom>
          <a:gradFill flip="none" rotWithShape="1">
            <a:gsLst>
              <a:gs pos="44000">
                <a:srgbClr val="663300"/>
              </a:gs>
              <a:gs pos="64999">
                <a:srgbClr val="F0EBD5"/>
              </a:gs>
              <a:gs pos="100000">
                <a:srgbClr val="D1C39F"/>
              </a:gs>
            </a:gsLst>
            <a:path path="circle">
              <a:fillToRect l="100000" b="100000"/>
            </a:path>
            <a:tileRect t="-100000" r="-100000"/>
          </a:gra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4572000" y="2714626"/>
            <a:ext cx="285752" cy="785794"/>
          </a:xfrm>
          <a:prstGeom prst="rect">
            <a:avLst/>
          </a:prstGeom>
          <a:gradFill flip="none" rotWithShape="1">
            <a:gsLst>
              <a:gs pos="44000">
                <a:srgbClr val="663300"/>
              </a:gs>
              <a:gs pos="64999">
                <a:srgbClr val="F0EBD5"/>
              </a:gs>
              <a:gs pos="100000">
                <a:srgbClr val="D1C39F"/>
              </a:gs>
            </a:gsLst>
            <a:path path="circle">
              <a:fillToRect l="100000" b="100000"/>
            </a:path>
            <a:tileRect t="-100000" r="-100000"/>
          </a:gra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4929190" y="2714626"/>
            <a:ext cx="285752" cy="785794"/>
          </a:xfrm>
          <a:prstGeom prst="rect">
            <a:avLst/>
          </a:prstGeom>
          <a:gradFill flip="none" rotWithShape="1">
            <a:gsLst>
              <a:gs pos="44000">
                <a:srgbClr val="663300"/>
              </a:gs>
              <a:gs pos="64999">
                <a:srgbClr val="F0EBD5"/>
              </a:gs>
              <a:gs pos="100000">
                <a:srgbClr val="D1C39F"/>
              </a:gs>
            </a:gsLst>
            <a:path path="circle">
              <a:fillToRect l="100000" b="100000"/>
            </a:path>
            <a:tileRect t="-100000" r="-100000"/>
          </a:gra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5286380" y="2714626"/>
            <a:ext cx="285752" cy="785794"/>
          </a:xfrm>
          <a:prstGeom prst="rect">
            <a:avLst/>
          </a:prstGeom>
          <a:gradFill flip="none" rotWithShape="1">
            <a:gsLst>
              <a:gs pos="44000">
                <a:srgbClr val="663300"/>
              </a:gs>
              <a:gs pos="64999">
                <a:srgbClr val="F0EBD5"/>
              </a:gs>
              <a:gs pos="100000">
                <a:srgbClr val="D1C39F"/>
              </a:gs>
            </a:gsLst>
            <a:path path="circle">
              <a:fillToRect l="100000" b="100000"/>
            </a:path>
            <a:tileRect t="-100000" r="-100000"/>
          </a:gra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5643570" y="2714626"/>
            <a:ext cx="285752" cy="785794"/>
          </a:xfrm>
          <a:prstGeom prst="rect">
            <a:avLst/>
          </a:prstGeom>
          <a:gradFill flip="none" rotWithShape="1">
            <a:gsLst>
              <a:gs pos="44000">
                <a:srgbClr val="663300"/>
              </a:gs>
              <a:gs pos="64999">
                <a:srgbClr val="F0EBD5"/>
              </a:gs>
              <a:gs pos="100000">
                <a:srgbClr val="D1C39F"/>
              </a:gs>
            </a:gsLst>
            <a:path path="circle">
              <a:fillToRect l="100000" b="100000"/>
            </a:path>
            <a:tileRect t="-100000" r="-100000"/>
          </a:gra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6000760" y="2714626"/>
            <a:ext cx="285752" cy="785794"/>
          </a:xfrm>
          <a:prstGeom prst="rect">
            <a:avLst/>
          </a:prstGeom>
          <a:gradFill flip="none" rotWithShape="1">
            <a:gsLst>
              <a:gs pos="44000">
                <a:srgbClr val="663300"/>
              </a:gs>
              <a:gs pos="64999">
                <a:srgbClr val="F0EBD5"/>
              </a:gs>
              <a:gs pos="100000">
                <a:srgbClr val="D1C39F"/>
              </a:gs>
            </a:gsLst>
            <a:path path="circle">
              <a:fillToRect l="100000" b="100000"/>
            </a:path>
            <a:tileRect t="-100000" r="-100000"/>
          </a:gra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6357950" y="2714626"/>
            <a:ext cx="285752" cy="785794"/>
          </a:xfrm>
          <a:prstGeom prst="rect">
            <a:avLst/>
          </a:prstGeom>
          <a:gradFill flip="none" rotWithShape="1">
            <a:gsLst>
              <a:gs pos="44000">
                <a:srgbClr val="663300"/>
              </a:gs>
              <a:gs pos="64999">
                <a:srgbClr val="F0EBD5"/>
              </a:gs>
              <a:gs pos="100000">
                <a:srgbClr val="D1C39F"/>
              </a:gs>
            </a:gsLst>
            <a:path path="circle">
              <a:fillToRect l="100000" b="100000"/>
            </a:path>
            <a:tileRect t="-100000" r="-100000"/>
          </a:gra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6715140" y="2714626"/>
            <a:ext cx="285752" cy="785794"/>
          </a:xfrm>
          <a:prstGeom prst="rect">
            <a:avLst/>
          </a:prstGeom>
          <a:gradFill flip="none" rotWithShape="1">
            <a:gsLst>
              <a:gs pos="44000">
                <a:srgbClr val="663300"/>
              </a:gs>
              <a:gs pos="64999">
                <a:srgbClr val="F0EBD5"/>
              </a:gs>
              <a:gs pos="100000">
                <a:srgbClr val="D1C39F"/>
              </a:gs>
            </a:gsLst>
            <a:path path="circle">
              <a:fillToRect l="100000" b="100000"/>
            </a:path>
            <a:tileRect t="-100000" r="-100000"/>
          </a:gra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7072330" y="2714626"/>
            <a:ext cx="285752" cy="785794"/>
          </a:xfrm>
          <a:prstGeom prst="rect">
            <a:avLst/>
          </a:prstGeom>
          <a:gradFill flip="none" rotWithShape="1">
            <a:gsLst>
              <a:gs pos="44000">
                <a:srgbClr val="663300"/>
              </a:gs>
              <a:gs pos="64999">
                <a:srgbClr val="F0EBD5"/>
              </a:gs>
              <a:gs pos="100000">
                <a:srgbClr val="D1C39F"/>
              </a:gs>
            </a:gsLst>
            <a:path path="circle">
              <a:fillToRect l="100000" b="100000"/>
            </a:path>
            <a:tileRect t="-100000" r="-100000"/>
          </a:gra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7429520" y="2714626"/>
            <a:ext cx="285752" cy="785794"/>
          </a:xfrm>
          <a:prstGeom prst="rect">
            <a:avLst/>
          </a:prstGeom>
          <a:gradFill flip="none" rotWithShape="1">
            <a:gsLst>
              <a:gs pos="44000">
                <a:srgbClr val="663300"/>
              </a:gs>
              <a:gs pos="64999">
                <a:srgbClr val="F0EBD5"/>
              </a:gs>
              <a:gs pos="100000">
                <a:srgbClr val="D1C39F"/>
              </a:gs>
            </a:gsLst>
            <a:path path="circle">
              <a:fillToRect l="100000" b="100000"/>
            </a:path>
            <a:tileRect t="-100000" r="-100000"/>
          </a:gra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786710" y="2714626"/>
            <a:ext cx="285752" cy="785794"/>
          </a:xfrm>
          <a:prstGeom prst="rect">
            <a:avLst/>
          </a:prstGeom>
          <a:gradFill flip="none" rotWithShape="1">
            <a:gsLst>
              <a:gs pos="44000">
                <a:srgbClr val="663300"/>
              </a:gs>
              <a:gs pos="64999">
                <a:srgbClr val="F0EBD5"/>
              </a:gs>
              <a:gs pos="100000">
                <a:srgbClr val="D1C39F"/>
              </a:gs>
            </a:gsLst>
            <a:path path="circle">
              <a:fillToRect l="100000" b="100000"/>
            </a:path>
            <a:tileRect t="-100000" r="-100000"/>
          </a:gra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8143900" y="2714626"/>
            <a:ext cx="285752" cy="785794"/>
          </a:xfrm>
          <a:prstGeom prst="rect">
            <a:avLst/>
          </a:prstGeom>
          <a:gradFill flip="none" rotWithShape="1">
            <a:gsLst>
              <a:gs pos="44000">
                <a:srgbClr val="663300"/>
              </a:gs>
              <a:gs pos="64999">
                <a:srgbClr val="F0EBD5"/>
              </a:gs>
              <a:gs pos="100000">
                <a:srgbClr val="D1C39F"/>
              </a:gs>
            </a:gsLst>
            <a:path path="circle">
              <a:fillToRect l="100000" b="100000"/>
            </a:path>
            <a:tileRect t="-100000" r="-100000"/>
          </a:gra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8501090" y="2714626"/>
            <a:ext cx="285752" cy="785794"/>
          </a:xfrm>
          <a:prstGeom prst="rect">
            <a:avLst/>
          </a:prstGeom>
          <a:gradFill flip="none" rotWithShape="1">
            <a:gsLst>
              <a:gs pos="44000">
                <a:srgbClr val="663300"/>
              </a:gs>
              <a:gs pos="64999">
                <a:srgbClr val="F0EBD5"/>
              </a:gs>
              <a:gs pos="100000">
                <a:srgbClr val="D1C39F"/>
              </a:gs>
            </a:gsLst>
            <a:path path="circle">
              <a:fillToRect l="100000" b="100000"/>
            </a:path>
            <a:tileRect t="-100000" r="-100000"/>
          </a:gra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500098" y="-500084"/>
            <a:ext cx="10001320" cy="7429552"/>
          </a:xfrm>
          <a:prstGeom prst="rect">
            <a:avLst/>
          </a:prstGeom>
          <a:gradFill flip="none" rotWithShape="1">
            <a:gsLst>
              <a:gs pos="29000">
                <a:srgbClr val="0000FF"/>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2"/>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0-#ppt_w/2"/>
                                          </p:val>
                                        </p:tav>
                                        <p:tav tm="100000">
                                          <p:val>
                                            <p:strVal val="#ppt_x"/>
                                          </p:val>
                                        </p:tav>
                                      </p:tavLst>
                                    </p:anim>
                                    <p:anim calcmode="lin" valueType="num">
                                      <p:cBhvr additive="base">
                                        <p:cTn id="82" dur="2000" fill="hold"/>
                                        <p:tgtEl>
                                          <p:spTgt spid="22"/>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0-#ppt_w/2"/>
                                          </p:val>
                                        </p:tav>
                                        <p:tav tm="100000">
                                          <p:val>
                                            <p:strVal val="#ppt_x"/>
                                          </p:val>
                                        </p:tav>
                                      </p:tavLst>
                                    </p:anim>
                                    <p:anim calcmode="lin" valueType="num">
                                      <p:cBhvr additive="base">
                                        <p:cTn id="86" dur="2000" fill="hold"/>
                                        <p:tgtEl>
                                          <p:spTgt spid="23"/>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0-#ppt_w/2"/>
                                          </p:val>
                                        </p:tav>
                                        <p:tav tm="100000">
                                          <p:val>
                                            <p:strVal val="#ppt_x"/>
                                          </p:val>
                                        </p:tav>
                                      </p:tavLst>
                                    </p:anim>
                                    <p:anim calcmode="lin" valueType="num">
                                      <p:cBhvr additive="base">
                                        <p:cTn id="90" dur="2000" fill="hold"/>
                                        <p:tgtEl>
                                          <p:spTgt spid="24"/>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0-#ppt_w/2"/>
                                          </p:val>
                                        </p:tav>
                                        <p:tav tm="100000">
                                          <p:val>
                                            <p:strVal val="#ppt_x"/>
                                          </p:val>
                                        </p:tav>
                                      </p:tavLst>
                                    </p:anim>
                                    <p:anim calcmode="lin" valueType="num">
                                      <p:cBhvr additive="base">
                                        <p:cTn id="94" dur="2000" fill="hold"/>
                                        <p:tgtEl>
                                          <p:spTgt spid="25"/>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0-#ppt_w/2"/>
                                          </p:val>
                                        </p:tav>
                                        <p:tav tm="100000">
                                          <p:val>
                                            <p:strVal val="#ppt_x"/>
                                          </p:val>
                                        </p:tav>
                                      </p:tavLst>
                                    </p:anim>
                                    <p:anim calcmode="lin" valueType="num">
                                      <p:cBhvr additive="base">
                                        <p:cTn id="98" dur="2000" fill="hold"/>
                                        <p:tgtEl>
                                          <p:spTgt spid="26"/>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0-#ppt_w/2"/>
                                          </p:val>
                                        </p:tav>
                                        <p:tav tm="100000">
                                          <p:val>
                                            <p:strVal val="#ppt_x"/>
                                          </p:val>
                                        </p:tav>
                                      </p:tavLst>
                                    </p:anim>
                                    <p:anim calcmode="lin" valueType="num">
                                      <p:cBhvr additive="base">
                                        <p:cTn id="102" dur="2000" fill="hold"/>
                                        <p:tgtEl>
                                          <p:spTgt spid="27"/>
                                        </p:tgtEl>
                                        <p:attrNameLst>
                                          <p:attrName>ppt_y</p:attrName>
                                        </p:attrNameLst>
                                      </p:cBhvr>
                                      <p:tavLst>
                                        <p:tav tm="0">
                                          <p:val>
                                            <p:strVal val="#ppt_y"/>
                                          </p:val>
                                        </p:tav>
                                        <p:tav tm="100000">
                                          <p:val>
                                            <p:strVal val="#ppt_y"/>
                                          </p:val>
                                        </p:tav>
                                      </p:tavLst>
                                    </p:anim>
                                  </p:childTnLst>
                                </p:cTn>
                              </p:par>
                              <p:par>
                                <p:cTn id="103" presetID="2" presetClass="entr" presetSubtype="2" fill="hold" grpId="0"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1+#ppt_w/2"/>
                                          </p:val>
                                        </p:tav>
                                        <p:tav tm="100000">
                                          <p:val>
                                            <p:strVal val="#ppt_x"/>
                                          </p:val>
                                        </p:tav>
                                      </p:tavLst>
                                    </p:anim>
                                    <p:anim calcmode="lin" valueType="num">
                                      <p:cBhvr additive="base">
                                        <p:cTn id="106" dur="2000" fill="hold"/>
                                        <p:tgtEl>
                                          <p:spTgt spid="28"/>
                                        </p:tgtEl>
                                        <p:attrNameLst>
                                          <p:attrName>ppt_y</p:attrName>
                                        </p:attrNameLst>
                                      </p:cBhvr>
                                      <p:tavLst>
                                        <p:tav tm="0">
                                          <p:val>
                                            <p:strVal val="#ppt_y"/>
                                          </p:val>
                                        </p:tav>
                                        <p:tav tm="100000">
                                          <p:val>
                                            <p:strVal val="#ppt_y"/>
                                          </p:val>
                                        </p:tav>
                                      </p:tavLst>
                                    </p:anim>
                                  </p:childTnLst>
                                </p:cTn>
                              </p:par>
                              <p:par>
                                <p:cTn id="107" presetID="2" presetClass="entr" presetSubtype="2" fill="hold" grpId="0"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1+#ppt_w/2"/>
                                          </p:val>
                                        </p:tav>
                                        <p:tav tm="100000">
                                          <p:val>
                                            <p:strVal val="#ppt_x"/>
                                          </p:val>
                                        </p:tav>
                                      </p:tavLst>
                                    </p:anim>
                                    <p:anim calcmode="lin" valueType="num">
                                      <p:cBhvr additive="base">
                                        <p:cTn id="110" dur="2000" fill="hold"/>
                                        <p:tgtEl>
                                          <p:spTgt spid="29"/>
                                        </p:tgtEl>
                                        <p:attrNameLst>
                                          <p:attrName>ppt_y</p:attrName>
                                        </p:attrNameLst>
                                      </p:cBhvr>
                                      <p:tavLst>
                                        <p:tav tm="0">
                                          <p:val>
                                            <p:strVal val="#ppt_y"/>
                                          </p:val>
                                        </p:tav>
                                        <p:tav tm="100000">
                                          <p:val>
                                            <p:strVal val="#ppt_y"/>
                                          </p:val>
                                        </p:tav>
                                      </p:tavLst>
                                    </p:anim>
                                  </p:childTnLst>
                                </p:cTn>
                              </p:par>
                              <p:par>
                                <p:cTn id="111" presetID="2" presetClass="entr" presetSubtype="2" fill="hold" grpId="0"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2000" fill="hold"/>
                                        <p:tgtEl>
                                          <p:spTgt spid="30"/>
                                        </p:tgtEl>
                                        <p:attrNameLst>
                                          <p:attrName>ppt_x</p:attrName>
                                        </p:attrNameLst>
                                      </p:cBhvr>
                                      <p:tavLst>
                                        <p:tav tm="0">
                                          <p:val>
                                            <p:strVal val="1+#ppt_w/2"/>
                                          </p:val>
                                        </p:tav>
                                        <p:tav tm="100000">
                                          <p:val>
                                            <p:strVal val="#ppt_x"/>
                                          </p:val>
                                        </p:tav>
                                      </p:tavLst>
                                    </p:anim>
                                    <p:anim calcmode="lin" valueType="num">
                                      <p:cBhvr additive="base">
                                        <p:cTn id="114" dur="2000" fill="hold"/>
                                        <p:tgtEl>
                                          <p:spTgt spid="30"/>
                                        </p:tgtEl>
                                        <p:attrNameLst>
                                          <p:attrName>ppt_y</p:attrName>
                                        </p:attrNameLst>
                                      </p:cBhvr>
                                      <p:tavLst>
                                        <p:tav tm="0">
                                          <p:val>
                                            <p:strVal val="#ppt_y"/>
                                          </p:val>
                                        </p:tav>
                                        <p:tav tm="100000">
                                          <p:val>
                                            <p:strVal val="#ppt_y"/>
                                          </p:val>
                                        </p:tav>
                                      </p:tavLst>
                                    </p:anim>
                                  </p:childTnLst>
                                </p:cTn>
                              </p:par>
                              <p:par>
                                <p:cTn id="115" presetID="2" presetClass="entr" presetSubtype="2" fill="hold" grpId="0"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2000" fill="hold"/>
                                        <p:tgtEl>
                                          <p:spTgt spid="31"/>
                                        </p:tgtEl>
                                        <p:attrNameLst>
                                          <p:attrName>ppt_x</p:attrName>
                                        </p:attrNameLst>
                                      </p:cBhvr>
                                      <p:tavLst>
                                        <p:tav tm="0">
                                          <p:val>
                                            <p:strVal val="1+#ppt_w/2"/>
                                          </p:val>
                                        </p:tav>
                                        <p:tav tm="100000">
                                          <p:val>
                                            <p:strVal val="#ppt_x"/>
                                          </p:val>
                                        </p:tav>
                                      </p:tavLst>
                                    </p:anim>
                                    <p:anim calcmode="lin" valueType="num">
                                      <p:cBhvr additive="base">
                                        <p:cTn id="118" dur="2000" fill="hold"/>
                                        <p:tgtEl>
                                          <p:spTgt spid="31"/>
                                        </p:tgtEl>
                                        <p:attrNameLst>
                                          <p:attrName>ppt_y</p:attrName>
                                        </p:attrNameLst>
                                      </p:cBhvr>
                                      <p:tavLst>
                                        <p:tav tm="0">
                                          <p:val>
                                            <p:strVal val="#ppt_y"/>
                                          </p:val>
                                        </p:tav>
                                        <p:tav tm="100000">
                                          <p:val>
                                            <p:strVal val="#ppt_y"/>
                                          </p:val>
                                        </p:tav>
                                      </p:tavLst>
                                    </p:anim>
                                  </p:childTnLst>
                                </p:cTn>
                              </p:par>
                              <p:par>
                                <p:cTn id="119" presetID="2" presetClass="entr" presetSubtype="2" fill="hold" grpId="0"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additive="base">
                                        <p:cTn id="121" dur="2000" fill="hold"/>
                                        <p:tgtEl>
                                          <p:spTgt spid="32"/>
                                        </p:tgtEl>
                                        <p:attrNameLst>
                                          <p:attrName>ppt_x</p:attrName>
                                        </p:attrNameLst>
                                      </p:cBhvr>
                                      <p:tavLst>
                                        <p:tav tm="0">
                                          <p:val>
                                            <p:strVal val="1+#ppt_w/2"/>
                                          </p:val>
                                        </p:tav>
                                        <p:tav tm="100000">
                                          <p:val>
                                            <p:strVal val="#ppt_x"/>
                                          </p:val>
                                        </p:tav>
                                      </p:tavLst>
                                    </p:anim>
                                    <p:anim calcmode="lin" valueType="num">
                                      <p:cBhvr additive="base">
                                        <p:cTn id="122" dur="2000" fill="hold"/>
                                        <p:tgtEl>
                                          <p:spTgt spid="32"/>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2000" fill="hold"/>
                                        <p:tgtEl>
                                          <p:spTgt spid="33"/>
                                        </p:tgtEl>
                                        <p:attrNameLst>
                                          <p:attrName>ppt_x</p:attrName>
                                        </p:attrNameLst>
                                      </p:cBhvr>
                                      <p:tavLst>
                                        <p:tav tm="0">
                                          <p:val>
                                            <p:strVal val="1+#ppt_w/2"/>
                                          </p:val>
                                        </p:tav>
                                        <p:tav tm="100000">
                                          <p:val>
                                            <p:strVal val="#ppt_x"/>
                                          </p:val>
                                        </p:tav>
                                      </p:tavLst>
                                    </p:anim>
                                    <p:anim calcmode="lin" valueType="num">
                                      <p:cBhvr additive="base">
                                        <p:cTn id="126" dur="2000" fill="hold"/>
                                        <p:tgtEl>
                                          <p:spTgt spid="33"/>
                                        </p:tgtEl>
                                        <p:attrNameLst>
                                          <p:attrName>ppt_y</p:attrName>
                                        </p:attrNameLst>
                                      </p:cBhvr>
                                      <p:tavLst>
                                        <p:tav tm="0">
                                          <p:val>
                                            <p:strVal val="#ppt_y"/>
                                          </p:val>
                                        </p:tav>
                                        <p:tav tm="100000">
                                          <p:val>
                                            <p:strVal val="#ppt_y"/>
                                          </p:val>
                                        </p:tav>
                                      </p:tavLst>
                                    </p:anim>
                                  </p:childTnLst>
                                </p:cTn>
                              </p:par>
                              <p:par>
                                <p:cTn id="127" presetID="2" presetClass="entr" presetSubtype="2" fill="hold" grpId="0" nodeType="withEffect">
                                  <p:stCondLst>
                                    <p:cond delay="0"/>
                                  </p:stCondLst>
                                  <p:childTnLst>
                                    <p:set>
                                      <p:cBhvr>
                                        <p:cTn id="128" dur="1" fill="hold">
                                          <p:stCondLst>
                                            <p:cond delay="0"/>
                                          </p:stCondLst>
                                        </p:cTn>
                                        <p:tgtEl>
                                          <p:spTgt spid="34"/>
                                        </p:tgtEl>
                                        <p:attrNameLst>
                                          <p:attrName>style.visibility</p:attrName>
                                        </p:attrNameLst>
                                      </p:cBhvr>
                                      <p:to>
                                        <p:strVal val="visible"/>
                                      </p:to>
                                    </p:set>
                                    <p:anim calcmode="lin" valueType="num">
                                      <p:cBhvr additive="base">
                                        <p:cTn id="129" dur="2000" fill="hold"/>
                                        <p:tgtEl>
                                          <p:spTgt spid="34"/>
                                        </p:tgtEl>
                                        <p:attrNameLst>
                                          <p:attrName>ppt_x</p:attrName>
                                        </p:attrNameLst>
                                      </p:cBhvr>
                                      <p:tavLst>
                                        <p:tav tm="0">
                                          <p:val>
                                            <p:strVal val="1+#ppt_w/2"/>
                                          </p:val>
                                        </p:tav>
                                        <p:tav tm="100000">
                                          <p:val>
                                            <p:strVal val="#ppt_x"/>
                                          </p:val>
                                        </p:tav>
                                      </p:tavLst>
                                    </p:anim>
                                    <p:anim calcmode="lin" valueType="num">
                                      <p:cBhvr additive="base">
                                        <p:cTn id="130" dur="2000" fill="hold"/>
                                        <p:tgtEl>
                                          <p:spTgt spid="34"/>
                                        </p:tgtEl>
                                        <p:attrNameLst>
                                          <p:attrName>ppt_y</p:attrName>
                                        </p:attrNameLst>
                                      </p:cBhvr>
                                      <p:tavLst>
                                        <p:tav tm="0">
                                          <p:val>
                                            <p:strVal val="#ppt_y"/>
                                          </p:val>
                                        </p:tav>
                                        <p:tav tm="100000">
                                          <p:val>
                                            <p:strVal val="#ppt_y"/>
                                          </p:val>
                                        </p:tav>
                                      </p:tavLst>
                                    </p:anim>
                                  </p:childTnLst>
                                </p:cTn>
                              </p:par>
                              <p:par>
                                <p:cTn id="131" presetID="2" presetClass="entr" presetSubtype="2" fill="hold" grpId="0" nodeType="withEffect">
                                  <p:stCondLst>
                                    <p:cond delay="0"/>
                                  </p:stCondLst>
                                  <p:childTnLst>
                                    <p:set>
                                      <p:cBhvr>
                                        <p:cTn id="132" dur="1" fill="hold">
                                          <p:stCondLst>
                                            <p:cond delay="0"/>
                                          </p:stCondLst>
                                        </p:cTn>
                                        <p:tgtEl>
                                          <p:spTgt spid="35"/>
                                        </p:tgtEl>
                                        <p:attrNameLst>
                                          <p:attrName>style.visibility</p:attrName>
                                        </p:attrNameLst>
                                      </p:cBhvr>
                                      <p:to>
                                        <p:strVal val="visible"/>
                                      </p:to>
                                    </p:set>
                                    <p:anim calcmode="lin" valueType="num">
                                      <p:cBhvr additive="base">
                                        <p:cTn id="133" dur="2000" fill="hold"/>
                                        <p:tgtEl>
                                          <p:spTgt spid="35"/>
                                        </p:tgtEl>
                                        <p:attrNameLst>
                                          <p:attrName>ppt_x</p:attrName>
                                        </p:attrNameLst>
                                      </p:cBhvr>
                                      <p:tavLst>
                                        <p:tav tm="0">
                                          <p:val>
                                            <p:strVal val="1+#ppt_w/2"/>
                                          </p:val>
                                        </p:tav>
                                        <p:tav tm="100000">
                                          <p:val>
                                            <p:strVal val="#ppt_x"/>
                                          </p:val>
                                        </p:tav>
                                      </p:tavLst>
                                    </p:anim>
                                    <p:anim calcmode="lin" valueType="num">
                                      <p:cBhvr additive="base">
                                        <p:cTn id="134" dur="2000" fill="hold"/>
                                        <p:tgtEl>
                                          <p:spTgt spid="35"/>
                                        </p:tgtEl>
                                        <p:attrNameLst>
                                          <p:attrName>ppt_y</p:attrName>
                                        </p:attrNameLst>
                                      </p:cBhvr>
                                      <p:tavLst>
                                        <p:tav tm="0">
                                          <p:val>
                                            <p:strVal val="#ppt_y"/>
                                          </p:val>
                                        </p:tav>
                                        <p:tav tm="100000">
                                          <p:val>
                                            <p:strVal val="#ppt_y"/>
                                          </p:val>
                                        </p:tav>
                                      </p:tavLst>
                                    </p:anim>
                                  </p:childTnLst>
                                </p:cTn>
                              </p:par>
                              <p:par>
                                <p:cTn id="135" presetID="2" presetClass="entr" presetSubtype="2" fill="hold" grpId="0" nodeType="withEffect">
                                  <p:stCondLst>
                                    <p:cond delay="0"/>
                                  </p:stCondLst>
                                  <p:childTnLst>
                                    <p:set>
                                      <p:cBhvr>
                                        <p:cTn id="136" dur="1" fill="hold">
                                          <p:stCondLst>
                                            <p:cond delay="0"/>
                                          </p:stCondLst>
                                        </p:cTn>
                                        <p:tgtEl>
                                          <p:spTgt spid="36"/>
                                        </p:tgtEl>
                                        <p:attrNameLst>
                                          <p:attrName>style.visibility</p:attrName>
                                        </p:attrNameLst>
                                      </p:cBhvr>
                                      <p:to>
                                        <p:strVal val="visible"/>
                                      </p:to>
                                    </p:set>
                                    <p:anim calcmode="lin" valueType="num">
                                      <p:cBhvr additive="base">
                                        <p:cTn id="137" dur="2000" fill="hold"/>
                                        <p:tgtEl>
                                          <p:spTgt spid="36"/>
                                        </p:tgtEl>
                                        <p:attrNameLst>
                                          <p:attrName>ppt_x</p:attrName>
                                        </p:attrNameLst>
                                      </p:cBhvr>
                                      <p:tavLst>
                                        <p:tav tm="0">
                                          <p:val>
                                            <p:strVal val="1+#ppt_w/2"/>
                                          </p:val>
                                        </p:tav>
                                        <p:tav tm="100000">
                                          <p:val>
                                            <p:strVal val="#ppt_x"/>
                                          </p:val>
                                        </p:tav>
                                      </p:tavLst>
                                    </p:anim>
                                    <p:anim calcmode="lin" valueType="num">
                                      <p:cBhvr additive="base">
                                        <p:cTn id="138" dur="2000" fill="hold"/>
                                        <p:tgtEl>
                                          <p:spTgt spid="36"/>
                                        </p:tgtEl>
                                        <p:attrNameLst>
                                          <p:attrName>ppt_y</p:attrName>
                                        </p:attrNameLst>
                                      </p:cBhvr>
                                      <p:tavLst>
                                        <p:tav tm="0">
                                          <p:val>
                                            <p:strVal val="#ppt_y"/>
                                          </p:val>
                                        </p:tav>
                                        <p:tav tm="100000">
                                          <p:val>
                                            <p:strVal val="#ppt_y"/>
                                          </p:val>
                                        </p:tav>
                                      </p:tavLst>
                                    </p:anim>
                                  </p:childTnLst>
                                </p:cTn>
                              </p:par>
                              <p:par>
                                <p:cTn id="139" presetID="2" presetClass="entr" presetSubtype="2" fill="hold" grpId="0" nodeType="withEffect">
                                  <p:stCondLst>
                                    <p:cond delay="0"/>
                                  </p:stCondLst>
                                  <p:childTnLst>
                                    <p:set>
                                      <p:cBhvr>
                                        <p:cTn id="140" dur="1" fill="hold">
                                          <p:stCondLst>
                                            <p:cond delay="0"/>
                                          </p:stCondLst>
                                        </p:cTn>
                                        <p:tgtEl>
                                          <p:spTgt spid="37"/>
                                        </p:tgtEl>
                                        <p:attrNameLst>
                                          <p:attrName>style.visibility</p:attrName>
                                        </p:attrNameLst>
                                      </p:cBhvr>
                                      <p:to>
                                        <p:strVal val="visible"/>
                                      </p:to>
                                    </p:set>
                                    <p:anim calcmode="lin" valueType="num">
                                      <p:cBhvr additive="base">
                                        <p:cTn id="141" dur="2000" fill="hold"/>
                                        <p:tgtEl>
                                          <p:spTgt spid="37"/>
                                        </p:tgtEl>
                                        <p:attrNameLst>
                                          <p:attrName>ppt_x</p:attrName>
                                        </p:attrNameLst>
                                      </p:cBhvr>
                                      <p:tavLst>
                                        <p:tav tm="0">
                                          <p:val>
                                            <p:strVal val="1+#ppt_w/2"/>
                                          </p:val>
                                        </p:tav>
                                        <p:tav tm="100000">
                                          <p:val>
                                            <p:strVal val="#ppt_x"/>
                                          </p:val>
                                        </p:tav>
                                      </p:tavLst>
                                    </p:anim>
                                    <p:anim calcmode="lin" valueType="num">
                                      <p:cBhvr additive="base">
                                        <p:cTn id="142" dur="2000" fill="hold"/>
                                        <p:tgtEl>
                                          <p:spTgt spid="37"/>
                                        </p:tgtEl>
                                        <p:attrNameLst>
                                          <p:attrName>ppt_y</p:attrName>
                                        </p:attrNameLst>
                                      </p:cBhvr>
                                      <p:tavLst>
                                        <p:tav tm="0">
                                          <p:val>
                                            <p:strVal val="#ppt_y"/>
                                          </p:val>
                                        </p:tav>
                                        <p:tav tm="100000">
                                          <p:val>
                                            <p:strVal val="#ppt_y"/>
                                          </p:val>
                                        </p:tav>
                                      </p:tavLst>
                                    </p:anim>
                                  </p:childTnLst>
                                </p:cTn>
                              </p:par>
                              <p:par>
                                <p:cTn id="143" presetID="2" presetClass="entr" presetSubtype="2" fill="hold" grpId="0" nodeType="withEffect">
                                  <p:stCondLst>
                                    <p:cond delay="0"/>
                                  </p:stCondLst>
                                  <p:childTnLst>
                                    <p:set>
                                      <p:cBhvr>
                                        <p:cTn id="144" dur="1" fill="hold">
                                          <p:stCondLst>
                                            <p:cond delay="0"/>
                                          </p:stCondLst>
                                        </p:cTn>
                                        <p:tgtEl>
                                          <p:spTgt spid="38"/>
                                        </p:tgtEl>
                                        <p:attrNameLst>
                                          <p:attrName>style.visibility</p:attrName>
                                        </p:attrNameLst>
                                      </p:cBhvr>
                                      <p:to>
                                        <p:strVal val="visible"/>
                                      </p:to>
                                    </p:set>
                                    <p:anim calcmode="lin" valueType="num">
                                      <p:cBhvr additive="base">
                                        <p:cTn id="145" dur="2000" fill="hold"/>
                                        <p:tgtEl>
                                          <p:spTgt spid="38"/>
                                        </p:tgtEl>
                                        <p:attrNameLst>
                                          <p:attrName>ppt_x</p:attrName>
                                        </p:attrNameLst>
                                      </p:cBhvr>
                                      <p:tavLst>
                                        <p:tav tm="0">
                                          <p:val>
                                            <p:strVal val="1+#ppt_w/2"/>
                                          </p:val>
                                        </p:tav>
                                        <p:tav tm="100000">
                                          <p:val>
                                            <p:strVal val="#ppt_x"/>
                                          </p:val>
                                        </p:tav>
                                      </p:tavLst>
                                    </p:anim>
                                    <p:anim calcmode="lin" valueType="num">
                                      <p:cBhvr additive="base">
                                        <p:cTn id="146" dur="2000" fill="hold"/>
                                        <p:tgtEl>
                                          <p:spTgt spid="38"/>
                                        </p:tgtEl>
                                        <p:attrNameLst>
                                          <p:attrName>ppt_y</p:attrName>
                                        </p:attrNameLst>
                                      </p:cBhvr>
                                      <p:tavLst>
                                        <p:tav tm="0">
                                          <p:val>
                                            <p:strVal val="#ppt_y"/>
                                          </p:val>
                                        </p:tav>
                                        <p:tav tm="100000">
                                          <p:val>
                                            <p:strVal val="#ppt_y"/>
                                          </p:val>
                                        </p:tav>
                                      </p:tavLst>
                                    </p:anim>
                                  </p:childTnLst>
                                </p:cTn>
                              </p:par>
                              <p:par>
                                <p:cTn id="147" presetID="2" presetClass="entr" presetSubtype="2" fill="hold" grpId="0" nodeType="withEffect">
                                  <p:stCondLst>
                                    <p:cond delay="0"/>
                                  </p:stCondLst>
                                  <p:childTnLst>
                                    <p:set>
                                      <p:cBhvr>
                                        <p:cTn id="148" dur="1" fill="hold">
                                          <p:stCondLst>
                                            <p:cond delay="0"/>
                                          </p:stCondLst>
                                        </p:cTn>
                                        <p:tgtEl>
                                          <p:spTgt spid="39"/>
                                        </p:tgtEl>
                                        <p:attrNameLst>
                                          <p:attrName>style.visibility</p:attrName>
                                        </p:attrNameLst>
                                      </p:cBhvr>
                                      <p:to>
                                        <p:strVal val="visible"/>
                                      </p:to>
                                    </p:set>
                                    <p:anim calcmode="lin" valueType="num">
                                      <p:cBhvr additive="base">
                                        <p:cTn id="149" dur="2000" fill="hold"/>
                                        <p:tgtEl>
                                          <p:spTgt spid="39"/>
                                        </p:tgtEl>
                                        <p:attrNameLst>
                                          <p:attrName>ppt_x</p:attrName>
                                        </p:attrNameLst>
                                      </p:cBhvr>
                                      <p:tavLst>
                                        <p:tav tm="0">
                                          <p:val>
                                            <p:strVal val="1+#ppt_w/2"/>
                                          </p:val>
                                        </p:tav>
                                        <p:tav tm="100000">
                                          <p:val>
                                            <p:strVal val="#ppt_x"/>
                                          </p:val>
                                        </p:tav>
                                      </p:tavLst>
                                    </p:anim>
                                    <p:anim calcmode="lin" valueType="num">
                                      <p:cBhvr additive="base">
                                        <p:cTn id="150" dur="2000" fill="hold"/>
                                        <p:tgtEl>
                                          <p:spTgt spid="39"/>
                                        </p:tgtEl>
                                        <p:attrNameLst>
                                          <p:attrName>ppt_y</p:attrName>
                                        </p:attrNameLst>
                                      </p:cBhvr>
                                      <p:tavLst>
                                        <p:tav tm="0">
                                          <p:val>
                                            <p:strVal val="#ppt_y"/>
                                          </p:val>
                                        </p:tav>
                                        <p:tav tm="100000">
                                          <p:val>
                                            <p:strVal val="#ppt_y"/>
                                          </p:val>
                                        </p:tav>
                                      </p:tavLst>
                                    </p:anim>
                                  </p:childTnLst>
                                </p:cTn>
                              </p:par>
                              <p:par>
                                <p:cTn id="151" presetID="2" presetClass="entr" presetSubtype="2" fill="hold" grpId="0" nodeType="withEffect">
                                  <p:stCondLst>
                                    <p:cond delay="0"/>
                                  </p:stCondLst>
                                  <p:childTnLst>
                                    <p:set>
                                      <p:cBhvr>
                                        <p:cTn id="152" dur="1" fill="hold">
                                          <p:stCondLst>
                                            <p:cond delay="0"/>
                                          </p:stCondLst>
                                        </p:cTn>
                                        <p:tgtEl>
                                          <p:spTgt spid="40"/>
                                        </p:tgtEl>
                                        <p:attrNameLst>
                                          <p:attrName>style.visibility</p:attrName>
                                        </p:attrNameLst>
                                      </p:cBhvr>
                                      <p:to>
                                        <p:strVal val="visible"/>
                                      </p:to>
                                    </p:set>
                                    <p:anim calcmode="lin" valueType="num">
                                      <p:cBhvr additive="base">
                                        <p:cTn id="153" dur="2000" fill="hold"/>
                                        <p:tgtEl>
                                          <p:spTgt spid="40"/>
                                        </p:tgtEl>
                                        <p:attrNameLst>
                                          <p:attrName>ppt_x</p:attrName>
                                        </p:attrNameLst>
                                      </p:cBhvr>
                                      <p:tavLst>
                                        <p:tav tm="0">
                                          <p:val>
                                            <p:strVal val="1+#ppt_w/2"/>
                                          </p:val>
                                        </p:tav>
                                        <p:tav tm="100000">
                                          <p:val>
                                            <p:strVal val="#ppt_x"/>
                                          </p:val>
                                        </p:tav>
                                      </p:tavLst>
                                    </p:anim>
                                    <p:anim calcmode="lin" valueType="num">
                                      <p:cBhvr additive="base">
                                        <p:cTn id="154" dur="2000" fill="hold"/>
                                        <p:tgtEl>
                                          <p:spTgt spid="40"/>
                                        </p:tgtEl>
                                        <p:attrNameLst>
                                          <p:attrName>ppt_y</p:attrName>
                                        </p:attrNameLst>
                                      </p:cBhvr>
                                      <p:tavLst>
                                        <p:tav tm="0">
                                          <p:val>
                                            <p:strVal val="#ppt_y"/>
                                          </p:val>
                                        </p:tav>
                                        <p:tav tm="100000">
                                          <p:val>
                                            <p:strVal val="#ppt_y"/>
                                          </p:val>
                                        </p:tav>
                                      </p:tavLst>
                                    </p:anim>
                                  </p:childTnLst>
                                </p:cTn>
                              </p:par>
                              <p:par>
                                <p:cTn id="155" presetID="2" presetClass="entr" presetSubtype="2" fill="hold" grpId="0" nodeType="withEffect">
                                  <p:stCondLst>
                                    <p:cond delay="0"/>
                                  </p:stCondLst>
                                  <p:childTnLst>
                                    <p:set>
                                      <p:cBhvr>
                                        <p:cTn id="156" dur="1" fill="hold">
                                          <p:stCondLst>
                                            <p:cond delay="0"/>
                                          </p:stCondLst>
                                        </p:cTn>
                                        <p:tgtEl>
                                          <p:spTgt spid="41"/>
                                        </p:tgtEl>
                                        <p:attrNameLst>
                                          <p:attrName>style.visibility</p:attrName>
                                        </p:attrNameLst>
                                      </p:cBhvr>
                                      <p:to>
                                        <p:strVal val="visible"/>
                                      </p:to>
                                    </p:set>
                                    <p:anim calcmode="lin" valueType="num">
                                      <p:cBhvr additive="base">
                                        <p:cTn id="157" dur="2000" fill="hold"/>
                                        <p:tgtEl>
                                          <p:spTgt spid="41"/>
                                        </p:tgtEl>
                                        <p:attrNameLst>
                                          <p:attrName>ppt_x</p:attrName>
                                        </p:attrNameLst>
                                      </p:cBhvr>
                                      <p:tavLst>
                                        <p:tav tm="0">
                                          <p:val>
                                            <p:strVal val="1+#ppt_w/2"/>
                                          </p:val>
                                        </p:tav>
                                        <p:tav tm="100000">
                                          <p:val>
                                            <p:strVal val="#ppt_x"/>
                                          </p:val>
                                        </p:tav>
                                      </p:tavLst>
                                    </p:anim>
                                    <p:anim calcmode="lin" valueType="num">
                                      <p:cBhvr additive="base">
                                        <p:cTn id="158" dur="2000" fill="hold"/>
                                        <p:tgtEl>
                                          <p:spTgt spid="41"/>
                                        </p:tgtEl>
                                        <p:attrNameLst>
                                          <p:attrName>ppt_y</p:attrName>
                                        </p:attrNameLst>
                                      </p:cBhvr>
                                      <p:tavLst>
                                        <p:tav tm="0">
                                          <p:val>
                                            <p:strVal val="#ppt_y"/>
                                          </p:val>
                                        </p:tav>
                                        <p:tav tm="100000">
                                          <p:val>
                                            <p:strVal val="#ppt_y"/>
                                          </p:val>
                                        </p:tav>
                                      </p:tavLst>
                                    </p:anim>
                                  </p:childTnLst>
                                </p:cTn>
                              </p:par>
                              <p:par>
                                <p:cTn id="159" presetID="2" presetClass="entr" presetSubtype="2" fill="hold" grpId="0" nodeType="withEffect">
                                  <p:stCondLst>
                                    <p:cond delay="0"/>
                                  </p:stCondLst>
                                  <p:childTnLst>
                                    <p:set>
                                      <p:cBhvr>
                                        <p:cTn id="160" dur="1" fill="hold">
                                          <p:stCondLst>
                                            <p:cond delay="0"/>
                                          </p:stCondLst>
                                        </p:cTn>
                                        <p:tgtEl>
                                          <p:spTgt spid="42"/>
                                        </p:tgtEl>
                                        <p:attrNameLst>
                                          <p:attrName>style.visibility</p:attrName>
                                        </p:attrNameLst>
                                      </p:cBhvr>
                                      <p:to>
                                        <p:strVal val="visible"/>
                                      </p:to>
                                    </p:set>
                                    <p:anim calcmode="lin" valueType="num">
                                      <p:cBhvr additive="base">
                                        <p:cTn id="161" dur="2000" fill="hold"/>
                                        <p:tgtEl>
                                          <p:spTgt spid="42"/>
                                        </p:tgtEl>
                                        <p:attrNameLst>
                                          <p:attrName>ppt_x</p:attrName>
                                        </p:attrNameLst>
                                      </p:cBhvr>
                                      <p:tavLst>
                                        <p:tav tm="0">
                                          <p:val>
                                            <p:strVal val="1+#ppt_w/2"/>
                                          </p:val>
                                        </p:tav>
                                        <p:tav tm="100000">
                                          <p:val>
                                            <p:strVal val="#ppt_x"/>
                                          </p:val>
                                        </p:tav>
                                      </p:tavLst>
                                    </p:anim>
                                    <p:anim calcmode="lin" valueType="num">
                                      <p:cBhvr additive="base">
                                        <p:cTn id="162" dur="2000" fill="hold"/>
                                        <p:tgtEl>
                                          <p:spTgt spid="42"/>
                                        </p:tgtEl>
                                        <p:attrNameLst>
                                          <p:attrName>ppt_y</p:attrName>
                                        </p:attrNameLst>
                                      </p:cBhvr>
                                      <p:tavLst>
                                        <p:tav tm="0">
                                          <p:val>
                                            <p:strVal val="#ppt_y"/>
                                          </p:val>
                                        </p:tav>
                                        <p:tav tm="100000">
                                          <p:val>
                                            <p:strVal val="#ppt_y"/>
                                          </p:val>
                                        </p:tav>
                                      </p:tavLst>
                                    </p:anim>
                                  </p:childTnLst>
                                </p:cTn>
                              </p:par>
                              <p:par>
                                <p:cTn id="163" presetID="2" presetClass="entr" presetSubtype="2" fill="hold" grpId="0" nodeType="withEffect">
                                  <p:stCondLst>
                                    <p:cond delay="0"/>
                                  </p:stCondLst>
                                  <p:childTnLst>
                                    <p:set>
                                      <p:cBhvr>
                                        <p:cTn id="164" dur="1" fill="hold">
                                          <p:stCondLst>
                                            <p:cond delay="0"/>
                                          </p:stCondLst>
                                        </p:cTn>
                                        <p:tgtEl>
                                          <p:spTgt spid="43"/>
                                        </p:tgtEl>
                                        <p:attrNameLst>
                                          <p:attrName>style.visibility</p:attrName>
                                        </p:attrNameLst>
                                      </p:cBhvr>
                                      <p:to>
                                        <p:strVal val="visible"/>
                                      </p:to>
                                    </p:set>
                                    <p:anim calcmode="lin" valueType="num">
                                      <p:cBhvr additive="base">
                                        <p:cTn id="165" dur="2000" fill="hold"/>
                                        <p:tgtEl>
                                          <p:spTgt spid="43"/>
                                        </p:tgtEl>
                                        <p:attrNameLst>
                                          <p:attrName>ppt_x</p:attrName>
                                        </p:attrNameLst>
                                      </p:cBhvr>
                                      <p:tavLst>
                                        <p:tav tm="0">
                                          <p:val>
                                            <p:strVal val="1+#ppt_w/2"/>
                                          </p:val>
                                        </p:tav>
                                        <p:tav tm="100000">
                                          <p:val>
                                            <p:strVal val="#ppt_x"/>
                                          </p:val>
                                        </p:tav>
                                      </p:tavLst>
                                    </p:anim>
                                    <p:anim calcmode="lin" valueType="num">
                                      <p:cBhvr additive="base">
                                        <p:cTn id="166" dur="2000" fill="hold"/>
                                        <p:tgtEl>
                                          <p:spTgt spid="43"/>
                                        </p:tgtEl>
                                        <p:attrNameLst>
                                          <p:attrName>ppt_y</p:attrName>
                                        </p:attrNameLst>
                                      </p:cBhvr>
                                      <p:tavLst>
                                        <p:tav tm="0">
                                          <p:val>
                                            <p:strVal val="#ppt_y"/>
                                          </p:val>
                                        </p:tav>
                                        <p:tav tm="100000">
                                          <p:val>
                                            <p:strVal val="#ppt_y"/>
                                          </p:val>
                                        </p:tav>
                                      </p:tavLst>
                                    </p:anim>
                                  </p:childTnLst>
                                </p:cTn>
                              </p:par>
                              <p:par>
                                <p:cTn id="167" presetID="2" presetClass="entr" presetSubtype="2" fill="hold" grpId="0" nodeType="withEffect">
                                  <p:stCondLst>
                                    <p:cond delay="0"/>
                                  </p:stCondLst>
                                  <p:childTnLst>
                                    <p:set>
                                      <p:cBhvr>
                                        <p:cTn id="168" dur="1" fill="hold">
                                          <p:stCondLst>
                                            <p:cond delay="0"/>
                                          </p:stCondLst>
                                        </p:cTn>
                                        <p:tgtEl>
                                          <p:spTgt spid="44"/>
                                        </p:tgtEl>
                                        <p:attrNameLst>
                                          <p:attrName>style.visibility</p:attrName>
                                        </p:attrNameLst>
                                      </p:cBhvr>
                                      <p:to>
                                        <p:strVal val="visible"/>
                                      </p:to>
                                    </p:set>
                                    <p:anim calcmode="lin" valueType="num">
                                      <p:cBhvr additive="base">
                                        <p:cTn id="169" dur="2000" fill="hold"/>
                                        <p:tgtEl>
                                          <p:spTgt spid="44"/>
                                        </p:tgtEl>
                                        <p:attrNameLst>
                                          <p:attrName>ppt_x</p:attrName>
                                        </p:attrNameLst>
                                      </p:cBhvr>
                                      <p:tavLst>
                                        <p:tav tm="0">
                                          <p:val>
                                            <p:strVal val="1+#ppt_w/2"/>
                                          </p:val>
                                        </p:tav>
                                        <p:tav tm="100000">
                                          <p:val>
                                            <p:strVal val="#ppt_x"/>
                                          </p:val>
                                        </p:tav>
                                      </p:tavLst>
                                    </p:anim>
                                    <p:anim calcmode="lin" valueType="num">
                                      <p:cBhvr additive="base">
                                        <p:cTn id="170" dur="2000" fill="hold"/>
                                        <p:tgtEl>
                                          <p:spTgt spid="44"/>
                                        </p:tgtEl>
                                        <p:attrNameLst>
                                          <p:attrName>ppt_y</p:attrName>
                                        </p:attrNameLst>
                                      </p:cBhvr>
                                      <p:tavLst>
                                        <p:tav tm="0">
                                          <p:val>
                                            <p:strVal val="#ppt_y"/>
                                          </p:val>
                                        </p:tav>
                                        <p:tav tm="100000">
                                          <p:val>
                                            <p:strVal val="#ppt_y"/>
                                          </p:val>
                                        </p:tav>
                                      </p:tavLst>
                                    </p:anim>
                                  </p:childTnLst>
                                </p:cTn>
                              </p:par>
                              <p:par>
                                <p:cTn id="171" presetID="2" presetClass="entr" presetSubtype="2" fill="hold" grpId="0" nodeType="withEffect">
                                  <p:stCondLst>
                                    <p:cond delay="0"/>
                                  </p:stCondLst>
                                  <p:childTnLst>
                                    <p:set>
                                      <p:cBhvr>
                                        <p:cTn id="172" dur="1" fill="hold">
                                          <p:stCondLst>
                                            <p:cond delay="0"/>
                                          </p:stCondLst>
                                        </p:cTn>
                                        <p:tgtEl>
                                          <p:spTgt spid="45"/>
                                        </p:tgtEl>
                                        <p:attrNameLst>
                                          <p:attrName>style.visibility</p:attrName>
                                        </p:attrNameLst>
                                      </p:cBhvr>
                                      <p:to>
                                        <p:strVal val="visible"/>
                                      </p:to>
                                    </p:set>
                                    <p:anim calcmode="lin" valueType="num">
                                      <p:cBhvr additive="base">
                                        <p:cTn id="173" dur="2000" fill="hold"/>
                                        <p:tgtEl>
                                          <p:spTgt spid="45"/>
                                        </p:tgtEl>
                                        <p:attrNameLst>
                                          <p:attrName>ppt_x</p:attrName>
                                        </p:attrNameLst>
                                      </p:cBhvr>
                                      <p:tavLst>
                                        <p:tav tm="0">
                                          <p:val>
                                            <p:strVal val="1+#ppt_w/2"/>
                                          </p:val>
                                        </p:tav>
                                        <p:tav tm="100000">
                                          <p:val>
                                            <p:strVal val="#ppt_x"/>
                                          </p:val>
                                        </p:tav>
                                      </p:tavLst>
                                    </p:anim>
                                    <p:anim calcmode="lin" valueType="num">
                                      <p:cBhvr additive="base">
                                        <p:cTn id="174" dur="2000" fill="hold"/>
                                        <p:tgtEl>
                                          <p:spTgt spid="45"/>
                                        </p:tgtEl>
                                        <p:attrNameLst>
                                          <p:attrName>ppt_y</p:attrName>
                                        </p:attrNameLst>
                                      </p:cBhvr>
                                      <p:tavLst>
                                        <p:tav tm="0">
                                          <p:val>
                                            <p:strVal val="#ppt_y"/>
                                          </p:val>
                                        </p:tav>
                                        <p:tav tm="100000">
                                          <p:val>
                                            <p:strVal val="#ppt_y"/>
                                          </p:val>
                                        </p:tav>
                                      </p:tavLst>
                                    </p:anim>
                                  </p:childTnLst>
                                </p:cTn>
                              </p:par>
                              <p:par>
                                <p:cTn id="175" presetID="2" presetClass="entr" presetSubtype="2" fill="hold" grpId="0" nodeType="withEffect">
                                  <p:stCondLst>
                                    <p:cond delay="0"/>
                                  </p:stCondLst>
                                  <p:childTnLst>
                                    <p:set>
                                      <p:cBhvr>
                                        <p:cTn id="176" dur="1" fill="hold">
                                          <p:stCondLst>
                                            <p:cond delay="0"/>
                                          </p:stCondLst>
                                        </p:cTn>
                                        <p:tgtEl>
                                          <p:spTgt spid="46"/>
                                        </p:tgtEl>
                                        <p:attrNameLst>
                                          <p:attrName>style.visibility</p:attrName>
                                        </p:attrNameLst>
                                      </p:cBhvr>
                                      <p:to>
                                        <p:strVal val="visible"/>
                                      </p:to>
                                    </p:set>
                                    <p:anim calcmode="lin" valueType="num">
                                      <p:cBhvr additive="base">
                                        <p:cTn id="177" dur="2000" fill="hold"/>
                                        <p:tgtEl>
                                          <p:spTgt spid="46"/>
                                        </p:tgtEl>
                                        <p:attrNameLst>
                                          <p:attrName>ppt_x</p:attrName>
                                        </p:attrNameLst>
                                      </p:cBhvr>
                                      <p:tavLst>
                                        <p:tav tm="0">
                                          <p:val>
                                            <p:strVal val="1+#ppt_w/2"/>
                                          </p:val>
                                        </p:tav>
                                        <p:tav tm="100000">
                                          <p:val>
                                            <p:strVal val="#ppt_x"/>
                                          </p:val>
                                        </p:tav>
                                      </p:tavLst>
                                    </p:anim>
                                    <p:anim calcmode="lin" valueType="num">
                                      <p:cBhvr additive="base">
                                        <p:cTn id="178" dur="2000" fill="hold"/>
                                        <p:tgtEl>
                                          <p:spTgt spid="46"/>
                                        </p:tgtEl>
                                        <p:attrNameLst>
                                          <p:attrName>ppt_y</p:attrName>
                                        </p:attrNameLst>
                                      </p:cBhvr>
                                      <p:tavLst>
                                        <p:tav tm="0">
                                          <p:val>
                                            <p:strVal val="#ppt_y"/>
                                          </p:val>
                                        </p:tav>
                                        <p:tav tm="100000">
                                          <p:val>
                                            <p:strVal val="#ppt_y"/>
                                          </p:val>
                                        </p:tav>
                                      </p:tavLst>
                                    </p:anim>
                                  </p:childTnLst>
                                </p:cTn>
                              </p:par>
                              <p:par>
                                <p:cTn id="179" presetID="2" presetClass="entr" presetSubtype="2" fill="hold" grpId="0" nodeType="withEffect">
                                  <p:stCondLst>
                                    <p:cond delay="0"/>
                                  </p:stCondLst>
                                  <p:childTnLst>
                                    <p:set>
                                      <p:cBhvr>
                                        <p:cTn id="180" dur="1" fill="hold">
                                          <p:stCondLst>
                                            <p:cond delay="0"/>
                                          </p:stCondLst>
                                        </p:cTn>
                                        <p:tgtEl>
                                          <p:spTgt spid="47"/>
                                        </p:tgtEl>
                                        <p:attrNameLst>
                                          <p:attrName>style.visibility</p:attrName>
                                        </p:attrNameLst>
                                      </p:cBhvr>
                                      <p:to>
                                        <p:strVal val="visible"/>
                                      </p:to>
                                    </p:set>
                                    <p:anim calcmode="lin" valueType="num">
                                      <p:cBhvr additive="base">
                                        <p:cTn id="181" dur="2000" fill="hold"/>
                                        <p:tgtEl>
                                          <p:spTgt spid="47"/>
                                        </p:tgtEl>
                                        <p:attrNameLst>
                                          <p:attrName>ppt_x</p:attrName>
                                        </p:attrNameLst>
                                      </p:cBhvr>
                                      <p:tavLst>
                                        <p:tav tm="0">
                                          <p:val>
                                            <p:strVal val="1+#ppt_w/2"/>
                                          </p:val>
                                        </p:tav>
                                        <p:tav tm="100000">
                                          <p:val>
                                            <p:strVal val="#ppt_x"/>
                                          </p:val>
                                        </p:tav>
                                      </p:tavLst>
                                    </p:anim>
                                    <p:anim calcmode="lin" valueType="num">
                                      <p:cBhvr additive="base">
                                        <p:cTn id="182" dur="2000" fill="hold"/>
                                        <p:tgtEl>
                                          <p:spTgt spid="47"/>
                                        </p:tgtEl>
                                        <p:attrNameLst>
                                          <p:attrName>ppt_y</p:attrName>
                                        </p:attrNameLst>
                                      </p:cBhvr>
                                      <p:tavLst>
                                        <p:tav tm="0">
                                          <p:val>
                                            <p:strVal val="#ppt_y"/>
                                          </p:val>
                                        </p:tav>
                                        <p:tav tm="100000">
                                          <p:val>
                                            <p:strVal val="#ppt_y"/>
                                          </p:val>
                                        </p:tav>
                                      </p:tavLst>
                                    </p:anim>
                                  </p:childTnLst>
                                </p:cTn>
                              </p:par>
                              <p:par>
                                <p:cTn id="183" presetID="2" presetClass="entr" presetSubtype="2" fill="hold" grpId="0" nodeType="withEffect">
                                  <p:stCondLst>
                                    <p:cond delay="0"/>
                                  </p:stCondLst>
                                  <p:childTnLst>
                                    <p:set>
                                      <p:cBhvr>
                                        <p:cTn id="184" dur="1" fill="hold">
                                          <p:stCondLst>
                                            <p:cond delay="0"/>
                                          </p:stCondLst>
                                        </p:cTn>
                                        <p:tgtEl>
                                          <p:spTgt spid="48"/>
                                        </p:tgtEl>
                                        <p:attrNameLst>
                                          <p:attrName>style.visibility</p:attrName>
                                        </p:attrNameLst>
                                      </p:cBhvr>
                                      <p:to>
                                        <p:strVal val="visible"/>
                                      </p:to>
                                    </p:set>
                                    <p:anim calcmode="lin" valueType="num">
                                      <p:cBhvr additive="base">
                                        <p:cTn id="185" dur="2000" fill="hold"/>
                                        <p:tgtEl>
                                          <p:spTgt spid="48"/>
                                        </p:tgtEl>
                                        <p:attrNameLst>
                                          <p:attrName>ppt_x</p:attrName>
                                        </p:attrNameLst>
                                      </p:cBhvr>
                                      <p:tavLst>
                                        <p:tav tm="0">
                                          <p:val>
                                            <p:strVal val="1+#ppt_w/2"/>
                                          </p:val>
                                        </p:tav>
                                        <p:tav tm="100000">
                                          <p:val>
                                            <p:strVal val="#ppt_x"/>
                                          </p:val>
                                        </p:tav>
                                      </p:tavLst>
                                    </p:anim>
                                    <p:anim calcmode="lin" valueType="num">
                                      <p:cBhvr additive="base">
                                        <p:cTn id="186" dur="2000" fill="hold"/>
                                        <p:tgtEl>
                                          <p:spTgt spid="48"/>
                                        </p:tgtEl>
                                        <p:attrNameLst>
                                          <p:attrName>ppt_y</p:attrName>
                                        </p:attrNameLst>
                                      </p:cBhvr>
                                      <p:tavLst>
                                        <p:tav tm="0">
                                          <p:val>
                                            <p:strVal val="#ppt_y"/>
                                          </p:val>
                                        </p:tav>
                                        <p:tav tm="100000">
                                          <p:val>
                                            <p:strVal val="#ppt_y"/>
                                          </p:val>
                                        </p:tav>
                                      </p:tavLst>
                                    </p:anim>
                                  </p:childTnLst>
                                </p:cTn>
                              </p:par>
                              <p:par>
                                <p:cTn id="187" presetID="2" presetClass="entr" presetSubtype="2" fill="hold" grpId="0" nodeType="withEffect">
                                  <p:stCondLst>
                                    <p:cond delay="0"/>
                                  </p:stCondLst>
                                  <p:childTnLst>
                                    <p:set>
                                      <p:cBhvr>
                                        <p:cTn id="188" dur="1" fill="hold">
                                          <p:stCondLst>
                                            <p:cond delay="0"/>
                                          </p:stCondLst>
                                        </p:cTn>
                                        <p:tgtEl>
                                          <p:spTgt spid="49"/>
                                        </p:tgtEl>
                                        <p:attrNameLst>
                                          <p:attrName>style.visibility</p:attrName>
                                        </p:attrNameLst>
                                      </p:cBhvr>
                                      <p:to>
                                        <p:strVal val="visible"/>
                                      </p:to>
                                    </p:set>
                                    <p:anim calcmode="lin" valueType="num">
                                      <p:cBhvr additive="base">
                                        <p:cTn id="189" dur="2000" fill="hold"/>
                                        <p:tgtEl>
                                          <p:spTgt spid="49"/>
                                        </p:tgtEl>
                                        <p:attrNameLst>
                                          <p:attrName>ppt_x</p:attrName>
                                        </p:attrNameLst>
                                      </p:cBhvr>
                                      <p:tavLst>
                                        <p:tav tm="0">
                                          <p:val>
                                            <p:strVal val="1+#ppt_w/2"/>
                                          </p:val>
                                        </p:tav>
                                        <p:tav tm="100000">
                                          <p:val>
                                            <p:strVal val="#ppt_x"/>
                                          </p:val>
                                        </p:tav>
                                      </p:tavLst>
                                    </p:anim>
                                    <p:anim calcmode="lin" valueType="num">
                                      <p:cBhvr additive="base">
                                        <p:cTn id="190" dur="2000" fill="hold"/>
                                        <p:tgtEl>
                                          <p:spTgt spid="49"/>
                                        </p:tgtEl>
                                        <p:attrNameLst>
                                          <p:attrName>ppt_y</p:attrName>
                                        </p:attrNameLst>
                                      </p:cBhvr>
                                      <p:tavLst>
                                        <p:tav tm="0">
                                          <p:val>
                                            <p:strVal val="#ppt_y"/>
                                          </p:val>
                                        </p:tav>
                                        <p:tav tm="100000">
                                          <p:val>
                                            <p:strVal val="#ppt_y"/>
                                          </p:val>
                                        </p:tav>
                                      </p:tavLst>
                                    </p:anim>
                                  </p:childTnLst>
                                </p:cTn>
                              </p:par>
                              <p:par>
                                <p:cTn id="191" presetID="2" presetClass="entr" presetSubtype="2" fill="hold" grpId="0" nodeType="withEffect">
                                  <p:stCondLst>
                                    <p:cond delay="0"/>
                                  </p:stCondLst>
                                  <p:childTnLst>
                                    <p:set>
                                      <p:cBhvr>
                                        <p:cTn id="192" dur="1" fill="hold">
                                          <p:stCondLst>
                                            <p:cond delay="0"/>
                                          </p:stCondLst>
                                        </p:cTn>
                                        <p:tgtEl>
                                          <p:spTgt spid="50"/>
                                        </p:tgtEl>
                                        <p:attrNameLst>
                                          <p:attrName>style.visibility</p:attrName>
                                        </p:attrNameLst>
                                      </p:cBhvr>
                                      <p:to>
                                        <p:strVal val="visible"/>
                                      </p:to>
                                    </p:set>
                                    <p:anim calcmode="lin" valueType="num">
                                      <p:cBhvr additive="base">
                                        <p:cTn id="193" dur="2000" fill="hold"/>
                                        <p:tgtEl>
                                          <p:spTgt spid="50"/>
                                        </p:tgtEl>
                                        <p:attrNameLst>
                                          <p:attrName>ppt_x</p:attrName>
                                        </p:attrNameLst>
                                      </p:cBhvr>
                                      <p:tavLst>
                                        <p:tav tm="0">
                                          <p:val>
                                            <p:strVal val="1+#ppt_w/2"/>
                                          </p:val>
                                        </p:tav>
                                        <p:tav tm="100000">
                                          <p:val>
                                            <p:strVal val="#ppt_x"/>
                                          </p:val>
                                        </p:tav>
                                      </p:tavLst>
                                    </p:anim>
                                    <p:anim calcmode="lin" valueType="num">
                                      <p:cBhvr additive="base">
                                        <p:cTn id="194" dur="2000" fill="hold"/>
                                        <p:tgtEl>
                                          <p:spTgt spid="50"/>
                                        </p:tgtEl>
                                        <p:attrNameLst>
                                          <p:attrName>ppt_y</p:attrName>
                                        </p:attrNameLst>
                                      </p:cBhvr>
                                      <p:tavLst>
                                        <p:tav tm="0">
                                          <p:val>
                                            <p:strVal val="#ppt_y"/>
                                          </p:val>
                                        </p:tav>
                                        <p:tav tm="100000">
                                          <p:val>
                                            <p:strVal val="#ppt_y"/>
                                          </p:val>
                                        </p:tav>
                                      </p:tavLst>
                                    </p:anim>
                                  </p:childTnLst>
                                </p:cTn>
                              </p:par>
                              <p:par>
                                <p:cTn id="195" presetID="2" presetClass="entr" presetSubtype="2" fill="hold" grpId="0" nodeType="withEffect">
                                  <p:stCondLst>
                                    <p:cond delay="0"/>
                                  </p:stCondLst>
                                  <p:childTnLst>
                                    <p:set>
                                      <p:cBhvr>
                                        <p:cTn id="196" dur="1" fill="hold">
                                          <p:stCondLst>
                                            <p:cond delay="0"/>
                                          </p:stCondLst>
                                        </p:cTn>
                                        <p:tgtEl>
                                          <p:spTgt spid="51"/>
                                        </p:tgtEl>
                                        <p:attrNameLst>
                                          <p:attrName>style.visibility</p:attrName>
                                        </p:attrNameLst>
                                      </p:cBhvr>
                                      <p:to>
                                        <p:strVal val="visible"/>
                                      </p:to>
                                    </p:set>
                                    <p:anim calcmode="lin" valueType="num">
                                      <p:cBhvr additive="base">
                                        <p:cTn id="197" dur="2000" fill="hold"/>
                                        <p:tgtEl>
                                          <p:spTgt spid="51"/>
                                        </p:tgtEl>
                                        <p:attrNameLst>
                                          <p:attrName>ppt_x</p:attrName>
                                        </p:attrNameLst>
                                      </p:cBhvr>
                                      <p:tavLst>
                                        <p:tav tm="0">
                                          <p:val>
                                            <p:strVal val="1+#ppt_w/2"/>
                                          </p:val>
                                        </p:tav>
                                        <p:tav tm="100000">
                                          <p:val>
                                            <p:strVal val="#ppt_x"/>
                                          </p:val>
                                        </p:tav>
                                      </p:tavLst>
                                    </p:anim>
                                    <p:anim calcmode="lin" valueType="num">
                                      <p:cBhvr additive="base">
                                        <p:cTn id="198" dur="2000" fill="hold"/>
                                        <p:tgtEl>
                                          <p:spTgt spid="51"/>
                                        </p:tgtEl>
                                        <p:attrNameLst>
                                          <p:attrName>ppt_y</p:attrName>
                                        </p:attrNameLst>
                                      </p:cBhvr>
                                      <p:tavLst>
                                        <p:tav tm="0">
                                          <p:val>
                                            <p:strVal val="#ppt_y"/>
                                          </p:val>
                                        </p:tav>
                                        <p:tav tm="100000">
                                          <p:val>
                                            <p:strVal val="#ppt_y"/>
                                          </p:val>
                                        </p:tav>
                                      </p:tavLst>
                                    </p:anim>
                                  </p:childTnLst>
                                </p:cTn>
                              </p:par>
                              <p:par>
                                <p:cTn id="199" presetID="13" presetClass="entr" presetSubtype="16" fill="hold" grpId="1" nodeType="withEffect">
                                  <p:stCondLst>
                                    <p:cond delay="0"/>
                                  </p:stCondLst>
                                  <p:childTnLst>
                                    <p:set>
                                      <p:cBhvr>
                                        <p:cTn id="200" dur="1" fill="hold">
                                          <p:stCondLst>
                                            <p:cond delay="0"/>
                                          </p:stCondLst>
                                        </p:cTn>
                                        <p:tgtEl>
                                          <p:spTgt spid="4"/>
                                        </p:tgtEl>
                                        <p:attrNameLst>
                                          <p:attrName>style.visibility</p:attrName>
                                        </p:attrNameLst>
                                      </p:cBhvr>
                                      <p:to>
                                        <p:strVal val="visible"/>
                                      </p:to>
                                    </p:set>
                                    <p:animEffect transition="in" filter="plus(in)">
                                      <p:cBhvr>
                                        <p:cTn id="201" dur="2000"/>
                                        <p:tgtEl>
                                          <p:spTgt spid="4"/>
                                        </p:tgtEl>
                                      </p:cBhvr>
                                    </p:animEffect>
                                  </p:childTnLst>
                                </p:cTn>
                              </p:par>
                              <p:par>
                                <p:cTn id="202" presetID="13" presetClass="entr" presetSubtype="16" fill="hold" grpId="1" nodeType="withEffect">
                                  <p:stCondLst>
                                    <p:cond delay="0"/>
                                  </p:stCondLst>
                                  <p:childTnLst>
                                    <p:set>
                                      <p:cBhvr>
                                        <p:cTn id="203" dur="1" fill="hold">
                                          <p:stCondLst>
                                            <p:cond delay="0"/>
                                          </p:stCondLst>
                                        </p:cTn>
                                        <p:tgtEl>
                                          <p:spTgt spid="5"/>
                                        </p:tgtEl>
                                        <p:attrNameLst>
                                          <p:attrName>style.visibility</p:attrName>
                                        </p:attrNameLst>
                                      </p:cBhvr>
                                      <p:to>
                                        <p:strVal val="visible"/>
                                      </p:to>
                                    </p:set>
                                    <p:animEffect transition="in" filter="plus(in)">
                                      <p:cBhvr>
                                        <p:cTn id="204" dur="2000"/>
                                        <p:tgtEl>
                                          <p:spTgt spid="5"/>
                                        </p:tgtEl>
                                      </p:cBhvr>
                                    </p:animEffect>
                                  </p:childTnLst>
                                </p:cTn>
                              </p:par>
                              <p:par>
                                <p:cTn id="205" presetID="13" presetClass="entr" presetSubtype="16" fill="hold" grpId="1" nodeType="withEffect">
                                  <p:stCondLst>
                                    <p:cond delay="0"/>
                                  </p:stCondLst>
                                  <p:childTnLst>
                                    <p:set>
                                      <p:cBhvr>
                                        <p:cTn id="206" dur="1" fill="hold">
                                          <p:stCondLst>
                                            <p:cond delay="0"/>
                                          </p:stCondLst>
                                        </p:cTn>
                                        <p:tgtEl>
                                          <p:spTgt spid="6"/>
                                        </p:tgtEl>
                                        <p:attrNameLst>
                                          <p:attrName>style.visibility</p:attrName>
                                        </p:attrNameLst>
                                      </p:cBhvr>
                                      <p:to>
                                        <p:strVal val="visible"/>
                                      </p:to>
                                    </p:set>
                                    <p:animEffect transition="in" filter="plus(in)">
                                      <p:cBhvr>
                                        <p:cTn id="207" dur="2000"/>
                                        <p:tgtEl>
                                          <p:spTgt spid="6"/>
                                        </p:tgtEl>
                                      </p:cBhvr>
                                    </p:animEffect>
                                  </p:childTnLst>
                                </p:cTn>
                              </p:par>
                              <p:par>
                                <p:cTn id="208" presetID="13" presetClass="entr" presetSubtype="16" fill="hold" grpId="1" nodeType="withEffect">
                                  <p:stCondLst>
                                    <p:cond delay="0"/>
                                  </p:stCondLst>
                                  <p:childTnLst>
                                    <p:set>
                                      <p:cBhvr>
                                        <p:cTn id="209" dur="1" fill="hold">
                                          <p:stCondLst>
                                            <p:cond delay="0"/>
                                          </p:stCondLst>
                                        </p:cTn>
                                        <p:tgtEl>
                                          <p:spTgt spid="7"/>
                                        </p:tgtEl>
                                        <p:attrNameLst>
                                          <p:attrName>style.visibility</p:attrName>
                                        </p:attrNameLst>
                                      </p:cBhvr>
                                      <p:to>
                                        <p:strVal val="visible"/>
                                      </p:to>
                                    </p:set>
                                    <p:animEffect transition="in" filter="plus(in)">
                                      <p:cBhvr>
                                        <p:cTn id="210" dur="2000"/>
                                        <p:tgtEl>
                                          <p:spTgt spid="7"/>
                                        </p:tgtEl>
                                      </p:cBhvr>
                                    </p:animEffect>
                                  </p:childTnLst>
                                </p:cTn>
                              </p:par>
                              <p:par>
                                <p:cTn id="211" presetID="13" presetClass="entr" presetSubtype="16" fill="hold" grpId="1" nodeType="withEffect">
                                  <p:stCondLst>
                                    <p:cond delay="0"/>
                                  </p:stCondLst>
                                  <p:childTnLst>
                                    <p:set>
                                      <p:cBhvr>
                                        <p:cTn id="212" dur="1" fill="hold">
                                          <p:stCondLst>
                                            <p:cond delay="0"/>
                                          </p:stCondLst>
                                        </p:cTn>
                                        <p:tgtEl>
                                          <p:spTgt spid="8"/>
                                        </p:tgtEl>
                                        <p:attrNameLst>
                                          <p:attrName>style.visibility</p:attrName>
                                        </p:attrNameLst>
                                      </p:cBhvr>
                                      <p:to>
                                        <p:strVal val="visible"/>
                                      </p:to>
                                    </p:set>
                                    <p:animEffect transition="in" filter="plus(in)">
                                      <p:cBhvr>
                                        <p:cTn id="213" dur="2000"/>
                                        <p:tgtEl>
                                          <p:spTgt spid="8"/>
                                        </p:tgtEl>
                                      </p:cBhvr>
                                    </p:animEffect>
                                  </p:childTnLst>
                                </p:cTn>
                              </p:par>
                              <p:par>
                                <p:cTn id="214" presetID="13" presetClass="entr" presetSubtype="16" fill="hold" grpId="1" nodeType="withEffect">
                                  <p:stCondLst>
                                    <p:cond delay="0"/>
                                  </p:stCondLst>
                                  <p:childTnLst>
                                    <p:set>
                                      <p:cBhvr>
                                        <p:cTn id="215" dur="1" fill="hold">
                                          <p:stCondLst>
                                            <p:cond delay="0"/>
                                          </p:stCondLst>
                                        </p:cTn>
                                        <p:tgtEl>
                                          <p:spTgt spid="9"/>
                                        </p:tgtEl>
                                        <p:attrNameLst>
                                          <p:attrName>style.visibility</p:attrName>
                                        </p:attrNameLst>
                                      </p:cBhvr>
                                      <p:to>
                                        <p:strVal val="visible"/>
                                      </p:to>
                                    </p:set>
                                    <p:animEffect transition="in" filter="plus(in)">
                                      <p:cBhvr>
                                        <p:cTn id="216" dur="2000"/>
                                        <p:tgtEl>
                                          <p:spTgt spid="9"/>
                                        </p:tgtEl>
                                      </p:cBhvr>
                                    </p:animEffect>
                                  </p:childTnLst>
                                </p:cTn>
                              </p:par>
                              <p:par>
                                <p:cTn id="217" presetID="13" presetClass="entr" presetSubtype="16" fill="hold" grpId="1" nodeType="withEffect">
                                  <p:stCondLst>
                                    <p:cond delay="0"/>
                                  </p:stCondLst>
                                  <p:childTnLst>
                                    <p:set>
                                      <p:cBhvr>
                                        <p:cTn id="218" dur="1" fill="hold">
                                          <p:stCondLst>
                                            <p:cond delay="0"/>
                                          </p:stCondLst>
                                        </p:cTn>
                                        <p:tgtEl>
                                          <p:spTgt spid="10"/>
                                        </p:tgtEl>
                                        <p:attrNameLst>
                                          <p:attrName>style.visibility</p:attrName>
                                        </p:attrNameLst>
                                      </p:cBhvr>
                                      <p:to>
                                        <p:strVal val="visible"/>
                                      </p:to>
                                    </p:set>
                                    <p:animEffect transition="in" filter="plus(in)">
                                      <p:cBhvr>
                                        <p:cTn id="219" dur="2000"/>
                                        <p:tgtEl>
                                          <p:spTgt spid="10"/>
                                        </p:tgtEl>
                                      </p:cBhvr>
                                    </p:animEffect>
                                  </p:childTnLst>
                                </p:cTn>
                              </p:par>
                              <p:par>
                                <p:cTn id="220" presetID="13" presetClass="entr" presetSubtype="16" fill="hold" grpId="1" nodeType="withEffect">
                                  <p:stCondLst>
                                    <p:cond delay="0"/>
                                  </p:stCondLst>
                                  <p:childTnLst>
                                    <p:set>
                                      <p:cBhvr>
                                        <p:cTn id="221" dur="1" fill="hold">
                                          <p:stCondLst>
                                            <p:cond delay="0"/>
                                          </p:stCondLst>
                                        </p:cTn>
                                        <p:tgtEl>
                                          <p:spTgt spid="11"/>
                                        </p:tgtEl>
                                        <p:attrNameLst>
                                          <p:attrName>style.visibility</p:attrName>
                                        </p:attrNameLst>
                                      </p:cBhvr>
                                      <p:to>
                                        <p:strVal val="visible"/>
                                      </p:to>
                                    </p:set>
                                    <p:animEffect transition="in" filter="plus(in)">
                                      <p:cBhvr>
                                        <p:cTn id="222" dur="2000"/>
                                        <p:tgtEl>
                                          <p:spTgt spid="11"/>
                                        </p:tgtEl>
                                      </p:cBhvr>
                                    </p:animEffect>
                                  </p:childTnLst>
                                </p:cTn>
                              </p:par>
                              <p:par>
                                <p:cTn id="223" presetID="13" presetClass="entr" presetSubtype="16" fill="hold" grpId="1" nodeType="withEffect">
                                  <p:stCondLst>
                                    <p:cond delay="0"/>
                                  </p:stCondLst>
                                  <p:childTnLst>
                                    <p:set>
                                      <p:cBhvr>
                                        <p:cTn id="224" dur="1" fill="hold">
                                          <p:stCondLst>
                                            <p:cond delay="0"/>
                                          </p:stCondLst>
                                        </p:cTn>
                                        <p:tgtEl>
                                          <p:spTgt spid="12"/>
                                        </p:tgtEl>
                                        <p:attrNameLst>
                                          <p:attrName>style.visibility</p:attrName>
                                        </p:attrNameLst>
                                      </p:cBhvr>
                                      <p:to>
                                        <p:strVal val="visible"/>
                                      </p:to>
                                    </p:set>
                                    <p:animEffect transition="in" filter="plus(in)">
                                      <p:cBhvr>
                                        <p:cTn id="225" dur="2000"/>
                                        <p:tgtEl>
                                          <p:spTgt spid="12"/>
                                        </p:tgtEl>
                                      </p:cBhvr>
                                    </p:animEffect>
                                  </p:childTnLst>
                                </p:cTn>
                              </p:par>
                              <p:par>
                                <p:cTn id="226" presetID="13" presetClass="entr" presetSubtype="16" fill="hold" grpId="1" nodeType="withEffect">
                                  <p:stCondLst>
                                    <p:cond delay="0"/>
                                  </p:stCondLst>
                                  <p:childTnLst>
                                    <p:set>
                                      <p:cBhvr>
                                        <p:cTn id="227" dur="1" fill="hold">
                                          <p:stCondLst>
                                            <p:cond delay="0"/>
                                          </p:stCondLst>
                                        </p:cTn>
                                        <p:tgtEl>
                                          <p:spTgt spid="13"/>
                                        </p:tgtEl>
                                        <p:attrNameLst>
                                          <p:attrName>style.visibility</p:attrName>
                                        </p:attrNameLst>
                                      </p:cBhvr>
                                      <p:to>
                                        <p:strVal val="visible"/>
                                      </p:to>
                                    </p:set>
                                    <p:animEffect transition="in" filter="plus(in)">
                                      <p:cBhvr>
                                        <p:cTn id="228" dur="2000"/>
                                        <p:tgtEl>
                                          <p:spTgt spid="13"/>
                                        </p:tgtEl>
                                      </p:cBhvr>
                                    </p:animEffect>
                                  </p:childTnLst>
                                </p:cTn>
                              </p:par>
                              <p:par>
                                <p:cTn id="229" presetID="13" presetClass="entr" presetSubtype="16" fill="hold" grpId="1" nodeType="withEffect">
                                  <p:stCondLst>
                                    <p:cond delay="0"/>
                                  </p:stCondLst>
                                  <p:childTnLst>
                                    <p:set>
                                      <p:cBhvr>
                                        <p:cTn id="230" dur="1" fill="hold">
                                          <p:stCondLst>
                                            <p:cond delay="0"/>
                                          </p:stCondLst>
                                        </p:cTn>
                                        <p:tgtEl>
                                          <p:spTgt spid="14"/>
                                        </p:tgtEl>
                                        <p:attrNameLst>
                                          <p:attrName>style.visibility</p:attrName>
                                        </p:attrNameLst>
                                      </p:cBhvr>
                                      <p:to>
                                        <p:strVal val="visible"/>
                                      </p:to>
                                    </p:set>
                                    <p:animEffect transition="in" filter="plus(in)">
                                      <p:cBhvr>
                                        <p:cTn id="231" dur="2000"/>
                                        <p:tgtEl>
                                          <p:spTgt spid="14"/>
                                        </p:tgtEl>
                                      </p:cBhvr>
                                    </p:animEffect>
                                  </p:childTnLst>
                                </p:cTn>
                              </p:par>
                              <p:par>
                                <p:cTn id="232" presetID="13" presetClass="entr" presetSubtype="16" fill="hold" grpId="1" nodeType="withEffect">
                                  <p:stCondLst>
                                    <p:cond delay="0"/>
                                  </p:stCondLst>
                                  <p:childTnLst>
                                    <p:set>
                                      <p:cBhvr>
                                        <p:cTn id="233" dur="1" fill="hold">
                                          <p:stCondLst>
                                            <p:cond delay="0"/>
                                          </p:stCondLst>
                                        </p:cTn>
                                        <p:tgtEl>
                                          <p:spTgt spid="15"/>
                                        </p:tgtEl>
                                        <p:attrNameLst>
                                          <p:attrName>style.visibility</p:attrName>
                                        </p:attrNameLst>
                                      </p:cBhvr>
                                      <p:to>
                                        <p:strVal val="visible"/>
                                      </p:to>
                                    </p:set>
                                    <p:animEffect transition="in" filter="plus(in)">
                                      <p:cBhvr>
                                        <p:cTn id="234" dur="2000"/>
                                        <p:tgtEl>
                                          <p:spTgt spid="15"/>
                                        </p:tgtEl>
                                      </p:cBhvr>
                                    </p:animEffect>
                                  </p:childTnLst>
                                </p:cTn>
                              </p:par>
                              <p:par>
                                <p:cTn id="235" presetID="13" presetClass="entr" presetSubtype="16" fill="hold" grpId="1" nodeType="withEffect">
                                  <p:stCondLst>
                                    <p:cond delay="0"/>
                                  </p:stCondLst>
                                  <p:childTnLst>
                                    <p:set>
                                      <p:cBhvr>
                                        <p:cTn id="236" dur="1" fill="hold">
                                          <p:stCondLst>
                                            <p:cond delay="0"/>
                                          </p:stCondLst>
                                        </p:cTn>
                                        <p:tgtEl>
                                          <p:spTgt spid="16"/>
                                        </p:tgtEl>
                                        <p:attrNameLst>
                                          <p:attrName>style.visibility</p:attrName>
                                        </p:attrNameLst>
                                      </p:cBhvr>
                                      <p:to>
                                        <p:strVal val="visible"/>
                                      </p:to>
                                    </p:set>
                                    <p:animEffect transition="in" filter="plus(in)">
                                      <p:cBhvr>
                                        <p:cTn id="237" dur="2000"/>
                                        <p:tgtEl>
                                          <p:spTgt spid="16"/>
                                        </p:tgtEl>
                                      </p:cBhvr>
                                    </p:animEffect>
                                  </p:childTnLst>
                                </p:cTn>
                              </p:par>
                              <p:par>
                                <p:cTn id="238" presetID="13" presetClass="entr" presetSubtype="16" fill="hold" grpId="1" nodeType="withEffect">
                                  <p:stCondLst>
                                    <p:cond delay="0"/>
                                  </p:stCondLst>
                                  <p:childTnLst>
                                    <p:set>
                                      <p:cBhvr>
                                        <p:cTn id="239" dur="1" fill="hold">
                                          <p:stCondLst>
                                            <p:cond delay="0"/>
                                          </p:stCondLst>
                                        </p:cTn>
                                        <p:tgtEl>
                                          <p:spTgt spid="17"/>
                                        </p:tgtEl>
                                        <p:attrNameLst>
                                          <p:attrName>style.visibility</p:attrName>
                                        </p:attrNameLst>
                                      </p:cBhvr>
                                      <p:to>
                                        <p:strVal val="visible"/>
                                      </p:to>
                                    </p:set>
                                    <p:animEffect transition="in" filter="plus(in)">
                                      <p:cBhvr>
                                        <p:cTn id="240" dur="2000"/>
                                        <p:tgtEl>
                                          <p:spTgt spid="17"/>
                                        </p:tgtEl>
                                      </p:cBhvr>
                                    </p:animEffect>
                                  </p:childTnLst>
                                </p:cTn>
                              </p:par>
                              <p:par>
                                <p:cTn id="241" presetID="13" presetClass="entr" presetSubtype="16" fill="hold" grpId="1" nodeType="withEffect">
                                  <p:stCondLst>
                                    <p:cond delay="0"/>
                                  </p:stCondLst>
                                  <p:childTnLst>
                                    <p:set>
                                      <p:cBhvr>
                                        <p:cTn id="242" dur="1" fill="hold">
                                          <p:stCondLst>
                                            <p:cond delay="0"/>
                                          </p:stCondLst>
                                        </p:cTn>
                                        <p:tgtEl>
                                          <p:spTgt spid="18"/>
                                        </p:tgtEl>
                                        <p:attrNameLst>
                                          <p:attrName>style.visibility</p:attrName>
                                        </p:attrNameLst>
                                      </p:cBhvr>
                                      <p:to>
                                        <p:strVal val="visible"/>
                                      </p:to>
                                    </p:set>
                                    <p:animEffect transition="in" filter="plus(in)">
                                      <p:cBhvr>
                                        <p:cTn id="243" dur="2000"/>
                                        <p:tgtEl>
                                          <p:spTgt spid="18"/>
                                        </p:tgtEl>
                                      </p:cBhvr>
                                    </p:animEffect>
                                  </p:childTnLst>
                                </p:cTn>
                              </p:par>
                              <p:par>
                                <p:cTn id="244" presetID="13" presetClass="entr" presetSubtype="16" fill="hold" grpId="1" nodeType="withEffect">
                                  <p:stCondLst>
                                    <p:cond delay="0"/>
                                  </p:stCondLst>
                                  <p:childTnLst>
                                    <p:set>
                                      <p:cBhvr>
                                        <p:cTn id="245" dur="1" fill="hold">
                                          <p:stCondLst>
                                            <p:cond delay="0"/>
                                          </p:stCondLst>
                                        </p:cTn>
                                        <p:tgtEl>
                                          <p:spTgt spid="19"/>
                                        </p:tgtEl>
                                        <p:attrNameLst>
                                          <p:attrName>style.visibility</p:attrName>
                                        </p:attrNameLst>
                                      </p:cBhvr>
                                      <p:to>
                                        <p:strVal val="visible"/>
                                      </p:to>
                                    </p:set>
                                    <p:animEffect transition="in" filter="plus(in)">
                                      <p:cBhvr>
                                        <p:cTn id="246" dur="2000"/>
                                        <p:tgtEl>
                                          <p:spTgt spid="19"/>
                                        </p:tgtEl>
                                      </p:cBhvr>
                                    </p:animEffect>
                                  </p:childTnLst>
                                </p:cTn>
                              </p:par>
                              <p:par>
                                <p:cTn id="247" presetID="13" presetClass="entr" presetSubtype="16" fill="hold" grpId="1" nodeType="withEffect">
                                  <p:stCondLst>
                                    <p:cond delay="0"/>
                                  </p:stCondLst>
                                  <p:childTnLst>
                                    <p:set>
                                      <p:cBhvr>
                                        <p:cTn id="248" dur="1" fill="hold">
                                          <p:stCondLst>
                                            <p:cond delay="0"/>
                                          </p:stCondLst>
                                        </p:cTn>
                                        <p:tgtEl>
                                          <p:spTgt spid="20"/>
                                        </p:tgtEl>
                                        <p:attrNameLst>
                                          <p:attrName>style.visibility</p:attrName>
                                        </p:attrNameLst>
                                      </p:cBhvr>
                                      <p:to>
                                        <p:strVal val="visible"/>
                                      </p:to>
                                    </p:set>
                                    <p:animEffect transition="in" filter="plus(in)">
                                      <p:cBhvr>
                                        <p:cTn id="249" dur="2000"/>
                                        <p:tgtEl>
                                          <p:spTgt spid="20"/>
                                        </p:tgtEl>
                                      </p:cBhvr>
                                    </p:animEffect>
                                  </p:childTnLst>
                                </p:cTn>
                              </p:par>
                              <p:par>
                                <p:cTn id="250" presetID="13" presetClass="entr" presetSubtype="16" fill="hold" grpId="1" nodeType="withEffect">
                                  <p:stCondLst>
                                    <p:cond delay="0"/>
                                  </p:stCondLst>
                                  <p:childTnLst>
                                    <p:set>
                                      <p:cBhvr>
                                        <p:cTn id="251" dur="1" fill="hold">
                                          <p:stCondLst>
                                            <p:cond delay="0"/>
                                          </p:stCondLst>
                                        </p:cTn>
                                        <p:tgtEl>
                                          <p:spTgt spid="21"/>
                                        </p:tgtEl>
                                        <p:attrNameLst>
                                          <p:attrName>style.visibility</p:attrName>
                                        </p:attrNameLst>
                                      </p:cBhvr>
                                      <p:to>
                                        <p:strVal val="visible"/>
                                      </p:to>
                                    </p:set>
                                    <p:animEffect transition="in" filter="plus(in)">
                                      <p:cBhvr>
                                        <p:cTn id="252" dur="2000"/>
                                        <p:tgtEl>
                                          <p:spTgt spid="21"/>
                                        </p:tgtEl>
                                      </p:cBhvr>
                                    </p:animEffect>
                                  </p:childTnLst>
                                </p:cTn>
                              </p:par>
                              <p:par>
                                <p:cTn id="253" presetID="13" presetClass="entr" presetSubtype="16" fill="hold" grpId="1" nodeType="withEffect">
                                  <p:stCondLst>
                                    <p:cond delay="0"/>
                                  </p:stCondLst>
                                  <p:childTnLst>
                                    <p:set>
                                      <p:cBhvr>
                                        <p:cTn id="254" dur="1" fill="hold">
                                          <p:stCondLst>
                                            <p:cond delay="0"/>
                                          </p:stCondLst>
                                        </p:cTn>
                                        <p:tgtEl>
                                          <p:spTgt spid="22"/>
                                        </p:tgtEl>
                                        <p:attrNameLst>
                                          <p:attrName>style.visibility</p:attrName>
                                        </p:attrNameLst>
                                      </p:cBhvr>
                                      <p:to>
                                        <p:strVal val="visible"/>
                                      </p:to>
                                    </p:set>
                                    <p:animEffect transition="in" filter="plus(in)">
                                      <p:cBhvr>
                                        <p:cTn id="255" dur="2000"/>
                                        <p:tgtEl>
                                          <p:spTgt spid="22"/>
                                        </p:tgtEl>
                                      </p:cBhvr>
                                    </p:animEffect>
                                  </p:childTnLst>
                                </p:cTn>
                              </p:par>
                              <p:par>
                                <p:cTn id="256" presetID="13" presetClass="entr" presetSubtype="16" fill="hold" grpId="1" nodeType="withEffect">
                                  <p:stCondLst>
                                    <p:cond delay="0"/>
                                  </p:stCondLst>
                                  <p:childTnLst>
                                    <p:set>
                                      <p:cBhvr>
                                        <p:cTn id="257" dur="1" fill="hold">
                                          <p:stCondLst>
                                            <p:cond delay="0"/>
                                          </p:stCondLst>
                                        </p:cTn>
                                        <p:tgtEl>
                                          <p:spTgt spid="23"/>
                                        </p:tgtEl>
                                        <p:attrNameLst>
                                          <p:attrName>style.visibility</p:attrName>
                                        </p:attrNameLst>
                                      </p:cBhvr>
                                      <p:to>
                                        <p:strVal val="visible"/>
                                      </p:to>
                                    </p:set>
                                    <p:animEffect transition="in" filter="plus(in)">
                                      <p:cBhvr>
                                        <p:cTn id="258" dur="2000"/>
                                        <p:tgtEl>
                                          <p:spTgt spid="23"/>
                                        </p:tgtEl>
                                      </p:cBhvr>
                                    </p:animEffect>
                                  </p:childTnLst>
                                </p:cTn>
                              </p:par>
                              <p:par>
                                <p:cTn id="259" presetID="13" presetClass="entr" presetSubtype="16" fill="hold" grpId="1" nodeType="withEffect">
                                  <p:stCondLst>
                                    <p:cond delay="0"/>
                                  </p:stCondLst>
                                  <p:childTnLst>
                                    <p:set>
                                      <p:cBhvr>
                                        <p:cTn id="260" dur="1" fill="hold">
                                          <p:stCondLst>
                                            <p:cond delay="0"/>
                                          </p:stCondLst>
                                        </p:cTn>
                                        <p:tgtEl>
                                          <p:spTgt spid="24"/>
                                        </p:tgtEl>
                                        <p:attrNameLst>
                                          <p:attrName>style.visibility</p:attrName>
                                        </p:attrNameLst>
                                      </p:cBhvr>
                                      <p:to>
                                        <p:strVal val="visible"/>
                                      </p:to>
                                    </p:set>
                                    <p:animEffect transition="in" filter="plus(in)">
                                      <p:cBhvr>
                                        <p:cTn id="261" dur="2000"/>
                                        <p:tgtEl>
                                          <p:spTgt spid="24"/>
                                        </p:tgtEl>
                                      </p:cBhvr>
                                    </p:animEffect>
                                  </p:childTnLst>
                                </p:cTn>
                              </p:par>
                              <p:par>
                                <p:cTn id="262" presetID="13" presetClass="entr" presetSubtype="16" fill="hold" grpId="1" nodeType="withEffect">
                                  <p:stCondLst>
                                    <p:cond delay="0"/>
                                  </p:stCondLst>
                                  <p:childTnLst>
                                    <p:set>
                                      <p:cBhvr>
                                        <p:cTn id="263" dur="1" fill="hold">
                                          <p:stCondLst>
                                            <p:cond delay="0"/>
                                          </p:stCondLst>
                                        </p:cTn>
                                        <p:tgtEl>
                                          <p:spTgt spid="25"/>
                                        </p:tgtEl>
                                        <p:attrNameLst>
                                          <p:attrName>style.visibility</p:attrName>
                                        </p:attrNameLst>
                                      </p:cBhvr>
                                      <p:to>
                                        <p:strVal val="visible"/>
                                      </p:to>
                                    </p:set>
                                    <p:animEffect transition="in" filter="plus(in)">
                                      <p:cBhvr>
                                        <p:cTn id="264" dur="2000"/>
                                        <p:tgtEl>
                                          <p:spTgt spid="25"/>
                                        </p:tgtEl>
                                      </p:cBhvr>
                                    </p:animEffect>
                                  </p:childTnLst>
                                </p:cTn>
                              </p:par>
                              <p:par>
                                <p:cTn id="265" presetID="13" presetClass="entr" presetSubtype="16" fill="hold" grpId="1" nodeType="withEffect">
                                  <p:stCondLst>
                                    <p:cond delay="0"/>
                                  </p:stCondLst>
                                  <p:childTnLst>
                                    <p:set>
                                      <p:cBhvr>
                                        <p:cTn id="266" dur="1" fill="hold">
                                          <p:stCondLst>
                                            <p:cond delay="0"/>
                                          </p:stCondLst>
                                        </p:cTn>
                                        <p:tgtEl>
                                          <p:spTgt spid="26"/>
                                        </p:tgtEl>
                                        <p:attrNameLst>
                                          <p:attrName>style.visibility</p:attrName>
                                        </p:attrNameLst>
                                      </p:cBhvr>
                                      <p:to>
                                        <p:strVal val="visible"/>
                                      </p:to>
                                    </p:set>
                                    <p:animEffect transition="in" filter="plus(in)">
                                      <p:cBhvr>
                                        <p:cTn id="267" dur="2000"/>
                                        <p:tgtEl>
                                          <p:spTgt spid="26"/>
                                        </p:tgtEl>
                                      </p:cBhvr>
                                    </p:animEffect>
                                  </p:childTnLst>
                                </p:cTn>
                              </p:par>
                              <p:par>
                                <p:cTn id="268" presetID="13" presetClass="entr" presetSubtype="16" fill="hold" grpId="1" nodeType="withEffect">
                                  <p:stCondLst>
                                    <p:cond delay="0"/>
                                  </p:stCondLst>
                                  <p:childTnLst>
                                    <p:set>
                                      <p:cBhvr>
                                        <p:cTn id="269" dur="1" fill="hold">
                                          <p:stCondLst>
                                            <p:cond delay="0"/>
                                          </p:stCondLst>
                                        </p:cTn>
                                        <p:tgtEl>
                                          <p:spTgt spid="27"/>
                                        </p:tgtEl>
                                        <p:attrNameLst>
                                          <p:attrName>style.visibility</p:attrName>
                                        </p:attrNameLst>
                                      </p:cBhvr>
                                      <p:to>
                                        <p:strVal val="visible"/>
                                      </p:to>
                                    </p:set>
                                    <p:animEffect transition="in" filter="plus(in)">
                                      <p:cBhvr>
                                        <p:cTn id="270" dur="2000"/>
                                        <p:tgtEl>
                                          <p:spTgt spid="27"/>
                                        </p:tgtEl>
                                      </p:cBhvr>
                                    </p:animEffect>
                                  </p:childTnLst>
                                </p:cTn>
                              </p:par>
                              <p:par>
                                <p:cTn id="271" presetID="13" presetClass="entr" presetSubtype="16" fill="hold" grpId="1" nodeType="withEffect">
                                  <p:stCondLst>
                                    <p:cond delay="0"/>
                                  </p:stCondLst>
                                  <p:childTnLst>
                                    <p:set>
                                      <p:cBhvr>
                                        <p:cTn id="272" dur="1" fill="hold">
                                          <p:stCondLst>
                                            <p:cond delay="0"/>
                                          </p:stCondLst>
                                        </p:cTn>
                                        <p:tgtEl>
                                          <p:spTgt spid="28"/>
                                        </p:tgtEl>
                                        <p:attrNameLst>
                                          <p:attrName>style.visibility</p:attrName>
                                        </p:attrNameLst>
                                      </p:cBhvr>
                                      <p:to>
                                        <p:strVal val="visible"/>
                                      </p:to>
                                    </p:set>
                                    <p:animEffect transition="in" filter="plus(in)">
                                      <p:cBhvr>
                                        <p:cTn id="273" dur="2000"/>
                                        <p:tgtEl>
                                          <p:spTgt spid="28"/>
                                        </p:tgtEl>
                                      </p:cBhvr>
                                    </p:animEffect>
                                  </p:childTnLst>
                                </p:cTn>
                              </p:par>
                              <p:par>
                                <p:cTn id="274" presetID="13" presetClass="entr" presetSubtype="16" fill="hold" grpId="1" nodeType="withEffect">
                                  <p:stCondLst>
                                    <p:cond delay="0"/>
                                  </p:stCondLst>
                                  <p:childTnLst>
                                    <p:set>
                                      <p:cBhvr>
                                        <p:cTn id="275" dur="1" fill="hold">
                                          <p:stCondLst>
                                            <p:cond delay="0"/>
                                          </p:stCondLst>
                                        </p:cTn>
                                        <p:tgtEl>
                                          <p:spTgt spid="29"/>
                                        </p:tgtEl>
                                        <p:attrNameLst>
                                          <p:attrName>style.visibility</p:attrName>
                                        </p:attrNameLst>
                                      </p:cBhvr>
                                      <p:to>
                                        <p:strVal val="visible"/>
                                      </p:to>
                                    </p:set>
                                    <p:animEffect transition="in" filter="plus(in)">
                                      <p:cBhvr>
                                        <p:cTn id="276" dur="2000"/>
                                        <p:tgtEl>
                                          <p:spTgt spid="29"/>
                                        </p:tgtEl>
                                      </p:cBhvr>
                                    </p:animEffect>
                                  </p:childTnLst>
                                </p:cTn>
                              </p:par>
                              <p:par>
                                <p:cTn id="277" presetID="13" presetClass="entr" presetSubtype="16" fill="hold" grpId="1" nodeType="withEffect">
                                  <p:stCondLst>
                                    <p:cond delay="0"/>
                                  </p:stCondLst>
                                  <p:childTnLst>
                                    <p:set>
                                      <p:cBhvr>
                                        <p:cTn id="278" dur="1" fill="hold">
                                          <p:stCondLst>
                                            <p:cond delay="0"/>
                                          </p:stCondLst>
                                        </p:cTn>
                                        <p:tgtEl>
                                          <p:spTgt spid="30"/>
                                        </p:tgtEl>
                                        <p:attrNameLst>
                                          <p:attrName>style.visibility</p:attrName>
                                        </p:attrNameLst>
                                      </p:cBhvr>
                                      <p:to>
                                        <p:strVal val="visible"/>
                                      </p:to>
                                    </p:set>
                                    <p:animEffect transition="in" filter="plus(in)">
                                      <p:cBhvr>
                                        <p:cTn id="279" dur="2000"/>
                                        <p:tgtEl>
                                          <p:spTgt spid="30"/>
                                        </p:tgtEl>
                                      </p:cBhvr>
                                    </p:animEffect>
                                  </p:childTnLst>
                                </p:cTn>
                              </p:par>
                              <p:par>
                                <p:cTn id="280" presetID="13" presetClass="entr" presetSubtype="16" fill="hold" grpId="1" nodeType="withEffect">
                                  <p:stCondLst>
                                    <p:cond delay="0"/>
                                  </p:stCondLst>
                                  <p:childTnLst>
                                    <p:set>
                                      <p:cBhvr>
                                        <p:cTn id="281" dur="1" fill="hold">
                                          <p:stCondLst>
                                            <p:cond delay="0"/>
                                          </p:stCondLst>
                                        </p:cTn>
                                        <p:tgtEl>
                                          <p:spTgt spid="31"/>
                                        </p:tgtEl>
                                        <p:attrNameLst>
                                          <p:attrName>style.visibility</p:attrName>
                                        </p:attrNameLst>
                                      </p:cBhvr>
                                      <p:to>
                                        <p:strVal val="visible"/>
                                      </p:to>
                                    </p:set>
                                    <p:animEffect transition="in" filter="plus(in)">
                                      <p:cBhvr>
                                        <p:cTn id="282" dur="2000"/>
                                        <p:tgtEl>
                                          <p:spTgt spid="31"/>
                                        </p:tgtEl>
                                      </p:cBhvr>
                                    </p:animEffect>
                                  </p:childTnLst>
                                </p:cTn>
                              </p:par>
                              <p:par>
                                <p:cTn id="283" presetID="13" presetClass="entr" presetSubtype="16" fill="hold" grpId="1" nodeType="withEffect">
                                  <p:stCondLst>
                                    <p:cond delay="0"/>
                                  </p:stCondLst>
                                  <p:childTnLst>
                                    <p:set>
                                      <p:cBhvr>
                                        <p:cTn id="284" dur="1" fill="hold">
                                          <p:stCondLst>
                                            <p:cond delay="0"/>
                                          </p:stCondLst>
                                        </p:cTn>
                                        <p:tgtEl>
                                          <p:spTgt spid="32"/>
                                        </p:tgtEl>
                                        <p:attrNameLst>
                                          <p:attrName>style.visibility</p:attrName>
                                        </p:attrNameLst>
                                      </p:cBhvr>
                                      <p:to>
                                        <p:strVal val="visible"/>
                                      </p:to>
                                    </p:set>
                                    <p:animEffect transition="in" filter="plus(in)">
                                      <p:cBhvr>
                                        <p:cTn id="285" dur="2000"/>
                                        <p:tgtEl>
                                          <p:spTgt spid="32"/>
                                        </p:tgtEl>
                                      </p:cBhvr>
                                    </p:animEffect>
                                  </p:childTnLst>
                                </p:cTn>
                              </p:par>
                              <p:par>
                                <p:cTn id="286" presetID="13" presetClass="entr" presetSubtype="16" fill="hold" grpId="1" nodeType="withEffect">
                                  <p:stCondLst>
                                    <p:cond delay="0"/>
                                  </p:stCondLst>
                                  <p:childTnLst>
                                    <p:set>
                                      <p:cBhvr>
                                        <p:cTn id="287" dur="1" fill="hold">
                                          <p:stCondLst>
                                            <p:cond delay="0"/>
                                          </p:stCondLst>
                                        </p:cTn>
                                        <p:tgtEl>
                                          <p:spTgt spid="33"/>
                                        </p:tgtEl>
                                        <p:attrNameLst>
                                          <p:attrName>style.visibility</p:attrName>
                                        </p:attrNameLst>
                                      </p:cBhvr>
                                      <p:to>
                                        <p:strVal val="visible"/>
                                      </p:to>
                                    </p:set>
                                    <p:animEffect transition="in" filter="plus(in)">
                                      <p:cBhvr>
                                        <p:cTn id="288" dur="2000"/>
                                        <p:tgtEl>
                                          <p:spTgt spid="33"/>
                                        </p:tgtEl>
                                      </p:cBhvr>
                                    </p:animEffect>
                                  </p:childTnLst>
                                </p:cTn>
                              </p:par>
                              <p:par>
                                <p:cTn id="289" presetID="13" presetClass="entr" presetSubtype="16" fill="hold" grpId="1" nodeType="withEffect">
                                  <p:stCondLst>
                                    <p:cond delay="0"/>
                                  </p:stCondLst>
                                  <p:childTnLst>
                                    <p:set>
                                      <p:cBhvr>
                                        <p:cTn id="290" dur="1" fill="hold">
                                          <p:stCondLst>
                                            <p:cond delay="0"/>
                                          </p:stCondLst>
                                        </p:cTn>
                                        <p:tgtEl>
                                          <p:spTgt spid="34"/>
                                        </p:tgtEl>
                                        <p:attrNameLst>
                                          <p:attrName>style.visibility</p:attrName>
                                        </p:attrNameLst>
                                      </p:cBhvr>
                                      <p:to>
                                        <p:strVal val="visible"/>
                                      </p:to>
                                    </p:set>
                                    <p:animEffect transition="in" filter="plus(in)">
                                      <p:cBhvr>
                                        <p:cTn id="291" dur="2000"/>
                                        <p:tgtEl>
                                          <p:spTgt spid="34"/>
                                        </p:tgtEl>
                                      </p:cBhvr>
                                    </p:animEffect>
                                  </p:childTnLst>
                                </p:cTn>
                              </p:par>
                              <p:par>
                                <p:cTn id="292" presetID="13" presetClass="entr" presetSubtype="16" fill="hold" grpId="1" nodeType="withEffect">
                                  <p:stCondLst>
                                    <p:cond delay="0"/>
                                  </p:stCondLst>
                                  <p:childTnLst>
                                    <p:set>
                                      <p:cBhvr>
                                        <p:cTn id="293" dur="1" fill="hold">
                                          <p:stCondLst>
                                            <p:cond delay="0"/>
                                          </p:stCondLst>
                                        </p:cTn>
                                        <p:tgtEl>
                                          <p:spTgt spid="35"/>
                                        </p:tgtEl>
                                        <p:attrNameLst>
                                          <p:attrName>style.visibility</p:attrName>
                                        </p:attrNameLst>
                                      </p:cBhvr>
                                      <p:to>
                                        <p:strVal val="visible"/>
                                      </p:to>
                                    </p:set>
                                    <p:animEffect transition="in" filter="plus(in)">
                                      <p:cBhvr>
                                        <p:cTn id="294" dur="2000"/>
                                        <p:tgtEl>
                                          <p:spTgt spid="35"/>
                                        </p:tgtEl>
                                      </p:cBhvr>
                                    </p:animEffect>
                                  </p:childTnLst>
                                </p:cTn>
                              </p:par>
                              <p:par>
                                <p:cTn id="295" presetID="13" presetClass="entr" presetSubtype="16" fill="hold" grpId="1" nodeType="withEffect">
                                  <p:stCondLst>
                                    <p:cond delay="0"/>
                                  </p:stCondLst>
                                  <p:childTnLst>
                                    <p:set>
                                      <p:cBhvr>
                                        <p:cTn id="296" dur="1" fill="hold">
                                          <p:stCondLst>
                                            <p:cond delay="0"/>
                                          </p:stCondLst>
                                        </p:cTn>
                                        <p:tgtEl>
                                          <p:spTgt spid="36"/>
                                        </p:tgtEl>
                                        <p:attrNameLst>
                                          <p:attrName>style.visibility</p:attrName>
                                        </p:attrNameLst>
                                      </p:cBhvr>
                                      <p:to>
                                        <p:strVal val="visible"/>
                                      </p:to>
                                    </p:set>
                                    <p:animEffect transition="in" filter="plus(in)">
                                      <p:cBhvr>
                                        <p:cTn id="297" dur="2000"/>
                                        <p:tgtEl>
                                          <p:spTgt spid="36"/>
                                        </p:tgtEl>
                                      </p:cBhvr>
                                    </p:animEffect>
                                  </p:childTnLst>
                                </p:cTn>
                              </p:par>
                              <p:par>
                                <p:cTn id="298" presetID="13" presetClass="entr" presetSubtype="16" fill="hold" grpId="1" nodeType="withEffect">
                                  <p:stCondLst>
                                    <p:cond delay="0"/>
                                  </p:stCondLst>
                                  <p:childTnLst>
                                    <p:set>
                                      <p:cBhvr>
                                        <p:cTn id="299" dur="1" fill="hold">
                                          <p:stCondLst>
                                            <p:cond delay="0"/>
                                          </p:stCondLst>
                                        </p:cTn>
                                        <p:tgtEl>
                                          <p:spTgt spid="37"/>
                                        </p:tgtEl>
                                        <p:attrNameLst>
                                          <p:attrName>style.visibility</p:attrName>
                                        </p:attrNameLst>
                                      </p:cBhvr>
                                      <p:to>
                                        <p:strVal val="visible"/>
                                      </p:to>
                                    </p:set>
                                    <p:animEffect transition="in" filter="plus(in)">
                                      <p:cBhvr>
                                        <p:cTn id="300" dur="2000"/>
                                        <p:tgtEl>
                                          <p:spTgt spid="37"/>
                                        </p:tgtEl>
                                      </p:cBhvr>
                                    </p:animEffect>
                                  </p:childTnLst>
                                </p:cTn>
                              </p:par>
                              <p:par>
                                <p:cTn id="301" presetID="13" presetClass="entr" presetSubtype="16" fill="hold" grpId="1" nodeType="withEffect">
                                  <p:stCondLst>
                                    <p:cond delay="0"/>
                                  </p:stCondLst>
                                  <p:childTnLst>
                                    <p:set>
                                      <p:cBhvr>
                                        <p:cTn id="302" dur="1" fill="hold">
                                          <p:stCondLst>
                                            <p:cond delay="0"/>
                                          </p:stCondLst>
                                        </p:cTn>
                                        <p:tgtEl>
                                          <p:spTgt spid="38"/>
                                        </p:tgtEl>
                                        <p:attrNameLst>
                                          <p:attrName>style.visibility</p:attrName>
                                        </p:attrNameLst>
                                      </p:cBhvr>
                                      <p:to>
                                        <p:strVal val="visible"/>
                                      </p:to>
                                    </p:set>
                                    <p:animEffect transition="in" filter="plus(in)">
                                      <p:cBhvr>
                                        <p:cTn id="303" dur="2000"/>
                                        <p:tgtEl>
                                          <p:spTgt spid="38"/>
                                        </p:tgtEl>
                                      </p:cBhvr>
                                    </p:animEffect>
                                  </p:childTnLst>
                                </p:cTn>
                              </p:par>
                              <p:par>
                                <p:cTn id="304" presetID="13" presetClass="entr" presetSubtype="16" fill="hold" grpId="1" nodeType="withEffect">
                                  <p:stCondLst>
                                    <p:cond delay="0"/>
                                  </p:stCondLst>
                                  <p:childTnLst>
                                    <p:set>
                                      <p:cBhvr>
                                        <p:cTn id="305" dur="1" fill="hold">
                                          <p:stCondLst>
                                            <p:cond delay="0"/>
                                          </p:stCondLst>
                                        </p:cTn>
                                        <p:tgtEl>
                                          <p:spTgt spid="39"/>
                                        </p:tgtEl>
                                        <p:attrNameLst>
                                          <p:attrName>style.visibility</p:attrName>
                                        </p:attrNameLst>
                                      </p:cBhvr>
                                      <p:to>
                                        <p:strVal val="visible"/>
                                      </p:to>
                                    </p:set>
                                    <p:animEffect transition="in" filter="plus(in)">
                                      <p:cBhvr>
                                        <p:cTn id="306" dur="2000"/>
                                        <p:tgtEl>
                                          <p:spTgt spid="39"/>
                                        </p:tgtEl>
                                      </p:cBhvr>
                                    </p:animEffect>
                                  </p:childTnLst>
                                </p:cTn>
                              </p:par>
                              <p:par>
                                <p:cTn id="307" presetID="13" presetClass="entr" presetSubtype="16" fill="hold" grpId="1" nodeType="withEffect">
                                  <p:stCondLst>
                                    <p:cond delay="0"/>
                                  </p:stCondLst>
                                  <p:childTnLst>
                                    <p:set>
                                      <p:cBhvr>
                                        <p:cTn id="308" dur="1" fill="hold">
                                          <p:stCondLst>
                                            <p:cond delay="0"/>
                                          </p:stCondLst>
                                        </p:cTn>
                                        <p:tgtEl>
                                          <p:spTgt spid="40"/>
                                        </p:tgtEl>
                                        <p:attrNameLst>
                                          <p:attrName>style.visibility</p:attrName>
                                        </p:attrNameLst>
                                      </p:cBhvr>
                                      <p:to>
                                        <p:strVal val="visible"/>
                                      </p:to>
                                    </p:set>
                                    <p:animEffect transition="in" filter="plus(in)">
                                      <p:cBhvr>
                                        <p:cTn id="309" dur="2000"/>
                                        <p:tgtEl>
                                          <p:spTgt spid="40"/>
                                        </p:tgtEl>
                                      </p:cBhvr>
                                    </p:animEffect>
                                  </p:childTnLst>
                                </p:cTn>
                              </p:par>
                              <p:par>
                                <p:cTn id="310" presetID="13" presetClass="entr" presetSubtype="16" fill="hold" grpId="1" nodeType="withEffect">
                                  <p:stCondLst>
                                    <p:cond delay="0"/>
                                  </p:stCondLst>
                                  <p:childTnLst>
                                    <p:set>
                                      <p:cBhvr>
                                        <p:cTn id="311" dur="1" fill="hold">
                                          <p:stCondLst>
                                            <p:cond delay="0"/>
                                          </p:stCondLst>
                                        </p:cTn>
                                        <p:tgtEl>
                                          <p:spTgt spid="41"/>
                                        </p:tgtEl>
                                        <p:attrNameLst>
                                          <p:attrName>style.visibility</p:attrName>
                                        </p:attrNameLst>
                                      </p:cBhvr>
                                      <p:to>
                                        <p:strVal val="visible"/>
                                      </p:to>
                                    </p:set>
                                    <p:animEffect transition="in" filter="plus(in)">
                                      <p:cBhvr>
                                        <p:cTn id="312" dur="2000"/>
                                        <p:tgtEl>
                                          <p:spTgt spid="41"/>
                                        </p:tgtEl>
                                      </p:cBhvr>
                                    </p:animEffect>
                                  </p:childTnLst>
                                </p:cTn>
                              </p:par>
                              <p:par>
                                <p:cTn id="313" presetID="13" presetClass="entr" presetSubtype="16" fill="hold" grpId="1" nodeType="withEffect">
                                  <p:stCondLst>
                                    <p:cond delay="0"/>
                                  </p:stCondLst>
                                  <p:childTnLst>
                                    <p:set>
                                      <p:cBhvr>
                                        <p:cTn id="314" dur="1" fill="hold">
                                          <p:stCondLst>
                                            <p:cond delay="0"/>
                                          </p:stCondLst>
                                        </p:cTn>
                                        <p:tgtEl>
                                          <p:spTgt spid="42"/>
                                        </p:tgtEl>
                                        <p:attrNameLst>
                                          <p:attrName>style.visibility</p:attrName>
                                        </p:attrNameLst>
                                      </p:cBhvr>
                                      <p:to>
                                        <p:strVal val="visible"/>
                                      </p:to>
                                    </p:set>
                                    <p:animEffect transition="in" filter="plus(in)">
                                      <p:cBhvr>
                                        <p:cTn id="315" dur="2000"/>
                                        <p:tgtEl>
                                          <p:spTgt spid="42"/>
                                        </p:tgtEl>
                                      </p:cBhvr>
                                    </p:animEffect>
                                  </p:childTnLst>
                                </p:cTn>
                              </p:par>
                              <p:par>
                                <p:cTn id="316" presetID="13" presetClass="entr" presetSubtype="16" fill="hold" grpId="1" nodeType="withEffect">
                                  <p:stCondLst>
                                    <p:cond delay="0"/>
                                  </p:stCondLst>
                                  <p:childTnLst>
                                    <p:set>
                                      <p:cBhvr>
                                        <p:cTn id="317" dur="1" fill="hold">
                                          <p:stCondLst>
                                            <p:cond delay="0"/>
                                          </p:stCondLst>
                                        </p:cTn>
                                        <p:tgtEl>
                                          <p:spTgt spid="43"/>
                                        </p:tgtEl>
                                        <p:attrNameLst>
                                          <p:attrName>style.visibility</p:attrName>
                                        </p:attrNameLst>
                                      </p:cBhvr>
                                      <p:to>
                                        <p:strVal val="visible"/>
                                      </p:to>
                                    </p:set>
                                    <p:animEffect transition="in" filter="plus(in)">
                                      <p:cBhvr>
                                        <p:cTn id="318" dur="2000"/>
                                        <p:tgtEl>
                                          <p:spTgt spid="43"/>
                                        </p:tgtEl>
                                      </p:cBhvr>
                                    </p:animEffect>
                                  </p:childTnLst>
                                </p:cTn>
                              </p:par>
                              <p:par>
                                <p:cTn id="319" presetID="13" presetClass="entr" presetSubtype="16" fill="hold" grpId="1" nodeType="withEffect">
                                  <p:stCondLst>
                                    <p:cond delay="0"/>
                                  </p:stCondLst>
                                  <p:childTnLst>
                                    <p:set>
                                      <p:cBhvr>
                                        <p:cTn id="320" dur="1" fill="hold">
                                          <p:stCondLst>
                                            <p:cond delay="0"/>
                                          </p:stCondLst>
                                        </p:cTn>
                                        <p:tgtEl>
                                          <p:spTgt spid="44"/>
                                        </p:tgtEl>
                                        <p:attrNameLst>
                                          <p:attrName>style.visibility</p:attrName>
                                        </p:attrNameLst>
                                      </p:cBhvr>
                                      <p:to>
                                        <p:strVal val="visible"/>
                                      </p:to>
                                    </p:set>
                                    <p:animEffect transition="in" filter="plus(in)">
                                      <p:cBhvr>
                                        <p:cTn id="321" dur="2000"/>
                                        <p:tgtEl>
                                          <p:spTgt spid="44"/>
                                        </p:tgtEl>
                                      </p:cBhvr>
                                    </p:animEffect>
                                  </p:childTnLst>
                                </p:cTn>
                              </p:par>
                              <p:par>
                                <p:cTn id="322" presetID="13" presetClass="entr" presetSubtype="16" fill="hold" grpId="1" nodeType="withEffect">
                                  <p:stCondLst>
                                    <p:cond delay="0"/>
                                  </p:stCondLst>
                                  <p:childTnLst>
                                    <p:set>
                                      <p:cBhvr>
                                        <p:cTn id="323" dur="1" fill="hold">
                                          <p:stCondLst>
                                            <p:cond delay="0"/>
                                          </p:stCondLst>
                                        </p:cTn>
                                        <p:tgtEl>
                                          <p:spTgt spid="45"/>
                                        </p:tgtEl>
                                        <p:attrNameLst>
                                          <p:attrName>style.visibility</p:attrName>
                                        </p:attrNameLst>
                                      </p:cBhvr>
                                      <p:to>
                                        <p:strVal val="visible"/>
                                      </p:to>
                                    </p:set>
                                    <p:animEffect transition="in" filter="plus(in)">
                                      <p:cBhvr>
                                        <p:cTn id="324" dur="2000"/>
                                        <p:tgtEl>
                                          <p:spTgt spid="45"/>
                                        </p:tgtEl>
                                      </p:cBhvr>
                                    </p:animEffect>
                                  </p:childTnLst>
                                </p:cTn>
                              </p:par>
                              <p:par>
                                <p:cTn id="325" presetID="13" presetClass="entr" presetSubtype="16" fill="hold" grpId="1" nodeType="withEffect">
                                  <p:stCondLst>
                                    <p:cond delay="0"/>
                                  </p:stCondLst>
                                  <p:childTnLst>
                                    <p:set>
                                      <p:cBhvr>
                                        <p:cTn id="326" dur="1" fill="hold">
                                          <p:stCondLst>
                                            <p:cond delay="0"/>
                                          </p:stCondLst>
                                        </p:cTn>
                                        <p:tgtEl>
                                          <p:spTgt spid="46"/>
                                        </p:tgtEl>
                                        <p:attrNameLst>
                                          <p:attrName>style.visibility</p:attrName>
                                        </p:attrNameLst>
                                      </p:cBhvr>
                                      <p:to>
                                        <p:strVal val="visible"/>
                                      </p:to>
                                    </p:set>
                                    <p:animEffect transition="in" filter="plus(in)">
                                      <p:cBhvr>
                                        <p:cTn id="327" dur="2000"/>
                                        <p:tgtEl>
                                          <p:spTgt spid="46"/>
                                        </p:tgtEl>
                                      </p:cBhvr>
                                    </p:animEffect>
                                  </p:childTnLst>
                                </p:cTn>
                              </p:par>
                              <p:par>
                                <p:cTn id="328" presetID="13" presetClass="entr" presetSubtype="16" fill="hold" grpId="1" nodeType="withEffect">
                                  <p:stCondLst>
                                    <p:cond delay="0"/>
                                  </p:stCondLst>
                                  <p:childTnLst>
                                    <p:set>
                                      <p:cBhvr>
                                        <p:cTn id="329" dur="1" fill="hold">
                                          <p:stCondLst>
                                            <p:cond delay="0"/>
                                          </p:stCondLst>
                                        </p:cTn>
                                        <p:tgtEl>
                                          <p:spTgt spid="47"/>
                                        </p:tgtEl>
                                        <p:attrNameLst>
                                          <p:attrName>style.visibility</p:attrName>
                                        </p:attrNameLst>
                                      </p:cBhvr>
                                      <p:to>
                                        <p:strVal val="visible"/>
                                      </p:to>
                                    </p:set>
                                    <p:animEffect transition="in" filter="plus(in)">
                                      <p:cBhvr>
                                        <p:cTn id="330" dur="2000"/>
                                        <p:tgtEl>
                                          <p:spTgt spid="47"/>
                                        </p:tgtEl>
                                      </p:cBhvr>
                                    </p:animEffect>
                                  </p:childTnLst>
                                </p:cTn>
                              </p:par>
                              <p:par>
                                <p:cTn id="331" presetID="13" presetClass="entr" presetSubtype="16" fill="hold" grpId="1" nodeType="withEffect">
                                  <p:stCondLst>
                                    <p:cond delay="0"/>
                                  </p:stCondLst>
                                  <p:childTnLst>
                                    <p:set>
                                      <p:cBhvr>
                                        <p:cTn id="332" dur="1" fill="hold">
                                          <p:stCondLst>
                                            <p:cond delay="0"/>
                                          </p:stCondLst>
                                        </p:cTn>
                                        <p:tgtEl>
                                          <p:spTgt spid="48"/>
                                        </p:tgtEl>
                                        <p:attrNameLst>
                                          <p:attrName>style.visibility</p:attrName>
                                        </p:attrNameLst>
                                      </p:cBhvr>
                                      <p:to>
                                        <p:strVal val="visible"/>
                                      </p:to>
                                    </p:set>
                                    <p:animEffect transition="in" filter="plus(in)">
                                      <p:cBhvr>
                                        <p:cTn id="333" dur="2000"/>
                                        <p:tgtEl>
                                          <p:spTgt spid="48"/>
                                        </p:tgtEl>
                                      </p:cBhvr>
                                    </p:animEffect>
                                  </p:childTnLst>
                                </p:cTn>
                              </p:par>
                              <p:par>
                                <p:cTn id="334" presetID="13" presetClass="entr" presetSubtype="16" fill="hold" grpId="1" nodeType="withEffect">
                                  <p:stCondLst>
                                    <p:cond delay="0"/>
                                  </p:stCondLst>
                                  <p:childTnLst>
                                    <p:set>
                                      <p:cBhvr>
                                        <p:cTn id="335" dur="1" fill="hold">
                                          <p:stCondLst>
                                            <p:cond delay="0"/>
                                          </p:stCondLst>
                                        </p:cTn>
                                        <p:tgtEl>
                                          <p:spTgt spid="49"/>
                                        </p:tgtEl>
                                        <p:attrNameLst>
                                          <p:attrName>style.visibility</p:attrName>
                                        </p:attrNameLst>
                                      </p:cBhvr>
                                      <p:to>
                                        <p:strVal val="visible"/>
                                      </p:to>
                                    </p:set>
                                    <p:animEffect transition="in" filter="plus(in)">
                                      <p:cBhvr>
                                        <p:cTn id="336" dur="2000"/>
                                        <p:tgtEl>
                                          <p:spTgt spid="49"/>
                                        </p:tgtEl>
                                      </p:cBhvr>
                                    </p:animEffect>
                                  </p:childTnLst>
                                </p:cTn>
                              </p:par>
                              <p:par>
                                <p:cTn id="337" presetID="13" presetClass="entr" presetSubtype="16" fill="hold" grpId="1" nodeType="withEffect">
                                  <p:stCondLst>
                                    <p:cond delay="0"/>
                                  </p:stCondLst>
                                  <p:childTnLst>
                                    <p:set>
                                      <p:cBhvr>
                                        <p:cTn id="338" dur="1" fill="hold">
                                          <p:stCondLst>
                                            <p:cond delay="0"/>
                                          </p:stCondLst>
                                        </p:cTn>
                                        <p:tgtEl>
                                          <p:spTgt spid="50"/>
                                        </p:tgtEl>
                                        <p:attrNameLst>
                                          <p:attrName>style.visibility</p:attrName>
                                        </p:attrNameLst>
                                      </p:cBhvr>
                                      <p:to>
                                        <p:strVal val="visible"/>
                                      </p:to>
                                    </p:set>
                                    <p:animEffect transition="in" filter="plus(in)">
                                      <p:cBhvr>
                                        <p:cTn id="339" dur="2000"/>
                                        <p:tgtEl>
                                          <p:spTgt spid="50"/>
                                        </p:tgtEl>
                                      </p:cBhvr>
                                    </p:animEffect>
                                  </p:childTnLst>
                                </p:cTn>
                              </p:par>
                              <p:par>
                                <p:cTn id="340" presetID="13" presetClass="entr" presetSubtype="16" fill="hold" grpId="1" nodeType="withEffect">
                                  <p:stCondLst>
                                    <p:cond delay="0"/>
                                  </p:stCondLst>
                                  <p:childTnLst>
                                    <p:set>
                                      <p:cBhvr>
                                        <p:cTn id="341" dur="1" fill="hold">
                                          <p:stCondLst>
                                            <p:cond delay="0"/>
                                          </p:stCondLst>
                                        </p:cTn>
                                        <p:tgtEl>
                                          <p:spTgt spid="51"/>
                                        </p:tgtEl>
                                        <p:attrNameLst>
                                          <p:attrName>style.visibility</p:attrName>
                                        </p:attrNameLst>
                                      </p:cBhvr>
                                      <p:to>
                                        <p:strVal val="visible"/>
                                      </p:to>
                                    </p:set>
                                    <p:animEffect transition="in" filter="plus(in)">
                                      <p:cBhvr>
                                        <p:cTn id="342" dur="2000"/>
                                        <p:tgtEl>
                                          <p:spTgt spid="51"/>
                                        </p:tgtEl>
                                      </p:cBhvr>
                                    </p:animEffect>
                                  </p:childTnLst>
                                </p:cTn>
                              </p:par>
                              <p:par>
                                <p:cTn id="343" presetID="8" presetClass="emph" presetSubtype="0" fill="hold" grpId="2" nodeType="withEffect">
                                  <p:stCondLst>
                                    <p:cond delay="0"/>
                                  </p:stCondLst>
                                  <p:childTnLst>
                                    <p:animRot by="21600000">
                                      <p:cBhvr>
                                        <p:cTn id="344" dur="2000" fill="hold"/>
                                        <p:tgtEl>
                                          <p:spTgt spid="4"/>
                                        </p:tgtEl>
                                        <p:attrNameLst>
                                          <p:attrName>r</p:attrName>
                                        </p:attrNameLst>
                                      </p:cBhvr>
                                    </p:animRot>
                                  </p:childTnLst>
                                </p:cTn>
                              </p:par>
                              <p:par>
                                <p:cTn id="345" presetID="8" presetClass="emph" presetSubtype="0" fill="hold" grpId="2" nodeType="withEffect">
                                  <p:stCondLst>
                                    <p:cond delay="0"/>
                                  </p:stCondLst>
                                  <p:childTnLst>
                                    <p:animRot by="21600000">
                                      <p:cBhvr>
                                        <p:cTn id="346" dur="2000" fill="hold"/>
                                        <p:tgtEl>
                                          <p:spTgt spid="5"/>
                                        </p:tgtEl>
                                        <p:attrNameLst>
                                          <p:attrName>r</p:attrName>
                                        </p:attrNameLst>
                                      </p:cBhvr>
                                    </p:animRot>
                                  </p:childTnLst>
                                </p:cTn>
                              </p:par>
                              <p:par>
                                <p:cTn id="347" presetID="8" presetClass="emph" presetSubtype="0" fill="hold" grpId="2" nodeType="withEffect">
                                  <p:stCondLst>
                                    <p:cond delay="0"/>
                                  </p:stCondLst>
                                  <p:childTnLst>
                                    <p:animRot by="21600000">
                                      <p:cBhvr>
                                        <p:cTn id="348" dur="2000" fill="hold"/>
                                        <p:tgtEl>
                                          <p:spTgt spid="6"/>
                                        </p:tgtEl>
                                        <p:attrNameLst>
                                          <p:attrName>r</p:attrName>
                                        </p:attrNameLst>
                                      </p:cBhvr>
                                    </p:animRot>
                                  </p:childTnLst>
                                </p:cTn>
                              </p:par>
                              <p:par>
                                <p:cTn id="349" presetID="8" presetClass="emph" presetSubtype="0" fill="hold" grpId="2" nodeType="withEffect">
                                  <p:stCondLst>
                                    <p:cond delay="0"/>
                                  </p:stCondLst>
                                  <p:childTnLst>
                                    <p:animRot by="21600000">
                                      <p:cBhvr>
                                        <p:cTn id="350" dur="2000" fill="hold"/>
                                        <p:tgtEl>
                                          <p:spTgt spid="7"/>
                                        </p:tgtEl>
                                        <p:attrNameLst>
                                          <p:attrName>r</p:attrName>
                                        </p:attrNameLst>
                                      </p:cBhvr>
                                    </p:animRot>
                                  </p:childTnLst>
                                </p:cTn>
                              </p:par>
                              <p:par>
                                <p:cTn id="351" presetID="8" presetClass="emph" presetSubtype="0" fill="hold" grpId="2" nodeType="withEffect">
                                  <p:stCondLst>
                                    <p:cond delay="0"/>
                                  </p:stCondLst>
                                  <p:childTnLst>
                                    <p:animRot by="21600000">
                                      <p:cBhvr>
                                        <p:cTn id="352" dur="2000" fill="hold"/>
                                        <p:tgtEl>
                                          <p:spTgt spid="8"/>
                                        </p:tgtEl>
                                        <p:attrNameLst>
                                          <p:attrName>r</p:attrName>
                                        </p:attrNameLst>
                                      </p:cBhvr>
                                    </p:animRot>
                                  </p:childTnLst>
                                </p:cTn>
                              </p:par>
                              <p:par>
                                <p:cTn id="353" presetID="8" presetClass="emph" presetSubtype="0" fill="hold" grpId="2" nodeType="withEffect">
                                  <p:stCondLst>
                                    <p:cond delay="0"/>
                                  </p:stCondLst>
                                  <p:childTnLst>
                                    <p:animRot by="21600000">
                                      <p:cBhvr>
                                        <p:cTn id="354" dur="2000" fill="hold"/>
                                        <p:tgtEl>
                                          <p:spTgt spid="9"/>
                                        </p:tgtEl>
                                        <p:attrNameLst>
                                          <p:attrName>r</p:attrName>
                                        </p:attrNameLst>
                                      </p:cBhvr>
                                    </p:animRot>
                                  </p:childTnLst>
                                </p:cTn>
                              </p:par>
                              <p:par>
                                <p:cTn id="355" presetID="8" presetClass="emph" presetSubtype="0" fill="hold" grpId="2" nodeType="withEffect">
                                  <p:stCondLst>
                                    <p:cond delay="0"/>
                                  </p:stCondLst>
                                  <p:childTnLst>
                                    <p:animRot by="21600000">
                                      <p:cBhvr>
                                        <p:cTn id="356" dur="2000" fill="hold"/>
                                        <p:tgtEl>
                                          <p:spTgt spid="10"/>
                                        </p:tgtEl>
                                        <p:attrNameLst>
                                          <p:attrName>r</p:attrName>
                                        </p:attrNameLst>
                                      </p:cBhvr>
                                    </p:animRot>
                                  </p:childTnLst>
                                </p:cTn>
                              </p:par>
                              <p:par>
                                <p:cTn id="357" presetID="8" presetClass="emph" presetSubtype="0" fill="hold" grpId="2" nodeType="withEffect">
                                  <p:stCondLst>
                                    <p:cond delay="0"/>
                                  </p:stCondLst>
                                  <p:childTnLst>
                                    <p:animRot by="21600000">
                                      <p:cBhvr>
                                        <p:cTn id="358" dur="2000" fill="hold"/>
                                        <p:tgtEl>
                                          <p:spTgt spid="11"/>
                                        </p:tgtEl>
                                        <p:attrNameLst>
                                          <p:attrName>r</p:attrName>
                                        </p:attrNameLst>
                                      </p:cBhvr>
                                    </p:animRot>
                                  </p:childTnLst>
                                </p:cTn>
                              </p:par>
                              <p:par>
                                <p:cTn id="359" presetID="8" presetClass="emph" presetSubtype="0" fill="hold" grpId="2" nodeType="withEffect">
                                  <p:stCondLst>
                                    <p:cond delay="0"/>
                                  </p:stCondLst>
                                  <p:childTnLst>
                                    <p:animRot by="21600000">
                                      <p:cBhvr>
                                        <p:cTn id="360" dur="2000" fill="hold"/>
                                        <p:tgtEl>
                                          <p:spTgt spid="12"/>
                                        </p:tgtEl>
                                        <p:attrNameLst>
                                          <p:attrName>r</p:attrName>
                                        </p:attrNameLst>
                                      </p:cBhvr>
                                    </p:animRot>
                                  </p:childTnLst>
                                </p:cTn>
                              </p:par>
                              <p:par>
                                <p:cTn id="361" presetID="8" presetClass="emph" presetSubtype="0" fill="hold" grpId="2" nodeType="withEffect">
                                  <p:stCondLst>
                                    <p:cond delay="0"/>
                                  </p:stCondLst>
                                  <p:childTnLst>
                                    <p:animRot by="21600000">
                                      <p:cBhvr>
                                        <p:cTn id="362" dur="2000" fill="hold"/>
                                        <p:tgtEl>
                                          <p:spTgt spid="13"/>
                                        </p:tgtEl>
                                        <p:attrNameLst>
                                          <p:attrName>r</p:attrName>
                                        </p:attrNameLst>
                                      </p:cBhvr>
                                    </p:animRot>
                                  </p:childTnLst>
                                </p:cTn>
                              </p:par>
                              <p:par>
                                <p:cTn id="363" presetID="8" presetClass="emph" presetSubtype="0" fill="hold" grpId="2" nodeType="withEffect">
                                  <p:stCondLst>
                                    <p:cond delay="0"/>
                                  </p:stCondLst>
                                  <p:childTnLst>
                                    <p:animRot by="21600000">
                                      <p:cBhvr>
                                        <p:cTn id="364" dur="2000" fill="hold"/>
                                        <p:tgtEl>
                                          <p:spTgt spid="14"/>
                                        </p:tgtEl>
                                        <p:attrNameLst>
                                          <p:attrName>r</p:attrName>
                                        </p:attrNameLst>
                                      </p:cBhvr>
                                    </p:animRot>
                                  </p:childTnLst>
                                </p:cTn>
                              </p:par>
                              <p:par>
                                <p:cTn id="365" presetID="8" presetClass="emph" presetSubtype="0" fill="hold" grpId="2" nodeType="withEffect">
                                  <p:stCondLst>
                                    <p:cond delay="0"/>
                                  </p:stCondLst>
                                  <p:childTnLst>
                                    <p:animRot by="21600000">
                                      <p:cBhvr>
                                        <p:cTn id="366" dur="2000" fill="hold"/>
                                        <p:tgtEl>
                                          <p:spTgt spid="15"/>
                                        </p:tgtEl>
                                        <p:attrNameLst>
                                          <p:attrName>r</p:attrName>
                                        </p:attrNameLst>
                                      </p:cBhvr>
                                    </p:animRot>
                                  </p:childTnLst>
                                </p:cTn>
                              </p:par>
                              <p:par>
                                <p:cTn id="367" presetID="8" presetClass="emph" presetSubtype="0" fill="hold" grpId="2" nodeType="withEffect">
                                  <p:stCondLst>
                                    <p:cond delay="0"/>
                                  </p:stCondLst>
                                  <p:childTnLst>
                                    <p:animRot by="21600000">
                                      <p:cBhvr>
                                        <p:cTn id="368" dur="2000" fill="hold"/>
                                        <p:tgtEl>
                                          <p:spTgt spid="16"/>
                                        </p:tgtEl>
                                        <p:attrNameLst>
                                          <p:attrName>r</p:attrName>
                                        </p:attrNameLst>
                                      </p:cBhvr>
                                    </p:animRot>
                                  </p:childTnLst>
                                </p:cTn>
                              </p:par>
                              <p:par>
                                <p:cTn id="369" presetID="8" presetClass="emph" presetSubtype="0" fill="hold" grpId="2" nodeType="withEffect">
                                  <p:stCondLst>
                                    <p:cond delay="0"/>
                                  </p:stCondLst>
                                  <p:childTnLst>
                                    <p:animRot by="21600000">
                                      <p:cBhvr>
                                        <p:cTn id="370" dur="2000" fill="hold"/>
                                        <p:tgtEl>
                                          <p:spTgt spid="17"/>
                                        </p:tgtEl>
                                        <p:attrNameLst>
                                          <p:attrName>r</p:attrName>
                                        </p:attrNameLst>
                                      </p:cBhvr>
                                    </p:animRot>
                                  </p:childTnLst>
                                </p:cTn>
                              </p:par>
                              <p:par>
                                <p:cTn id="371" presetID="8" presetClass="emph" presetSubtype="0" fill="hold" grpId="2" nodeType="withEffect">
                                  <p:stCondLst>
                                    <p:cond delay="0"/>
                                  </p:stCondLst>
                                  <p:childTnLst>
                                    <p:animRot by="21600000">
                                      <p:cBhvr>
                                        <p:cTn id="372" dur="2000" fill="hold"/>
                                        <p:tgtEl>
                                          <p:spTgt spid="18"/>
                                        </p:tgtEl>
                                        <p:attrNameLst>
                                          <p:attrName>r</p:attrName>
                                        </p:attrNameLst>
                                      </p:cBhvr>
                                    </p:animRot>
                                  </p:childTnLst>
                                </p:cTn>
                              </p:par>
                              <p:par>
                                <p:cTn id="373" presetID="8" presetClass="emph" presetSubtype="0" fill="hold" grpId="2" nodeType="withEffect">
                                  <p:stCondLst>
                                    <p:cond delay="0"/>
                                  </p:stCondLst>
                                  <p:childTnLst>
                                    <p:animRot by="21600000">
                                      <p:cBhvr>
                                        <p:cTn id="374" dur="2000" fill="hold"/>
                                        <p:tgtEl>
                                          <p:spTgt spid="19"/>
                                        </p:tgtEl>
                                        <p:attrNameLst>
                                          <p:attrName>r</p:attrName>
                                        </p:attrNameLst>
                                      </p:cBhvr>
                                    </p:animRot>
                                  </p:childTnLst>
                                </p:cTn>
                              </p:par>
                              <p:par>
                                <p:cTn id="375" presetID="8" presetClass="emph" presetSubtype="0" fill="hold" grpId="2" nodeType="withEffect">
                                  <p:stCondLst>
                                    <p:cond delay="0"/>
                                  </p:stCondLst>
                                  <p:childTnLst>
                                    <p:animRot by="21600000">
                                      <p:cBhvr>
                                        <p:cTn id="376" dur="2000" fill="hold"/>
                                        <p:tgtEl>
                                          <p:spTgt spid="20"/>
                                        </p:tgtEl>
                                        <p:attrNameLst>
                                          <p:attrName>r</p:attrName>
                                        </p:attrNameLst>
                                      </p:cBhvr>
                                    </p:animRot>
                                  </p:childTnLst>
                                </p:cTn>
                              </p:par>
                              <p:par>
                                <p:cTn id="377" presetID="8" presetClass="emph" presetSubtype="0" fill="hold" grpId="2" nodeType="withEffect">
                                  <p:stCondLst>
                                    <p:cond delay="0"/>
                                  </p:stCondLst>
                                  <p:childTnLst>
                                    <p:animRot by="21600000">
                                      <p:cBhvr>
                                        <p:cTn id="378" dur="2000" fill="hold"/>
                                        <p:tgtEl>
                                          <p:spTgt spid="21"/>
                                        </p:tgtEl>
                                        <p:attrNameLst>
                                          <p:attrName>r</p:attrName>
                                        </p:attrNameLst>
                                      </p:cBhvr>
                                    </p:animRot>
                                  </p:childTnLst>
                                </p:cTn>
                              </p:par>
                              <p:par>
                                <p:cTn id="379" presetID="8" presetClass="emph" presetSubtype="0" fill="hold" grpId="2" nodeType="withEffect">
                                  <p:stCondLst>
                                    <p:cond delay="0"/>
                                  </p:stCondLst>
                                  <p:childTnLst>
                                    <p:animRot by="21600000">
                                      <p:cBhvr>
                                        <p:cTn id="380" dur="2000" fill="hold"/>
                                        <p:tgtEl>
                                          <p:spTgt spid="22"/>
                                        </p:tgtEl>
                                        <p:attrNameLst>
                                          <p:attrName>r</p:attrName>
                                        </p:attrNameLst>
                                      </p:cBhvr>
                                    </p:animRot>
                                  </p:childTnLst>
                                </p:cTn>
                              </p:par>
                              <p:par>
                                <p:cTn id="381" presetID="8" presetClass="emph" presetSubtype="0" fill="hold" grpId="2" nodeType="withEffect">
                                  <p:stCondLst>
                                    <p:cond delay="0"/>
                                  </p:stCondLst>
                                  <p:childTnLst>
                                    <p:animRot by="21600000">
                                      <p:cBhvr>
                                        <p:cTn id="382" dur="2000" fill="hold"/>
                                        <p:tgtEl>
                                          <p:spTgt spid="23"/>
                                        </p:tgtEl>
                                        <p:attrNameLst>
                                          <p:attrName>r</p:attrName>
                                        </p:attrNameLst>
                                      </p:cBhvr>
                                    </p:animRot>
                                  </p:childTnLst>
                                </p:cTn>
                              </p:par>
                              <p:par>
                                <p:cTn id="383" presetID="8" presetClass="emph" presetSubtype="0" fill="hold" grpId="2" nodeType="withEffect">
                                  <p:stCondLst>
                                    <p:cond delay="0"/>
                                  </p:stCondLst>
                                  <p:childTnLst>
                                    <p:animRot by="21600000">
                                      <p:cBhvr>
                                        <p:cTn id="384" dur="2000" fill="hold"/>
                                        <p:tgtEl>
                                          <p:spTgt spid="24"/>
                                        </p:tgtEl>
                                        <p:attrNameLst>
                                          <p:attrName>r</p:attrName>
                                        </p:attrNameLst>
                                      </p:cBhvr>
                                    </p:animRot>
                                  </p:childTnLst>
                                </p:cTn>
                              </p:par>
                              <p:par>
                                <p:cTn id="385" presetID="8" presetClass="emph" presetSubtype="0" fill="hold" grpId="2" nodeType="withEffect">
                                  <p:stCondLst>
                                    <p:cond delay="0"/>
                                  </p:stCondLst>
                                  <p:childTnLst>
                                    <p:animRot by="21600000">
                                      <p:cBhvr>
                                        <p:cTn id="386" dur="2000" fill="hold"/>
                                        <p:tgtEl>
                                          <p:spTgt spid="25"/>
                                        </p:tgtEl>
                                        <p:attrNameLst>
                                          <p:attrName>r</p:attrName>
                                        </p:attrNameLst>
                                      </p:cBhvr>
                                    </p:animRot>
                                  </p:childTnLst>
                                </p:cTn>
                              </p:par>
                              <p:par>
                                <p:cTn id="387" presetID="8" presetClass="emph" presetSubtype="0" fill="hold" grpId="2" nodeType="withEffect">
                                  <p:stCondLst>
                                    <p:cond delay="0"/>
                                  </p:stCondLst>
                                  <p:childTnLst>
                                    <p:animRot by="21600000">
                                      <p:cBhvr>
                                        <p:cTn id="388" dur="2000" fill="hold"/>
                                        <p:tgtEl>
                                          <p:spTgt spid="26"/>
                                        </p:tgtEl>
                                        <p:attrNameLst>
                                          <p:attrName>r</p:attrName>
                                        </p:attrNameLst>
                                      </p:cBhvr>
                                    </p:animRot>
                                  </p:childTnLst>
                                </p:cTn>
                              </p:par>
                              <p:par>
                                <p:cTn id="389" presetID="8" presetClass="emph" presetSubtype="0" fill="hold" grpId="2" nodeType="withEffect">
                                  <p:stCondLst>
                                    <p:cond delay="0"/>
                                  </p:stCondLst>
                                  <p:childTnLst>
                                    <p:animRot by="21600000">
                                      <p:cBhvr>
                                        <p:cTn id="390" dur="2000" fill="hold"/>
                                        <p:tgtEl>
                                          <p:spTgt spid="27"/>
                                        </p:tgtEl>
                                        <p:attrNameLst>
                                          <p:attrName>r</p:attrName>
                                        </p:attrNameLst>
                                      </p:cBhvr>
                                    </p:animRot>
                                  </p:childTnLst>
                                </p:cTn>
                              </p:par>
                              <p:par>
                                <p:cTn id="391" presetID="8" presetClass="emph" presetSubtype="0" fill="hold" grpId="2" nodeType="withEffect">
                                  <p:stCondLst>
                                    <p:cond delay="0"/>
                                  </p:stCondLst>
                                  <p:childTnLst>
                                    <p:animRot by="-21600000">
                                      <p:cBhvr>
                                        <p:cTn id="392" dur="2000" fill="hold"/>
                                        <p:tgtEl>
                                          <p:spTgt spid="28"/>
                                        </p:tgtEl>
                                        <p:attrNameLst>
                                          <p:attrName>r</p:attrName>
                                        </p:attrNameLst>
                                      </p:cBhvr>
                                    </p:animRot>
                                  </p:childTnLst>
                                </p:cTn>
                              </p:par>
                              <p:par>
                                <p:cTn id="393" presetID="8" presetClass="emph" presetSubtype="0" fill="hold" grpId="2" nodeType="withEffect">
                                  <p:stCondLst>
                                    <p:cond delay="0"/>
                                  </p:stCondLst>
                                  <p:childTnLst>
                                    <p:animRot by="-21600000">
                                      <p:cBhvr>
                                        <p:cTn id="394" dur="2000" fill="hold"/>
                                        <p:tgtEl>
                                          <p:spTgt spid="29"/>
                                        </p:tgtEl>
                                        <p:attrNameLst>
                                          <p:attrName>r</p:attrName>
                                        </p:attrNameLst>
                                      </p:cBhvr>
                                    </p:animRot>
                                  </p:childTnLst>
                                </p:cTn>
                              </p:par>
                              <p:par>
                                <p:cTn id="395" presetID="8" presetClass="emph" presetSubtype="0" fill="hold" grpId="2" nodeType="withEffect">
                                  <p:stCondLst>
                                    <p:cond delay="0"/>
                                  </p:stCondLst>
                                  <p:childTnLst>
                                    <p:animRot by="-21600000">
                                      <p:cBhvr>
                                        <p:cTn id="396" dur="2000" fill="hold"/>
                                        <p:tgtEl>
                                          <p:spTgt spid="30"/>
                                        </p:tgtEl>
                                        <p:attrNameLst>
                                          <p:attrName>r</p:attrName>
                                        </p:attrNameLst>
                                      </p:cBhvr>
                                    </p:animRot>
                                  </p:childTnLst>
                                </p:cTn>
                              </p:par>
                              <p:par>
                                <p:cTn id="397" presetID="8" presetClass="emph" presetSubtype="0" fill="hold" grpId="2" nodeType="withEffect">
                                  <p:stCondLst>
                                    <p:cond delay="0"/>
                                  </p:stCondLst>
                                  <p:childTnLst>
                                    <p:animRot by="-21600000">
                                      <p:cBhvr>
                                        <p:cTn id="398" dur="2000" fill="hold"/>
                                        <p:tgtEl>
                                          <p:spTgt spid="31"/>
                                        </p:tgtEl>
                                        <p:attrNameLst>
                                          <p:attrName>r</p:attrName>
                                        </p:attrNameLst>
                                      </p:cBhvr>
                                    </p:animRot>
                                  </p:childTnLst>
                                </p:cTn>
                              </p:par>
                              <p:par>
                                <p:cTn id="399" presetID="8" presetClass="emph" presetSubtype="0" fill="hold" grpId="2" nodeType="withEffect">
                                  <p:stCondLst>
                                    <p:cond delay="0"/>
                                  </p:stCondLst>
                                  <p:childTnLst>
                                    <p:animRot by="-21600000">
                                      <p:cBhvr>
                                        <p:cTn id="400" dur="2000" fill="hold"/>
                                        <p:tgtEl>
                                          <p:spTgt spid="32"/>
                                        </p:tgtEl>
                                        <p:attrNameLst>
                                          <p:attrName>r</p:attrName>
                                        </p:attrNameLst>
                                      </p:cBhvr>
                                    </p:animRot>
                                  </p:childTnLst>
                                </p:cTn>
                              </p:par>
                              <p:par>
                                <p:cTn id="401" presetID="8" presetClass="emph" presetSubtype="0" fill="hold" grpId="2" nodeType="withEffect">
                                  <p:stCondLst>
                                    <p:cond delay="0"/>
                                  </p:stCondLst>
                                  <p:childTnLst>
                                    <p:animRot by="-21600000">
                                      <p:cBhvr>
                                        <p:cTn id="402" dur="2000" fill="hold"/>
                                        <p:tgtEl>
                                          <p:spTgt spid="33"/>
                                        </p:tgtEl>
                                        <p:attrNameLst>
                                          <p:attrName>r</p:attrName>
                                        </p:attrNameLst>
                                      </p:cBhvr>
                                    </p:animRot>
                                  </p:childTnLst>
                                </p:cTn>
                              </p:par>
                              <p:par>
                                <p:cTn id="403" presetID="8" presetClass="emph" presetSubtype="0" fill="hold" grpId="2" nodeType="withEffect">
                                  <p:stCondLst>
                                    <p:cond delay="0"/>
                                  </p:stCondLst>
                                  <p:childTnLst>
                                    <p:animRot by="-21600000">
                                      <p:cBhvr>
                                        <p:cTn id="404" dur="2000" fill="hold"/>
                                        <p:tgtEl>
                                          <p:spTgt spid="34"/>
                                        </p:tgtEl>
                                        <p:attrNameLst>
                                          <p:attrName>r</p:attrName>
                                        </p:attrNameLst>
                                      </p:cBhvr>
                                    </p:animRot>
                                  </p:childTnLst>
                                </p:cTn>
                              </p:par>
                              <p:par>
                                <p:cTn id="405" presetID="8" presetClass="emph" presetSubtype="0" fill="hold" grpId="2" nodeType="withEffect">
                                  <p:stCondLst>
                                    <p:cond delay="0"/>
                                  </p:stCondLst>
                                  <p:childTnLst>
                                    <p:animRot by="-21600000">
                                      <p:cBhvr>
                                        <p:cTn id="406" dur="2000" fill="hold"/>
                                        <p:tgtEl>
                                          <p:spTgt spid="35"/>
                                        </p:tgtEl>
                                        <p:attrNameLst>
                                          <p:attrName>r</p:attrName>
                                        </p:attrNameLst>
                                      </p:cBhvr>
                                    </p:animRot>
                                  </p:childTnLst>
                                </p:cTn>
                              </p:par>
                              <p:par>
                                <p:cTn id="407" presetID="8" presetClass="emph" presetSubtype="0" fill="hold" grpId="2" nodeType="withEffect">
                                  <p:stCondLst>
                                    <p:cond delay="0"/>
                                  </p:stCondLst>
                                  <p:childTnLst>
                                    <p:animRot by="-21600000">
                                      <p:cBhvr>
                                        <p:cTn id="408" dur="2000" fill="hold"/>
                                        <p:tgtEl>
                                          <p:spTgt spid="36"/>
                                        </p:tgtEl>
                                        <p:attrNameLst>
                                          <p:attrName>r</p:attrName>
                                        </p:attrNameLst>
                                      </p:cBhvr>
                                    </p:animRot>
                                  </p:childTnLst>
                                </p:cTn>
                              </p:par>
                              <p:par>
                                <p:cTn id="409" presetID="8" presetClass="emph" presetSubtype="0" fill="hold" grpId="2" nodeType="withEffect">
                                  <p:stCondLst>
                                    <p:cond delay="0"/>
                                  </p:stCondLst>
                                  <p:childTnLst>
                                    <p:animRot by="-21600000">
                                      <p:cBhvr>
                                        <p:cTn id="410" dur="2000" fill="hold"/>
                                        <p:tgtEl>
                                          <p:spTgt spid="37"/>
                                        </p:tgtEl>
                                        <p:attrNameLst>
                                          <p:attrName>r</p:attrName>
                                        </p:attrNameLst>
                                      </p:cBhvr>
                                    </p:animRot>
                                  </p:childTnLst>
                                </p:cTn>
                              </p:par>
                              <p:par>
                                <p:cTn id="411" presetID="8" presetClass="emph" presetSubtype="0" fill="hold" grpId="2" nodeType="withEffect">
                                  <p:stCondLst>
                                    <p:cond delay="0"/>
                                  </p:stCondLst>
                                  <p:childTnLst>
                                    <p:animRot by="-21600000">
                                      <p:cBhvr>
                                        <p:cTn id="412" dur="2000" fill="hold"/>
                                        <p:tgtEl>
                                          <p:spTgt spid="38"/>
                                        </p:tgtEl>
                                        <p:attrNameLst>
                                          <p:attrName>r</p:attrName>
                                        </p:attrNameLst>
                                      </p:cBhvr>
                                    </p:animRot>
                                  </p:childTnLst>
                                </p:cTn>
                              </p:par>
                              <p:par>
                                <p:cTn id="413" presetID="8" presetClass="emph" presetSubtype="0" fill="hold" grpId="2" nodeType="withEffect">
                                  <p:stCondLst>
                                    <p:cond delay="0"/>
                                  </p:stCondLst>
                                  <p:childTnLst>
                                    <p:animRot by="-21600000">
                                      <p:cBhvr>
                                        <p:cTn id="414" dur="2000" fill="hold"/>
                                        <p:tgtEl>
                                          <p:spTgt spid="39"/>
                                        </p:tgtEl>
                                        <p:attrNameLst>
                                          <p:attrName>r</p:attrName>
                                        </p:attrNameLst>
                                      </p:cBhvr>
                                    </p:animRot>
                                  </p:childTnLst>
                                </p:cTn>
                              </p:par>
                              <p:par>
                                <p:cTn id="415" presetID="8" presetClass="emph" presetSubtype="0" fill="hold" grpId="2" nodeType="withEffect">
                                  <p:stCondLst>
                                    <p:cond delay="0"/>
                                  </p:stCondLst>
                                  <p:childTnLst>
                                    <p:animRot by="-21600000">
                                      <p:cBhvr>
                                        <p:cTn id="416" dur="2000" fill="hold"/>
                                        <p:tgtEl>
                                          <p:spTgt spid="40"/>
                                        </p:tgtEl>
                                        <p:attrNameLst>
                                          <p:attrName>r</p:attrName>
                                        </p:attrNameLst>
                                      </p:cBhvr>
                                    </p:animRot>
                                  </p:childTnLst>
                                </p:cTn>
                              </p:par>
                              <p:par>
                                <p:cTn id="417" presetID="8" presetClass="emph" presetSubtype="0" fill="hold" grpId="2" nodeType="withEffect">
                                  <p:stCondLst>
                                    <p:cond delay="0"/>
                                  </p:stCondLst>
                                  <p:childTnLst>
                                    <p:animRot by="-21600000">
                                      <p:cBhvr>
                                        <p:cTn id="418" dur="2000" fill="hold"/>
                                        <p:tgtEl>
                                          <p:spTgt spid="41"/>
                                        </p:tgtEl>
                                        <p:attrNameLst>
                                          <p:attrName>r</p:attrName>
                                        </p:attrNameLst>
                                      </p:cBhvr>
                                    </p:animRot>
                                  </p:childTnLst>
                                </p:cTn>
                              </p:par>
                              <p:par>
                                <p:cTn id="419" presetID="8" presetClass="emph" presetSubtype="0" fill="hold" grpId="2" nodeType="withEffect">
                                  <p:stCondLst>
                                    <p:cond delay="0"/>
                                  </p:stCondLst>
                                  <p:childTnLst>
                                    <p:animRot by="-21600000">
                                      <p:cBhvr>
                                        <p:cTn id="420" dur="2000" fill="hold"/>
                                        <p:tgtEl>
                                          <p:spTgt spid="42"/>
                                        </p:tgtEl>
                                        <p:attrNameLst>
                                          <p:attrName>r</p:attrName>
                                        </p:attrNameLst>
                                      </p:cBhvr>
                                    </p:animRot>
                                  </p:childTnLst>
                                </p:cTn>
                              </p:par>
                              <p:par>
                                <p:cTn id="421" presetID="8" presetClass="emph" presetSubtype="0" fill="hold" grpId="2" nodeType="withEffect">
                                  <p:stCondLst>
                                    <p:cond delay="0"/>
                                  </p:stCondLst>
                                  <p:childTnLst>
                                    <p:animRot by="-21600000">
                                      <p:cBhvr>
                                        <p:cTn id="422" dur="2000" fill="hold"/>
                                        <p:tgtEl>
                                          <p:spTgt spid="43"/>
                                        </p:tgtEl>
                                        <p:attrNameLst>
                                          <p:attrName>r</p:attrName>
                                        </p:attrNameLst>
                                      </p:cBhvr>
                                    </p:animRot>
                                  </p:childTnLst>
                                </p:cTn>
                              </p:par>
                              <p:par>
                                <p:cTn id="423" presetID="8" presetClass="emph" presetSubtype="0" fill="hold" grpId="2" nodeType="withEffect">
                                  <p:stCondLst>
                                    <p:cond delay="0"/>
                                  </p:stCondLst>
                                  <p:childTnLst>
                                    <p:animRot by="-21600000">
                                      <p:cBhvr>
                                        <p:cTn id="424" dur="2000" fill="hold"/>
                                        <p:tgtEl>
                                          <p:spTgt spid="44"/>
                                        </p:tgtEl>
                                        <p:attrNameLst>
                                          <p:attrName>r</p:attrName>
                                        </p:attrNameLst>
                                      </p:cBhvr>
                                    </p:animRot>
                                  </p:childTnLst>
                                </p:cTn>
                              </p:par>
                              <p:par>
                                <p:cTn id="425" presetID="8" presetClass="emph" presetSubtype="0" fill="hold" grpId="2" nodeType="withEffect">
                                  <p:stCondLst>
                                    <p:cond delay="0"/>
                                  </p:stCondLst>
                                  <p:childTnLst>
                                    <p:animRot by="-21600000">
                                      <p:cBhvr>
                                        <p:cTn id="426" dur="2000" fill="hold"/>
                                        <p:tgtEl>
                                          <p:spTgt spid="45"/>
                                        </p:tgtEl>
                                        <p:attrNameLst>
                                          <p:attrName>r</p:attrName>
                                        </p:attrNameLst>
                                      </p:cBhvr>
                                    </p:animRot>
                                  </p:childTnLst>
                                </p:cTn>
                              </p:par>
                              <p:par>
                                <p:cTn id="427" presetID="8" presetClass="emph" presetSubtype="0" fill="hold" grpId="2" nodeType="withEffect">
                                  <p:stCondLst>
                                    <p:cond delay="0"/>
                                  </p:stCondLst>
                                  <p:childTnLst>
                                    <p:animRot by="-21600000">
                                      <p:cBhvr>
                                        <p:cTn id="428" dur="2000" fill="hold"/>
                                        <p:tgtEl>
                                          <p:spTgt spid="46"/>
                                        </p:tgtEl>
                                        <p:attrNameLst>
                                          <p:attrName>r</p:attrName>
                                        </p:attrNameLst>
                                      </p:cBhvr>
                                    </p:animRot>
                                  </p:childTnLst>
                                </p:cTn>
                              </p:par>
                              <p:par>
                                <p:cTn id="429" presetID="8" presetClass="emph" presetSubtype="0" fill="hold" grpId="2" nodeType="withEffect">
                                  <p:stCondLst>
                                    <p:cond delay="0"/>
                                  </p:stCondLst>
                                  <p:childTnLst>
                                    <p:animRot by="-21600000">
                                      <p:cBhvr>
                                        <p:cTn id="430" dur="2000" fill="hold"/>
                                        <p:tgtEl>
                                          <p:spTgt spid="47"/>
                                        </p:tgtEl>
                                        <p:attrNameLst>
                                          <p:attrName>r</p:attrName>
                                        </p:attrNameLst>
                                      </p:cBhvr>
                                    </p:animRot>
                                  </p:childTnLst>
                                </p:cTn>
                              </p:par>
                              <p:par>
                                <p:cTn id="431" presetID="8" presetClass="emph" presetSubtype="0" fill="hold" grpId="2" nodeType="withEffect">
                                  <p:stCondLst>
                                    <p:cond delay="0"/>
                                  </p:stCondLst>
                                  <p:childTnLst>
                                    <p:animRot by="-21600000">
                                      <p:cBhvr>
                                        <p:cTn id="432" dur="2000" fill="hold"/>
                                        <p:tgtEl>
                                          <p:spTgt spid="48"/>
                                        </p:tgtEl>
                                        <p:attrNameLst>
                                          <p:attrName>r</p:attrName>
                                        </p:attrNameLst>
                                      </p:cBhvr>
                                    </p:animRot>
                                  </p:childTnLst>
                                </p:cTn>
                              </p:par>
                              <p:par>
                                <p:cTn id="433" presetID="8" presetClass="emph" presetSubtype="0" fill="hold" grpId="2" nodeType="withEffect">
                                  <p:stCondLst>
                                    <p:cond delay="0"/>
                                  </p:stCondLst>
                                  <p:childTnLst>
                                    <p:animRot by="-21600000">
                                      <p:cBhvr>
                                        <p:cTn id="434" dur="2000" fill="hold"/>
                                        <p:tgtEl>
                                          <p:spTgt spid="49"/>
                                        </p:tgtEl>
                                        <p:attrNameLst>
                                          <p:attrName>r</p:attrName>
                                        </p:attrNameLst>
                                      </p:cBhvr>
                                    </p:animRot>
                                  </p:childTnLst>
                                </p:cTn>
                              </p:par>
                              <p:par>
                                <p:cTn id="435" presetID="8" presetClass="emph" presetSubtype="0" fill="hold" grpId="2" nodeType="withEffect">
                                  <p:stCondLst>
                                    <p:cond delay="0"/>
                                  </p:stCondLst>
                                  <p:childTnLst>
                                    <p:animRot by="-21600000">
                                      <p:cBhvr>
                                        <p:cTn id="436" dur="2000" fill="hold"/>
                                        <p:tgtEl>
                                          <p:spTgt spid="50"/>
                                        </p:tgtEl>
                                        <p:attrNameLst>
                                          <p:attrName>r</p:attrName>
                                        </p:attrNameLst>
                                      </p:cBhvr>
                                    </p:animRot>
                                  </p:childTnLst>
                                </p:cTn>
                              </p:par>
                              <p:par>
                                <p:cTn id="437" presetID="8" presetClass="emph" presetSubtype="0" fill="hold" grpId="2" nodeType="withEffect">
                                  <p:stCondLst>
                                    <p:cond delay="0"/>
                                  </p:stCondLst>
                                  <p:childTnLst>
                                    <p:animRot by="-21600000">
                                      <p:cBhvr>
                                        <p:cTn id="438" dur="2000" fill="hold"/>
                                        <p:tgtEl>
                                          <p:spTgt spid="51"/>
                                        </p:tgtEl>
                                        <p:attrNameLst>
                                          <p:attrName>r</p:attrName>
                                        </p:attrNameLst>
                                      </p:cBhvr>
                                    </p:animRot>
                                  </p:childTnLst>
                                </p:cTn>
                              </p:par>
                            </p:childTnLst>
                          </p:cTn>
                        </p:par>
                        <p:par>
                          <p:cTn id="439" fill="hold">
                            <p:stCondLst>
                              <p:cond delay="2000"/>
                            </p:stCondLst>
                            <p:childTnLst>
                              <p:par>
                                <p:cTn id="440" presetID="2" presetClass="exit" presetSubtype="8" fill="hold" grpId="3" nodeType="afterEffect">
                                  <p:stCondLst>
                                    <p:cond delay="0"/>
                                  </p:stCondLst>
                                  <p:childTnLst>
                                    <p:anim calcmode="lin" valueType="num">
                                      <p:cBhvr additive="base">
                                        <p:cTn id="441" dur="2000"/>
                                        <p:tgtEl>
                                          <p:spTgt spid="4"/>
                                        </p:tgtEl>
                                        <p:attrNameLst>
                                          <p:attrName>ppt_x</p:attrName>
                                        </p:attrNameLst>
                                      </p:cBhvr>
                                      <p:tavLst>
                                        <p:tav tm="0">
                                          <p:val>
                                            <p:strVal val="ppt_x"/>
                                          </p:val>
                                        </p:tav>
                                        <p:tav tm="100000">
                                          <p:val>
                                            <p:strVal val="0-ppt_w/2"/>
                                          </p:val>
                                        </p:tav>
                                      </p:tavLst>
                                    </p:anim>
                                    <p:anim calcmode="lin" valueType="num">
                                      <p:cBhvr additive="base">
                                        <p:cTn id="442" dur="2000"/>
                                        <p:tgtEl>
                                          <p:spTgt spid="4"/>
                                        </p:tgtEl>
                                        <p:attrNameLst>
                                          <p:attrName>ppt_y</p:attrName>
                                        </p:attrNameLst>
                                      </p:cBhvr>
                                      <p:tavLst>
                                        <p:tav tm="0">
                                          <p:val>
                                            <p:strVal val="ppt_y"/>
                                          </p:val>
                                        </p:tav>
                                        <p:tav tm="100000">
                                          <p:val>
                                            <p:strVal val="ppt_y"/>
                                          </p:val>
                                        </p:tav>
                                      </p:tavLst>
                                    </p:anim>
                                    <p:set>
                                      <p:cBhvr>
                                        <p:cTn id="443" dur="1" fill="hold">
                                          <p:stCondLst>
                                            <p:cond delay="1999"/>
                                          </p:stCondLst>
                                        </p:cTn>
                                        <p:tgtEl>
                                          <p:spTgt spid="4"/>
                                        </p:tgtEl>
                                        <p:attrNameLst>
                                          <p:attrName>style.visibility</p:attrName>
                                        </p:attrNameLst>
                                      </p:cBhvr>
                                      <p:to>
                                        <p:strVal val="hidden"/>
                                      </p:to>
                                    </p:set>
                                  </p:childTnLst>
                                </p:cTn>
                              </p:par>
                              <p:par>
                                <p:cTn id="444" presetID="2" presetClass="exit" presetSubtype="8" fill="hold" grpId="3" nodeType="withEffect">
                                  <p:stCondLst>
                                    <p:cond delay="0"/>
                                  </p:stCondLst>
                                  <p:childTnLst>
                                    <p:anim calcmode="lin" valueType="num">
                                      <p:cBhvr additive="base">
                                        <p:cTn id="445" dur="2000"/>
                                        <p:tgtEl>
                                          <p:spTgt spid="5"/>
                                        </p:tgtEl>
                                        <p:attrNameLst>
                                          <p:attrName>ppt_x</p:attrName>
                                        </p:attrNameLst>
                                      </p:cBhvr>
                                      <p:tavLst>
                                        <p:tav tm="0">
                                          <p:val>
                                            <p:strVal val="ppt_x"/>
                                          </p:val>
                                        </p:tav>
                                        <p:tav tm="100000">
                                          <p:val>
                                            <p:strVal val="0-ppt_w/2"/>
                                          </p:val>
                                        </p:tav>
                                      </p:tavLst>
                                    </p:anim>
                                    <p:anim calcmode="lin" valueType="num">
                                      <p:cBhvr additive="base">
                                        <p:cTn id="446" dur="2000"/>
                                        <p:tgtEl>
                                          <p:spTgt spid="5"/>
                                        </p:tgtEl>
                                        <p:attrNameLst>
                                          <p:attrName>ppt_y</p:attrName>
                                        </p:attrNameLst>
                                      </p:cBhvr>
                                      <p:tavLst>
                                        <p:tav tm="0">
                                          <p:val>
                                            <p:strVal val="ppt_y"/>
                                          </p:val>
                                        </p:tav>
                                        <p:tav tm="100000">
                                          <p:val>
                                            <p:strVal val="ppt_y"/>
                                          </p:val>
                                        </p:tav>
                                      </p:tavLst>
                                    </p:anim>
                                    <p:set>
                                      <p:cBhvr>
                                        <p:cTn id="447" dur="1" fill="hold">
                                          <p:stCondLst>
                                            <p:cond delay="1999"/>
                                          </p:stCondLst>
                                        </p:cTn>
                                        <p:tgtEl>
                                          <p:spTgt spid="5"/>
                                        </p:tgtEl>
                                        <p:attrNameLst>
                                          <p:attrName>style.visibility</p:attrName>
                                        </p:attrNameLst>
                                      </p:cBhvr>
                                      <p:to>
                                        <p:strVal val="hidden"/>
                                      </p:to>
                                    </p:set>
                                  </p:childTnLst>
                                </p:cTn>
                              </p:par>
                              <p:par>
                                <p:cTn id="448" presetID="2" presetClass="exit" presetSubtype="8" fill="hold" grpId="3" nodeType="withEffect">
                                  <p:stCondLst>
                                    <p:cond delay="0"/>
                                  </p:stCondLst>
                                  <p:childTnLst>
                                    <p:anim calcmode="lin" valueType="num">
                                      <p:cBhvr additive="base">
                                        <p:cTn id="449" dur="2000"/>
                                        <p:tgtEl>
                                          <p:spTgt spid="6"/>
                                        </p:tgtEl>
                                        <p:attrNameLst>
                                          <p:attrName>ppt_x</p:attrName>
                                        </p:attrNameLst>
                                      </p:cBhvr>
                                      <p:tavLst>
                                        <p:tav tm="0">
                                          <p:val>
                                            <p:strVal val="ppt_x"/>
                                          </p:val>
                                        </p:tav>
                                        <p:tav tm="100000">
                                          <p:val>
                                            <p:strVal val="0-ppt_w/2"/>
                                          </p:val>
                                        </p:tav>
                                      </p:tavLst>
                                    </p:anim>
                                    <p:anim calcmode="lin" valueType="num">
                                      <p:cBhvr additive="base">
                                        <p:cTn id="450" dur="2000"/>
                                        <p:tgtEl>
                                          <p:spTgt spid="6"/>
                                        </p:tgtEl>
                                        <p:attrNameLst>
                                          <p:attrName>ppt_y</p:attrName>
                                        </p:attrNameLst>
                                      </p:cBhvr>
                                      <p:tavLst>
                                        <p:tav tm="0">
                                          <p:val>
                                            <p:strVal val="ppt_y"/>
                                          </p:val>
                                        </p:tav>
                                        <p:tav tm="100000">
                                          <p:val>
                                            <p:strVal val="ppt_y"/>
                                          </p:val>
                                        </p:tav>
                                      </p:tavLst>
                                    </p:anim>
                                    <p:set>
                                      <p:cBhvr>
                                        <p:cTn id="451" dur="1" fill="hold">
                                          <p:stCondLst>
                                            <p:cond delay="1999"/>
                                          </p:stCondLst>
                                        </p:cTn>
                                        <p:tgtEl>
                                          <p:spTgt spid="6"/>
                                        </p:tgtEl>
                                        <p:attrNameLst>
                                          <p:attrName>style.visibility</p:attrName>
                                        </p:attrNameLst>
                                      </p:cBhvr>
                                      <p:to>
                                        <p:strVal val="hidden"/>
                                      </p:to>
                                    </p:set>
                                  </p:childTnLst>
                                </p:cTn>
                              </p:par>
                              <p:par>
                                <p:cTn id="452" presetID="2" presetClass="exit" presetSubtype="8" fill="hold" grpId="3" nodeType="withEffect">
                                  <p:stCondLst>
                                    <p:cond delay="0"/>
                                  </p:stCondLst>
                                  <p:childTnLst>
                                    <p:anim calcmode="lin" valueType="num">
                                      <p:cBhvr additive="base">
                                        <p:cTn id="453" dur="2000"/>
                                        <p:tgtEl>
                                          <p:spTgt spid="7"/>
                                        </p:tgtEl>
                                        <p:attrNameLst>
                                          <p:attrName>ppt_x</p:attrName>
                                        </p:attrNameLst>
                                      </p:cBhvr>
                                      <p:tavLst>
                                        <p:tav tm="0">
                                          <p:val>
                                            <p:strVal val="ppt_x"/>
                                          </p:val>
                                        </p:tav>
                                        <p:tav tm="100000">
                                          <p:val>
                                            <p:strVal val="0-ppt_w/2"/>
                                          </p:val>
                                        </p:tav>
                                      </p:tavLst>
                                    </p:anim>
                                    <p:anim calcmode="lin" valueType="num">
                                      <p:cBhvr additive="base">
                                        <p:cTn id="454" dur="2000"/>
                                        <p:tgtEl>
                                          <p:spTgt spid="7"/>
                                        </p:tgtEl>
                                        <p:attrNameLst>
                                          <p:attrName>ppt_y</p:attrName>
                                        </p:attrNameLst>
                                      </p:cBhvr>
                                      <p:tavLst>
                                        <p:tav tm="0">
                                          <p:val>
                                            <p:strVal val="ppt_y"/>
                                          </p:val>
                                        </p:tav>
                                        <p:tav tm="100000">
                                          <p:val>
                                            <p:strVal val="ppt_y"/>
                                          </p:val>
                                        </p:tav>
                                      </p:tavLst>
                                    </p:anim>
                                    <p:set>
                                      <p:cBhvr>
                                        <p:cTn id="455" dur="1" fill="hold">
                                          <p:stCondLst>
                                            <p:cond delay="1999"/>
                                          </p:stCondLst>
                                        </p:cTn>
                                        <p:tgtEl>
                                          <p:spTgt spid="7"/>
                                        </p:tgtEl>
                                        <p:attrNameLst>
                                          <p:attrName>style.visibility</p:attrName>
                                        </p:attrNameLst>
                                      </p:cBhvr>
                                      <p:to>
                                        <p:strVal val="hidden"/>
                                      </p:to>
                                    </p:set>
                                  </p:childTnLst>
                                </p:cTn>
                              </p:par>
                              <p:par>
                                <p:cTn id="456" presetID="2" presetClass="exit" presetSubtype="8" fill="hold" grpId="3" nodeType="withEffect">
                                  <p:stCondLst>
                                    <p:cond delay="0"/>
                                  </p:stCondLst>
                                  <p:childTnLst>
                                    <p:anim calcmode="lin" valueType="num">
                                      <p:cBhvr additive="base">
                                        <p:cTn id="457" dur="2000"/>
                                        <p:tgtEl>
                                          <p:spTgt spid="8"/>
                                        </p:tgtEl>
                                        <p:attrNameLst>
                                          <p:attrName>ppt_x</p:attrName>
                                        </p:attrNameLst>
                                      </p:cBhvr>
                                      <p:tavLst>
                                        <p:tav tm="0">
                                          <p:val>
                                            <p:strVal val="ppt_x"/>
                                          </p:val>
                                        </p:tav>
                                        <p:tav tm="100000">
                                          <p:val>
                                            <p:strVal val="0-ppt_w/2"/>
                                          </p:val>
                                        </p:tav>
                                      </p:tavLst>
                                    </p:anim>
                                    <p:anim calcmode="lin" valueType="num">
                                      <p:cBhvr additive="base">
                                        <p:cTn id="458" dur="2000"/>
                                        <p:tgtEl>
                                          <p:spTgt spid="8"/>
                                        </p:tgtEl>
                                        <p:attrNameLst>
                                          <p:attrName>ppt_y</p:attrName>
                                        </p:attrNameLst>
                                      </p:cBhvr>
                                      <p:tavLst>
                                        <p:tav tm="0">
                                          <p:val>
                                            <p:strVal val="ppt_y"/>
                                          </p:val>
                                        </p:tav>
                                        <p:tav tm="100000">
                                          <p:val>
                                            <p:strVal val="ppt_y"/>
                                          </p:val>
                                        </p:tav>
                                      </p:tavLst>
                                    </p:anim>
                                    <p:set>
                                      <p:cBhvr>
                                        <p:cTn id="459" dur="1" fill="hold">
                                          <p:stCondLst>
                                            <p:cond delay="1999"/>
                                          </p:stCondLst>
                                        </p:cTn>
                                        <p:tgtEl>
                                          <p:spTgt spid="8"/>
                                        </p:tgtEl>
                                        <p:attrNameLst>
                                          <p:attrName>style.visibility</p:attrName>
                                        </p:attrNameLst>
                                      </p:cBhvr>
                                      <p:to>
                                        <p:strVal val="hidden"/>
                                      </p:to>
                                    </p:set>
                                  </p:childTnLst>
                                </p:cTn>
                              </p:par>
                              <p:par>
                                <p:cTn id="460" presetID="2" presetClass="exit" presetSubtype="8" fill="hold" grpId="3" nodeType="withEffect">
                                  <p:stCondLst>
                                    <p:cond delay="0"/>
                                  </p:stCondLst>
                                  <p:childTnLst>
                                    <p:anim calcmode="lin" valueType="num">
                                      <p:cBhvr additive="base">
                                        <p:cTn id="461" dur="2000"/>
                                        <p:tgtEl>
                                          <p:spTgt spid="9"/>
                                        </p:tgtEl>
                                        <p:attrNameLst>
                                          <p:attrName>ppt_x</p:attrName>
                                        </p:attrNameLst>
                                      </p:cBhvr>
                                      <p:tavLst>
                                        <p:tav tm="0">
                                          <p:val>
                                            <p:strVal val="ppt_x"/>
                                          </p:val>
                                        </p:tav>
                                        <p:tav tm="100000">
                                          <p:val>
                                            <p:strVal val="0-ppt_w/2"/>
                                          </p:val>
                                        </p:tav>
                                      </p:tavLst>
                                    </p:anim>
                                    <p:anim calcmode="lin" valueType="num">
                                      <p:cBhvr additive="base">
                                        <p:cTn id="462" dur="2000"/>
                                        <p:tgtEl>
                                          <p:spTgt spid="9"/>
                                        </p:tgtEl>
                                        <p:attrNameLst>
                                          <p:attrName>ppt_y</p:attrName>
                                        </p:attrNameLst>
                                      </p:cBhvr>
                                      <p:tavLst>
                                        <p:tav tm="0">
                                          <p:val>
                                            <p:strVal val="ppt_y"/>
                                          </p:val>
                                        </p:tav>
                                        <p:tav tm="100000">
                                          <p:val>
                                            <p:strVal val="ppt_y"/>
                                          </p:val>
                                        </p:tav>
                                      </p:tavLst>
                                    </p:anim>
                                    <p:set>
                                      <p:cBhvr>
                                        <p:cTn id="463" dur="1" fill="hold">
                                          <p:stCondLst>
                                            <p:cond delay="1999"/>
                                          </p:stCondLst>
                                        </p:cTn>
                                        <p:tgtEl>
                                          <p:spTgt spid="9"/>
                                        </p:tgtEl>
                                        <p:attrNameLst>
                                          <p:attrName>style.visibility</p:attrName>
                                        </p:attrNameLst>
                                      </p:cBhvr>
                                      <p:to>
                                        <p:strVal val="hidden"/>
                                      </p:to>
                                    </p:set>
                                  </p:childTnLst>
                                </p:cTn>
                              </p:par>
                              <p:par>
                                <p:cTn id="464" presetID="2" presetClass="exit" presetSubtype="8" fill="hold" grpId="3" nodeType="withEffect">
                                  <p:stCondLst>
                                    <p:cond delay="0"/>
                                  </p:stCondLst>
                                  <p:childTnLst>
                                    <p:anim calcmode="lin" valueType="num">
                                      <p:cBhvr additive="base">
                                        <p:cTn id="465" dur="2000"/>
                                        <p:tgtEl>
                                          <p:spTgt spid="10"/>
                                        </p:tgtEl>
                                        <p:attrNameLst>
                                          <p:attrName>ppt_x</p:attrName>
                                        </p:attrNameLst>
                                      </p:cBhvr>
                                      <p:tavLst>
                                        <p:tav tm="0">
                                          <p:val>
                                            <p:strVal val="ppt_x"/>
                                          </p:val>
                                        </p:tav>
                                        <p:tav tm="100000">
                                          <p:val>
                                            <p:strVal val="0-ppt_w/2"/>
                                          </p:val>
                                        </p:tav>
                                      </p:tavLst>
                                    </p:anim>
                                    <p:anim calcmode="lin" valueType="num">
                                      <p:cBhvr additive="base">
                                        <p:cTn id="466" dur="2000"/>
                                        <p:tgtEl>
                                          <p:spTgt spid="10"/>
                                        </p:tgtEl>
                                        <p:attrNameLst>
                                          <p:attrName>ppt_y</p:attrName>
                                        </p:attrNameLst>
                                      </p:cBhvr>
                                      <p:tavLst>
                                        <p:tav tm="0">
                                          <p:val>
                                            <p:strVal val="ppt_y"/>
                                          </p:val>
                                        </p:tav>
                                        <p:tav tm="100000">
                                          <p:val>
                                            <p:strVal val="ppt_y"/>
                                          </p:val>
                                        </p:tav>
                                      </p:tavLst>
                                    </p:anim>
                                    <p:set>
                                      <p:cBhvr>
                                        <p:cTn id="467" dur="1" fill="hold">
                                          <p:stCondLst>
                                            <p:cond delay="1999"/>
                                          </p:stCondLst>
                                        </p:cTn>
                                        <p:tgtEl>
                                          <p:spTgt spid="10"/>
                                        </p:tgtEl>
                                        <p:attrNameLst>
                                          <p:attrName>style.visibility</p:attrName>
                                        </p:attrNameLst>
                                      </p:cBhvr>
                                      <p:to>
                                        <p:strVal val="hidden"/>
                                      </p:to>
                                    </p:set>
                                  </p:childTnLst>
                                </p:cTn>
                              </p:par>
                              <p:par>
                                <p:cTn id="468" presetID="2" presetClass="exit" presetSubtype="8" fill="hold" grpId="3" nodeType="withEffect">
                                  <p:stCondLst>
                                    <p:cond delay="0"/>
                                  </p:stCondLst>
                                  <p:childTnLst>
                                    <p:anim calcmode="lin" valueType="num">
                                      <p:cBhvr additive="base">
                                        <p:cTn id="469" dur="2000"/>
                                        <p:tgtEl>
                                          <p:spTgt spid="11"/>
                                        </p:tgtEl>
                                        <p:attrNameLst>
                                          <p:attrName>ppt_x</p:attrName>
                                        </p:attrNameLst>
                                      </p:cBhvr>
                                      <p:tavLst>
                                        <p:tav tm="0">
                                          <p:val>
                                            <p:strVal val="ppt_x"/>
                                          </p:val>
                                        </p:tav>
                                        <p:tav tm="100000">
                                          <p:val>
                                            <p:strVal val="0-ppt_w/2"/>
                                          </p:val>
                                        </p:tav>
                                      </p:tavLst>
                                    </p:anim>
                                    <p:anim calcmode="lin" valueType="num">
                                      <p:cBhvr additive="base">
                                        <p:cTn id="470" dur="2000"/>
                                        <p:tgtEl>
                                          <p:spTgt spid="11"/>
                                        </p:tgtEl>
                                        <p:attrNameLst>
                                          <p:attrName>ppt_y</p:attrName>
                                        </p:attrNameLst>
                                      </p:cBhvr>
                                      <p:tavLst>
                                        <p:tav tm="0">
                                          <p:val>
                                            <p:strVal val="ppt_y"/>
                                          </p:val>
                                        </p:tav>
                                        <p:tav tm="100000">
                                          <p:val>
                                            <p:strVal val="ppt_y"/>
                                          </p:val>
                                        </p:tav>
                                      </p:tavLst>
                                    </p:anim>
                                    <p:set>
                                      <p:cBhvr>
                                        <p:cTn id="471" dur="1" fill="hold">
                                          <p:stCondLst>
                                            <p:cond delay="1999"/>
                                          </p:stCondLst>
                                        </p:cTn>
                                        <p:tgtEl>
                                          <p:spTgt spid="11"/>
                                        </p:tgtEl>
                                        <p:attrNameLst>
                                          <p:attrName>style.visibility</p:attrName>
                                        </p:attrNameLst>
                                      </p:cBhvr>
                                      <p:to>
                                        <p:strVal val="hidden"/>
                                      </p:to>
                                    </p:set>
                                  </p:childTnLst>
                                </p:cTn>
                              </p:par>
                              <p:par>
                                <p:cTn id="472" presetID="2" presetClass="exit" presetSubtype="8" fill="hold" grpId="3" nodeType="withEffect">
                                  <p:stCondLst>
                                    <p:cond delay="0"/>
                                  </p:stCondLst>
                                  <p:childTnLst>
                                    <p:anim calcmode="lin" valueType="num">
                                      <p:cBhvr additive="base">
                                        <p:cTn id="473" dur="2000"/>
                                        <p:tgtEl>
                                          <p:spTgt spid="12"/>
                                        </p:tgtEl>
                                        <p:attrNameLst>
                                          <p:attrName>ppt_x</p:attrName>
                                        </p:attrNameLst>
                                      </p:cBhvr>
                                      <p:tavLst>
                                        <p:tav tm="0">
                                          <p:val>
                                            <p:strVal val="ppt_x"/>
                                          </p:val>
                                        </p:tav>
                                        <p:tav tm="100000">
                                          <p:val>
                                            <p:strVal val="0-ppt_w/2"/>
                                          </p:val>
                                        </p:tav>
                                      </p:tavLst>
                                    </p:anim>
                                    <p:anim calcmode="lin" valueType="num">
                                      <p:cBhvr additive="base">
                                        <p:cTn id="474" dur="2000"/>
                                        <p:tgtEl>
                                          <p:spTgt spid="12"/>
                                        </p:tgtEl>
                                        <p:attrNameLst>
                                          <p:attrName>ppt_y</p:attrName>
                                        </p:attrNameLst>
                                      </p:cBhvr>
                                      <p:tavLst>
                                        <p:tav tm="0">
                                          <p:val>
                                            <p:strVal val="ppt_y"/>
                                          </p:val>
                                        </p:tav>
                                        <p:tav tm="100000">
                                          <p:val>
                                            <p:strVal val="ppt_y"/>
                                          </p:val>
                                        </p:tav>
                                      </p:tavLst>
                                    </p:anim>
                                    <p:set>
                                      <p:cBhvr>
                                        <p:cTn id="475" dur="1" fill="hold">
                                          <p:stCondLst>
                                            <p:cond delay="1999"/>
                                          </p:stCondLst>
                                        </p:cTn>
                                        <p:tgtEl>
                                          <p:spTgt spid="12"/>
                                        </p:tgtEl>
                                        <p:attrNameLst>
                                          <p:attrName>style.visibility</p:attrName>
                                        </p:attrNameLst>
                                      </p:cBhvr>
                                      <p:to>
                                        <p:strVal val="hidden"/>
                                      </p:to>
                                    </p:set>
                                  </p:childTnLst>
                                </p:cTn>
                              </p:par>
                              <p:par>
                                <p:cTn id="476" presetID="2" presetClass="exit" presetSubtype="8" fill="hold" grpId="3" nodeType="withEffect">
                                  <p:stCondLst>
                                    <p:cond delay="0"/>
                                  </p:stCondLst>
                                  <p:childTnLst>
                                    <p:anim calcmode="lin" valueType="num">
                                      <p:cBhvr additive="base">
                                        <p:cTn id="477" dur="2000"/>
                                        <p:tgtEl>
                                          <p:spTgt spid="13"/>
                                        </p:tgtEl>
                                        <p:attrNameLst>
                                          <p:attrName>ppt_x</p:attrName>
                                        </p:attrNameLst>
                                      </p:cBhvr>
                                      <p:tavLst>
                                        <p:tav tm="0">
                                          <p:val>
                                            <p:strVal val="ppt_x"/>
                                          </p:val>
                                        </p:tav>
                                        <p:tav tm="100000">
                                          <p:val>
                                            <p:strVal val="0-ppt_w/2"/>
                                          </p:val>
                                        </p:tav>
                                      </p:tavLst>
                                    </p:anim>
                                    <p:anim calcmode="lin" valueType="num">
                                      <p:cBhvr additive="base">
                                        <p:cTn id="478" dur="2000"/>
                                        <p:tgtEl>
                                          <p:spTgt spid="13"/>
                                        </p:tgtEl>
                                        <p:attrNameLst>
                                          <p:attrName>ppt_y</p:attrName>
                                        </p:attrNameLst>
                                      </p:cBhvr>
                                      <p:tavLst>
                                        <p:tav tm="0">
                                          <p:val>
                                            <p:strVal val="ppt_y"/>
                                          </p:val>
                                        </p:tav>
                                        <p:tav tm="100000">
                                          <p:val>
                                            <p:strVal val="ppt_y"/>
                                          </p:val>
                                        </p:tav>
                                      </p:tavLst>
                                    </p:anim>
                                    <p:set>
                                      <p:cBhvr>
                                        <p:cTn id="479" dur="1" fill="hold">
                                          <p:stCondLst>
                                            <p:cond delay="1999"/>
                                          </p:stCondLst>
                                        </p:cTn>
                                        <p:tgtEl>
                                          <p:spTgt spid="13"/>
                                        </p:tgtEl>
                                        <p:attrNameLst>
                                          <p:attrName>style.visibility</p:attrName>
                                        </p:attrNameLst>
                                      </p:cBhvr>
                                      <p:to>
                                        <p:strVal val="hidden"/>
                                      </p:to>
                                    </p:set>
                                  </p:childTnLst>
                                </p:cTn>
                              </p:par>
                              <p:par>
                                <p:cTn id="480" presetID="2" presetClass="exit" presetSubtype="8" fill="hold" grpId="3" nodeType="withEffect">
                                  <p:stCondLst>
                                    <p:cond delay="0"/>
                                  </p:stCondLst>
                                  <p:childTnLst>
                                    <p:anim calcmode="lin" valueType="num">
                                      <p:cBhvr additive="base">
                                        <p:cTn id="481" dur="2000"/>
                                        <p:tgtEl>
                                          <p:spTgt spid="14"/>
                                        </p:tgtEl>
                                        <p:attrNameLst>
                                          <p:attrName>ppt_x</p:attrName>
                                        </p:attrNameLst>
                                      </p:cBhvr>
                                      <p:tavLst>
                                        <p:tav tm="0">
                                          <p:val>
                                            <p:strVal val="ppt_x"/>
                                          </p:val>
                                        </p:tav>
                                        <p:tav tm="100000">
                                          <p:val>
                                            <p:strVal val="0-ppt_w/2"/>
                                          </p:val>
                                        </p:tav>
                                      </p:tavLst>
                                    </p:anim>
                                    <p:anim calcmode="lin" valueType="num">
                                      <p:cBhvr additive="base">
                                        <p:cTn id="482" dur="2000"/>
                                        <p:tgtEl>
                                          <p:spTgt spid="14"/>
                                        </p:tgtEl>
                                        <p:attrNameLst>
                                          <p:attrName>ppt_y</p:attrName>
                                        </p:attrNameLst>
                                      </p:cBhvr>
                                      <p:tavLst>
                                        <p:tav tm="0">
                                          <p:val>
                                            <p:strVal val="ppt_y"/>
                                          </p:val>
                                        </p:tav>
                                        <p:tav tm="100000">
                                          <p:val>
                                            <p:strVal val="ppt_y"/>
                                          </p:val>
                                        </p:tav>
                                      </p:tavLst>
                                    </p:anim>
                                    <p:set>
                                      <p:cBhvr>
                                        <p:cTn id="483" dur="1" fill="hold">
                                          <p:stCondLst>
                                            <p:cond delay="1999"/>
                                          </p:stCondLst>
                                        </p:cTn>
                                        <p:tgtEl>
                                          <p:spTgt spid="14"/>
                                        </p:tgtEl>
                                        <p:attrNameLst>
                                          <p:attrName>style.visibility</p:attrName>
                                        </p:attrNameLst>
                                      </p:cBhvr>
                                      <p:to>
                                        <p:strVal val="hidden"/>
                                      </p:to>
                                    </p:set>
                                  </p:childTnLst>
                                </p:cTn>
                              </p:par>
                              <p:par>
                                <p:cTn id="484" presetID="2" presetClass="exit" presetSubtype="8" fill="hold" grpId="3" nodeType="withEffect">
                                  <p:stCondLst>
                                    <p:cond delay="0"/>
                                  </p:stCondLst>
                                  <p:childTnLst>
                                    <p:anim calcmode="lin" valueType="num">
                                      <p:cBhvr additive="base">
                                        <p:cTn id="485" dur="2000"/>
                                        <p:tgtEl>
                                          <p:spTgt spid="15"/>
                                        </p:tgtEl>
                                        <p:attrNameLst>
                                          <p:attrName>ppt_x</p:attrName>
                                        </p:attrNameLst>
                                      </p:cBhvr>
                                      <p:tavLst>
                                        <p:tav tm="0">
                                          <p:val>
                                            <p:strVal val="ppt_x"/>
                                          </p:val>
                                        </p:tav>
                                        <p:tav tm="100000">
                                          <p:val>
                                            <p:strVal val="0-ppt_w/2"/>
                                          </p:val>
                                        </p:tav>
                                      </p:tavLst>
                                    </p:anim>
                                    <p:anim calcmode="lin" valueType="num">
                                      <p:cBhvr additive="base">
                                        <p:cTn id="486" dur="2000"/>
                                        <p:tgtEl>
                                          <p:spTgt spid="15"/>
                                        </p:tgtEl>
                                        <p:attrNameLst>
                                          <p:attrName>ppt_y</p:attrName>
                                        </p:attrNameLst>
                                      </p:cBhvr>
                                      <p:tavLst>
                                        <p:tav tm="0">
                                          <p:val>
                                            <p:strVal val="ppt_y"/>
                                          </p:val>
                                        </p:tav>
                                        <p:tav tm="100000">
                                          <p:val>
                                            <p:strVal val="ppt_y"/>
                                          </p:val>
                                        </p:tav>
                                      </p:tavLst>
                                    </p:anim>
                                    <p:set>
                                      <p:cBhvr>
                                        <p:cTn id="487" dur="1" fill="hold">
                                          <p:stCondLst>
                                            <p:cond delay="1999"/>
                                          </p:stCondLst>
                                        </p:cTn>
                                        <p:tgtEl>
                                          <p:spTgt spid="15"/>
                                        </p:tgtEl>
                                        <p:attrNameLst>
                                          <p:attrName>style.visibility</p:attrName>
                                        </p:attrNameLst>
                                      </p:cBhvr>
                                      <p:to>
                                        <p:strVal val="hidden"/>
                                      </p:to>
                                    </p:set>
                                  </p:childTnLst>
                                </p:cTn>
                              </p:par>
                              <p:par>
                                <p:cTn id="488" presetID="2" presetClass="exit" presetSubtype="8" fill="hold" grpId="3" nodeType="withEffect">
                                  <p:stCondLst>
                                    <p:cond delay="0"/>
                                  </p:stCondLst>
                                  <p:childTnLst>
                                    <p:anim calcmode="lin" valueType="num">
                                      <p:cBhvr additive="base">
                                        <p:cTn id="489" dur="2000"/>
                                        <p:tgtEl>
                                          <p:spTgt spid="16"/>
                                        </p:tgtEl>
                                        <p:attrNameLst>
                                          <p:attrName>ppt_x</p:attrName>
                                        </p:attrNameLst>
                                      </p:cBhvr>
                                      <p:tavLst>
                                        <p:tav tm="0">
                                          <p:val>
                                            <p:strVal val="ppt_x"/>
                                          </p:val>
                                        </p:tav>
                                        <p:tav tm="100000">
                                          <p:val>
                                            <p:strVal val="0-ppt_w/2"/>
                                          </p:val>
                                        </p:tav>
                                      </p:tavLst>
                                    </p:anim>
                                    <p:anim calcmode="lin" valueType="num">
                                      <p:cBhvr additive="base">
                                        <p:cTn id="490" dur="2000"/>
                                        <p:tgtEl>
                                          <p:spTgt spid="16"/>
                                        </p:tgtEl>
                                        <p:attrNameLst>
                                          <p:attrName>ppt_y</p:attrName>
                                        </p:attrNameLst>
                                      </p:cBhvr>
                                      <p:tavLst>
                                        <p:tav tm="0">
                                          <p:val>
                                            <p:strVal val="ppt_y"/>
                                          </p:val>
                                        </p:tav>
                                        <p:tav tm="100000">
                                          <p:val>
                                            <p:strVal val="ppt_y"/>
                                          </p:val>
                                        </p:tav>
                                      </p:tavLst>
                                    </p:anim>
                                    <p:set>
                                      <p:cBhvr>
                                        <p:cTn id="491" dur="1" fill="hold">
                                          <p:stCondLst>
                                            <p:cond delay="1999"/>
                                          </p:stCondLst>
                                        </p:cTn>
                                        <p:tgtEl>
                                          <p:spTgt spid="16"/>
                                        </p:tgtEl>
                                        <p:attrNameLst>
                                          <p:attrName>style.visibility</p:attrName>
                                        </p:attrNameLst>
                                      </p:cBhvr>
                                      <p:to>
                                        <p:strVal val="hidden"/>
                                      </p:to>
                                    </p:set>
                                  </p:childTnLst>
                                </p:cTn>
                              </p:par>
                              <p:par>
                                <p:cTn id="492" presetID="2" presetClass="exit" presetSubtype="8" fill="hold" grpId="3" nodeType="withEffect">
                                  <p:stCondLst>
                                    <p:cond delay="0"/>
                                  </p:stCondLst>
                                  <p:childTnLst>
                                    <p:anim calcmode="lin" valueType="num">
                                      <p:cBhvr additive="base">
                                        <p:cTn id="493" dur="2000"/>
                                        <p:tgtEl>
                                          <p:spTgt spid="17"/>
                                        </p:tgtEl>
                                        <p:attrNameLst>
                                          <p:attrName>ppt_x</p:attrName>
                                        </p:attrNameLst>
                                      </p:cBhvr>
                                      <p:tavLst>
                                        <p:tav tm="0">
                                          <p:val>
                                            <p:strVal val="ppt_x"/>
                                          </p:val>
                                        </p:tav>
                                        <p:tav tm="100000">
                                          <p:val>
                                            <p:strVal val="0-ppt_w/2"/>
                                          </p:val>
                                        </p:tav>
                                      </p:tavLst>
                                    </p:anim>
                                    <p:anim calcmode="lin" valueType="num">
                                      <p:cBhvr additive="base">
                                        <p:cTn id="494" dur="2000"/>
                                        <p:tgtEl>
                                          <p:spTgt spid="17"/>
                                        </p:tgtEl>
                                        <p:attrNameLst>
                                          <p:attrName>ppt_y</p:attrName>
                                        </p:attrNameLst>
                                      </p:cBhvr>
                                      <p:tavLst>
                                        <p:tav tm="0">
                                          <p:val>
                                            <p:strVal val="ppt_y"/>
                                          </p:val>
                                        </p:tav>
                                        <p:tav tm="100000">
                                          <p:val>
                                            <p:strVal val="ppt_y"/>
                                          </p:val>
                                        </p:tav>
                                      </p:tavLst>
                                    </p:anim>
                                    <p:set>
                                      <p:cBhvr>
                                        <p:cTn id="495" dur="1" fill="hold">
                                          <p:stCondLst>
                                            <p:cond delay="1999"/>
                                          </p:stCondLst>
                                        </p:cTn>
                                        <p:tgtEl>
                                          <p:spTgt spid="17"/>
                                        </p:tgtEl>
                                        <p:attrNameLst>
                                          <p:attrName>style.visibility</p:attrName>
                                        </p:attrNameLst>
                                      </p:cBhvr>
                                      <p:to>
                                        <p:strVal val="hidden"/>
                                      </p:to>
                                    </p:set>
                                  </p:childTnLst>
                                </p:cTn>
                              </p:par>
                              <p:par>
                                <p:cTn id="496" presetID="2" presetClass="exit" presetSubtype="8" fill="hold" grpId="3" nodeType="withEffect">
                                  <p:stCondLst>
                                    <p:cond delay="0"/>
                                  </p:stCondLst>
                                  <p:childTnLst>
                                    <p:anim calcmode="lin" valueType="num">
                                      <p:cBhvr additive="base">
                                        <p:cTn id="497" dur="2000"/>
                                        <p:tgtEl>
                                          <p:spTgt spid="18"/>
                                        </p:tgtEl>
                                        <p:attrNameLst>
                                          <p:attrName>ppt_x</p:attrName>
                                        </p:attrNameLst>
                                      </p:cBhvr>
                                      <p:tavLst>
                                        <p:tav tm="0">
                                          <p:val>
                                            <p:strVal val="ppt_x"/>
                                          </p:val>
                                        </p:tav>
                                        <p:tav tm="100000">
                                          <p:val>
                                            <p:strVal val="0-ppt_w/2"/>
                                          </p:val>
                                        </p:tav>
                                      </p:tavLst>
                                    </p:anim>
                                    <p:anim calcmode="lin" valueType="num">
                                      <p:cBhvr additive="base">
                                        <p:cTn id="498" dur="2000"/>
                                        <p:tgtEl>
                                          <p:spTgt spid="18"/>
                                        </p:tgtEl>
                                        <p:attrNameLst>
                                          <p:attrName>ppt_y</p:attrName>
                                        </p:attrNameLst>
                                      </p:cBhvr>
                                      <p:tavLst>
                                        <p:tav tm="0">
                                          <p:val>
                                            <p:strVal val="ppt_y"/>
                                          </p:val>
                                        </p:tav>
                                        <p:tav tm="100000">
                                          <p:val>
                                            <p:strVal val="ppt_y"/>
                                          </p:val>
                                        </p:tav>
                                      </p:tavLst>
                                    </p:anim>
                                    <p:set>
                                      <p:cBhvr>
                                        <p:cTn id="499" dur="1" fill="hold">
                                          <p:stCondLst>
                                            <p:cond delay="1999"/>
                                          </p:stCondLst>
                                        </p:cTn>
                                        <p:tgtEl>
                                          <p:spTgt spid="18"/>
                                        </p:tgtEl>
                                        <p:attrNameLst>
                                          <p:attrName>style.visibility</p:attrName>
                                        </p:attrNameLst>
                                      </p:cBhvr>
                                      <p:to>
                                        <p:strVal val="hidden"/>
                                      </p:to>
                                    </p:set>
                                  </p:childTnLst>
                                </p:cTn>
                              </p:par>
                              <p:par>
                                <p:cTn id="500" presetID="2" presetClass="exit" presetSubtype="8" fill="hold" grpId="3" nodeType="withEffect">
                                  <p:stCondLst>
                                    <p:cond delay="0"/>
                                  </p:stCondLst>
                                  <p:childTnLst>
                                    <p:anim calcmode="lin" valueType="num">
                                      <p:cBhvr additive="base">
                                        <p:cTn id="501" dur="2000"/>
                                        <p:tgtEl>
                                          <p:spTgt spid="19"/>
                                        </p:tgtEl>
                                        <p:attrNameLst>
                                          <p:attrName>ppt_x</p:attrName>
                                        </p:attrNameLst>
                                      </p:cBhvr>
                                      <p:tavLst>
                                        <p:tav tm="0">
                                          <p:val>
                                            <p:strVal val="ppt_x"/>
                                          </p:val>
                                        </p:tav>
                                        <p:tav tm="100000">
                                          <p:val>
                                            <p:strVal val="0-ppt_w/2"/>
                                          </p:val>
                                        </p:tav>
                                      </p:tavLst>
                                    </p:anim>
                                    <p:anim calcmode="lin" valueType="num">
                                      <p:cBhvr additive="base">
                                        <p:cTn id="502" dur="2000"/>
                                        <p:tgtEl>
                                          <p:spTgt spid="19"/>
                                        </p:tgtEl>
                                        <p:attrNameLst>
                                          <p:attrName>ppt_y</p:attrName>
                                        </p:attrNameLst>
                                      </p:cBhvr>
                                      <p:tavLst>
                                        <p:tav tm="0">
                                          <p:val>
                                            <p:strVal val="ppt_y"/>
                                          </p:val>
                                        </p:tav>
                                        <p:tav tm="100000">
                                          <p:val>
                                            <p:strVal val="ppt_y"/>
                                          </p:val>
                                        </p:tav>
                                      </p:tavLst>
                                    </p:anim>
                                    <p:set>
                                      <p:cBhvr>
                                        <p:cTn id="503" dur="1" fill="hold">
                                          <p:stCondLst>
                                            <p:cond delay="1999"/>
                                          </p:stCondLst>
                                        </p:cTn>
                                        <p:tgtEl>
                                          <p:spTgt spid="19"/>
                                        </p:tgtEl>
                                        <p:attrNameLst>
                                          <p:attrName>style.visibility</p:attrName>
                                        </p:attrNameLst>
                                      </p:cBhvr>
                                      <p:to>
                                        <p:strVal val="hidden"/>
                                      </p:to>
                                    </p:set>
                                  </p:childTnLst>
                                </p:cTn>
                              </p:par>
                              <p:par>
                                <p:cTn id="504" presetID="2" presetClass="exit" presetSubtype="8" fill="hold" grpId="3" nodeType="withEffect">
                                  <p:stCondLst>
                                    <p:cond delay="0"/>
                                  </p:stCondLst>
                                  <p:childTnLst>
                                    <p:anim calcmode="lin" valueType="num">
                                      <p:cBhvr additive="base">
                                        <p:cTn id="505" dur="2000"/>
                                        <p:tgtEl>
                                          <p:spTgt spid="20"/>
                                        </p:tgtEl>
                                        <p:attrNameLst>
                                          <p:attrName>ppt_x</p:attrName>
                                        </p:attrNameLst>
                                      </p:cBhvr>
                                      <p:tavLst>
                                        <p:tav tm="0">
                                          <p:val>
                                            <p:strVal val="ppt_x"/>
                                          </p:val>
                                        </p:tav>
                                        <p:tav tm="100000">
                                          <p:val>
                                            <p:strVal val="0-ppt_w/2"/>
                                          </p:val>
                                        </p:tav>
                                      </p:tavLst>
                                    </p:anim>
                                    <p:anim calcmode="lin" valueType="num">
                                      <p:cBhvr additive="base">
                                        <p:cTn id="506" dur="2000"/>
                                        <p:tgtEl>
                                          <p:spTgt spid="20"/>
                                        </p:tgtEl>
                                        <p:attrNameLst>
                                          <p:attrName>ppt_y</p:attrName>
                                        </p:attrNameLst>
                                      </p:cBhvr>
                                      <p:tavLst>
                                        <p:tav tm="0">
                                          <p:val>
                                            <p:strVal val="ppt_y"/>
                                          </p:val>
                                        </p:tav>
                                        <p:tav tm="100000">
                                          <p:val>
                                            <p:strVal val="ppt_y"/>
                                          </p:val>
                                        </p:tav>
                                      </p:tavLst>
                                    </p:anim>
                                    <p:set>
                                      <p:cBhvr>
                                        <p:cTn id="507" dur="1" fill="hold">
                                          <p:stCondLst>
                                            <p:cond delay="1999"/>
                                          </p:stCondLst>
                                        </p:cTn>
                                        <p:tgtEl>
                                          <p:spTgt spid="20"/>
                                        </p:tgtEl>
                                        <p:attrNameLst>
                                          <p:attrName>style.visibility</p:attrName>
                                        </p:attrNameLst>
                                      </p:cBhvr>
                                      <p:to>
                                        <p:strVal val="hidden"/>
                                      </p:to>
                                    </p:set>
                                  </p:childTnLst>
                                </p:cTn>
                              </p:par>
                              <p:par>
                                <p:cTn id="508" presetID="2" presetClass="exit" presetSubtype="8" fill="hold" grpId="3" nodeType="withEffect">
                                  <p:stCondLst>
                                    <p:cond delay="0"/>
                                  </p:stCondLst>
                                  <p:childTnLst>
                                    <p:anim calcmode="lin" valueType="num">
                                      <p:cBhvr additive="base">
                                        <p:cTn id="509" dur="2000"/>
                                        <p:tgtEl>
                                          <p:spTgt spid="21"/>
                                        </p:tgtEl>
                                        <p:attrNameLst>
                                          <p:attrName>ppt_x</p:attrName>
                                        </p:attrNameLst>
                                      </p:cBhvr>
                                      <p:tavLst>
                                        <p:tav tm="0">
                                          <p:val>
                                            <p:strVal val="ppt_x"/>
                                          </p:val>
                                        </p:tav>
                                        <p:tav tm="100000">
                                          <p:val>
                                            <p:strVal val="0-ppt_w/2"/>
                                          </p:val>
                                        </p:tav>
                                      </p:tavLst>
                                    </p:anim>
                                    <p:anim calcmode="lin" valueType="num">
                                      <p:cBhvr additive="base">
                                        <p:cTn id="510" dur="2000"/>
                                        <p:tgtEl>
                                          <p:spTgt spid="21"/>
                                        </p:tgtEl>
                                        <p:attrNameLst>
                                          <p:attrName>ppt_y</p:attrName>
                                        </p:attrNameLst>
                                      </p:cBhvr>
                                      <p:tavLst>
                                        <p:tav tm="0">
                                          <p:val>
                                            <p:strVal val="ppt_y"/>
                                          </p:val>
                                        </p:tav>
                                        <p:tav tm="100000">
                                          <p:val>
                                            <p:strVal val="ppt_y"/>
                                          </p:val>
                                        </p:tav>
                                      </p:tavLst>
                                    </p:anim>
                                    <p:set>
                                      <p:cBhvr>
                                        <p:cTn id="511" dur="1" fill="hold">
                                          <p:stCondLst>
                                            <p:cond delay="1999"/>
                                          </p:stCondLst>
                                        </p:cTn>
                                        <p:tgtEl>
                                          <p:spTgt spid="21"/>
                                        </p:tgtEl>
                                        <p:attrNameLst>
                                          <p:attrName>style.visibility</p:attrName>
                                        </p:attrNameLst>
                                      </p:cBhvr>
                                      <p:to>
                                        <p:strVal val="hidden"/>
                                      </p:to>
                                    </p:set>
                                  </p:childTnLst>
                                </p:cTn>
                              </p:par>
                              <p:par>
                                <p:cTn id="512" presetID="2" presetClass="exit" presetSubtype="8" fill="hold" grpId="3" nodeType="withEffect">
                                  <p:stCondLst>
                                    <p:cond delay="0"/>
                                  </p:stCondLst>
                                  <p:childTnLst>
                                    <p:anim calcmode="lin" valueType="num">
                                      <p:cBhvr additive="base">
                                        <p:cTn id="513" dur="2000"/>
                                        <p:tgtEl>
                                          <p:spTgt spid="22"/>
                                        </p:tgtEl>
                                        <p:attrNameLst>
                                          <p:attrName>ppt_x</p:attrName>
                                        </p:attrNameLst>
                                      </p:cBhvr>
                                      <p:tavLst>
                                        <p:tav tm="0">
                                          <p:val>
                                            <p:strVal val="ppt_x"/>
                                          </p:val>
                                        </p:tav>
                                        <p:tav tm="100000">
                                          <p:val>
                                            <p:strVal val="0-ppt_w/2"/>
                                          </p:val>
                                        </p:tav>
                                      </p:tavLst>
                                    </p:anim>
                                    <p:anim calcmode="lin" valueType="num">
                                      <p:cBhvr additive="base">
                                        <p:cTn id="514" dur="2000"/>
                                        <p:tgtEl>
                                          <p:spTgt spid="22"/>
                                        </p:tgtEl>
                                        <p:attrNameLst>
                                          <p:attrName>ppt_y</p:attrName>
                                        </p:attrNameLst>
                                      </p:cBhvr>
                                      <p:tavLst>
                                        <p:tav tm="0">
                                          <p:val>
                                            <p:strVal val="ppt_y"/>
                                          </p:val>
                                        </p:tav>
                                        <p:tav tm="100000">
                                          <p:val>
                                            <p:strVal val="ppt_y"/>
                                          </p:val>
                                        </p:tav>
                                      </p:tavLst>
                                    </p:anim>
                                    <p:set>
                                      <p:cBhvr>
                                        <p:cTn id="515" dur="1" fill="hold">
                                          <p:stCondLst>
                                            <p:cond delay="1999"/>
                                          </p:stCondLst>
                                        </p:cTn>
                                        <p:tgtEl>
                                          <p:spTgt spid="22"/>
                                        </p:tgtEl>
                                        <p:attrNameLst>
                                          <p:attrName>style.visibility</p:attrName>
                                        </p:attrNameLst>
                                      </p:cBhvr>
                                      <p:to>
                                        <p:strVal val="hidden"/>
                                      </p:to>
                                    </p:set>
                                  </p:childTnLst>
                                </p:cTn>
                              </p:par>
                              <p:par>
                                <p:cTn id="516" presetID="2" presetClass="exit" presetSubtype="8" fill="hold" grpId="3" nodeType="withEffect">
                                  <p:stCondLst>
                                    <p:cond delay="0"/>
                                  </p:stCondLst>
                                  <p:childTnLst>
                                    <p:anim calcmode="lin" valueType="num">
                                      <p:cBhvr additive="base">
                                        <p:cTn id="517" dur="2000"/>
                                        <p:tgtEl>
                                          <p:spTgt spid="23"/>
                                        </p:tgtEl>
                                        <p:attrNameLst>
                                          <p:attrName>ppt_x</p:attrName>
                                        </p:attrNameLst>
                                      </p:cBhvr>
                                      <p:tavLst>
                                        <p:tav tm="0">
                                          <p:val>
                                            <p:strVal val="ppt_x"/>
                                          </p:val>
                                        </p:tav>
                                        <p:tav tm="100000">
                                          <p:val>
                                            <p:strVal val="0-ppt_w/2"/>
                                          </p:val>
                                        </p:tav>
                                      </p:tavLst>
                                    </p:anim>
                                    <p:anim calcmode="lin" valueType="num">
                                      <p:cBhvr additive="base">
                                        <p:cTn id="518" dur="2000"/>
                                        <p:tgtEl>
                                          <p:spTgt spid="23"/>
                                        </p:tgtEl>
                                        <p:attrNameLst>
                                          <p:attrName>ppt_y</p:attrName>
                                        </p:attrNameLst>
                                      </p:cBhvr>
                                      <p:tavLst>
                                        <p:tav tm="0">
                                          <p:val>
                                            <p:strVal val="ppt_y"/>
                                          </p:val>
                                        </p:tav>
                                        <p:tav tm="100000">
                                          <p:val>
                                            <p:strVal val="ppt_y"/>
                                          </p:val>
                                        </p:tav>
                                      </p:tavLst>
                                    </p:anim>
                                    <p:set>
                                      <p:cBhvr>
                                        <p:cTn id="519" dur="1" fill="hold">
                                          <p:stCondLst>
                                            <p:cond delay="1999"/>
                                          </p:stCondLst>
                                        </p:cTn>
                                        <p:tgtEl>
                                          <p:spTgt spid="23"/>
                                        </p:tgtEl>
                                        <p:attrNameLst>
                                          <p:attrName>style.visibility</p:attrName>
                                        </p:attrNameLst>
                                      </p:cBhvr>
                                      <p:to>
                                        <p:strVal val="hidden"/>
                                      </p:to>
                                    </p:set>
                                  </p:childTnLst>
                                </p:cTn>
                              </p:par>
                              <p:par>
                                <p:cTn id="520" presetID="2" presetClass="exit" presetSubtype="8" fill="hold" grpId="3" nodeType="withEffect">
                                  <p:stCondLst>
                                    <p:cond delay="0"/>
                                  </p:stCondLst>
                                  <p:childTnLst>
                                    <p:anim calcmode="lin" valueType="num">
                                      <p:cBhvr additive="base">
                                        <p:cTn id="521" dur="2000"/>
                                        <p:tgtEl>
                                          <p:spTgt spid="24"/>
                                        </p:tgtEl>
                                        <p:attrNameLst>
                                          <p:attrName>ppt_x</p:attrName>
                                        </p:attrNameLst>
                                      </p:cBhvr>
                                      <p:tavLst>
                                        <p:tav tm="0">
                                          <p:val>
                                            <p:strVal val="ppt_x"/>
                                          </p:val>
                                        </p:tav>
                                        <p:tav tm="100000">
                                          <p:val>
                                            <p:strVal val="0-ppt_w/2"/>
                                          </p:val>
                                        </p:tav>
                                      </p:tavLst>
                                    </p:anim>
                                    <p:anim calcmode="lin" valueType="num">
                                      <p:cBhvr additive="base">
                                        <p:cTn id="522" dur="2000"/>
                                        <p:tgtEl>
                                          <p:spTgt spid="24"/>
                                        </p:tgtEl>
                                        <p:attrNameLst>
                                          <p:attrName>ppt_y</p:attrName>
                                        </p:attrNameLst>
                                      </p:cBhvr>
                                      <p:tavLst>
                                        <p:tav tm="0">
                                          <p:val>
                                            <p:strVal val="ppt_y"/>
                                          </p:val>
                                        </p:tav>
                                        <p:tav tm="100000">
                                          <p:val>
                                            <p:strVal val="ppt_y"/>
                                          </p:val>
                                        </p:tav>
                                      </p:tavLst>
                                    </p:anim>
                                    <p:set>
                                      <p:cBhvr>
                                        <p:cTn id="523" dur="1" fill="hold">
                                          <p:stCondLst>
                                            <p:cond delay="1999"/>
                                          </p:stCondLst>
                                        </p:cTn>
                                        <p:tgtEl>
                                          <p:spTgt spid="24"/>
                                        </p:tgtEl>
                                        <p:attrNameLst>
                                          <p:attrName>style.visibility</p:attrName>
                                        </p:attrNameLst>
                                      </p:cBhvr>
                                      <p:to>
                                        <p:strVal val="hidden"/>
                                      </p:to>
                                    </p:set>
                                  </p:childTnLst>
                                </p:cTn>
                              </p:par>
                              <p:par>
                                <p:cTn id="524" presetID="2" presetClass="exit" presetSubtype="8" fill="hold" grpId="3" nodeType="withEffect">
                                  <p:stCondLst>
                                    <p:cond delay="0"/>
                                  </p:stCondLst>
                                  <p:childTnLst>
                                    <p:anim calcmode="lin" valueType="num">
                                      <p:cBhvr additive="base">
                                        <p:cTn id="525" dur="2000"/>
                                        <p:tgtEl>
                                          <p:spTgt spid="25"/>
                                        </p:tgtEl>
                                        <p:attrNameLst>
                                          <p:attrName>ppt_x</p:attrName>
                                        </p:attrNameLst>
                                      </p:cBhvr>
                                      <p:tavLst>
                                        <p:tav tm="0">
                                          <p:val>
                                            <p:strVal val="ppt_x"/>
                                          </p:val>
                                        </p:tav>
                                        <p:tav tm="100000">
                                          <p:val>
                                            <p:strVal val="0-ppt_w/2"/>
                                          </p:val>
                                        </p:tav>
                                      </p:tavLst>
                                    </p:anim>
                                    <p:anim calcmode="lin" valueType="num">
                                      <p:cBhvr additive="base">
                                        <p:cTn id="526" dur="2000"/>
                                        <p:tgtEl>
                                          <p:spTgt spid="25"/>
                                        </p:tgtEl>
                                        <p:attrNameLst>
                                          <p:attrName>ppt_y</p:attrName>
                                        </p:attrNameLst>
                                      </p:cBhvr>
                                      <p:tavLst>
                                        <p:tav tm="0">
                                          <p:val>
                                            <p:strVal val="ppt_y"/>
                                          </p:val>
                                        </p:tav>
                                        <p:tav tm="100000">
                                          <p:val>
                                            <p:strVal val="ppt_y"/>
                                          </p:val>
                                        </p:tav>
                                      </p:tavLst>
                                    </p:anim>
                                    <p:set>
                                      <p:cBhvr>
                                        <p:cTn id="527" dur="1" fill="hold">
                                          <p:stCondLst>
                                            <p:cond delay="1999"/>
                                          </p:stCondLst>
                                        </p:cTn>
                                        <p:tgtEl>
                                          <p:spTgt spid="25"/>
                                        </p:tgtEl>
                                        <p:attrNameLst>
                                          <p:attrName>style.visibility</p:attrName>
                                        </p:attrNameLst>
                                      </p:cBhvr>
                                      <p:to>
                                        <p:strVal val="hidden"/>
                                      </p:to>
                                    </p:set>
                                  </p:childTnLst>
                                </p:cTn>
                              </p:par>
                              <p:par>
                                <p:cTn id="528" presetID="2" presetClass="exit" presetSubtype="8" fill="hold" grpId="3" nodeType="withEffect">
                                  <p:stCondLst>
                                    <p:cond delay="0"/>
                                  </p:stCondLst>
                                  <p:childTnLst>
                                    <p:anim calcmode="lin" valueType="num">
                                      <p:cBhvr additive="base">
                                        <p:cTn id="529" dur="2000"/>
                                        <p:tgtEl>
                                          <p:spTgt spid="26"/>
                                        </p:tgtEl>
                                        <p:attrNameLst>
                                          <p:attrName>ppt_x</p:attrName>
                                        </p:attrNameLst>
                                      </p:cBhvr>
                                      <p:tavLst>
                                        <p:tav tm="0">
                                          <p:val>
                                            <p:strVal val="ppt_x"/>
                                          </p:val>
                                        </p:tav>
                                        <p:tav tm="100000">
                                          <p:val>
                                            <p:strVal val="0-ppt_w/2"/>
                                          </p:val>
                                        </p:tav>
                                      </p:tavLst>
                                    </p:anim>
                                    <p:anim calcmode="lin" valueType="num">
                                      <p:cBhvr additive="base">
                                        <p:cTn id="530" dur="2000"/>
                                        <p:tgtEl>
                                          <p:spTgt spid="26"/>
                                        </p:tgtEl>
                                        <p:attrNameLst>
                                          <p:attrName>ppt_y</p:attrName>
                                        </p:attrNameLst>
                                      </p:cBhvr>
                                      <p:tavLst>
                                        <p:tav tm="0">
                                          <p:val>
                                            <p:strVal val="ppt_y"/>
                                          </p:val>
                                        </p:tav>
                                        <p:tav tm="100000">
                                          <p:val>
                                            <p:strVal val="ppt_y"/>
                                          </p:val>
                                        </p:tav>
                                      </p:tavLst>
                                    </p:anim>
                                    <p:set>
                                      <p:cBhvr>
                                        <p:cTn id="531" dur="1" fill="hold">
                                          <p:stCondLst>
                                            <p:cond delay="1999"/>
                                          </p:stCondLst>
                                        </p:cTn>
                                        <p:tgtEl>
                                          <p:spTgt spid="26"/>
                                        </p:tgtEl>
                                        <p:attrNameLst>
                                          <p:attrName>style.visibility</p:attrName>
                                        </p:attrNameLst>
                                      </p:cBhvr>
                                      <p:to>
                                        <p:strVal val="hidden"/>
                                      </p:to>
                                    </p:set>
                                  </p:childTnLst>
                                </p:cTn>
                              </p:par>
                              <p:par>
                                <p:cTn id="532" presetID="2" presetClass="exit" presetSubtype="8" fill="hold" grpId="3" nodeType="withEffect">
                                  <p:stCondLst>
                                    <p:cond delay="0"/>
                                  </p:stCondLst>
                                  <p:childTnLst>
                                    <p:anim calcmode="lin" valueType="num">
                                      <p:cBhvr additive="base">
                                        <p:cTn id="533" dur="2000"/>
                                        <p:tgtEl>
                                          <p:spTgt spid="27"/>
                                        </p:tgtEl>
                                        <p:attrNameLst>
                                          <p:attrName>ppt_x</p:attrName>
                                        </p:attrNameLst>
                                      </p:cBhvr>
                                      <p:tavLst>
                                        <p:tav tm="0">
                                          <p:val>
                                            <p:strVal val="ppt_x"/>
                                          </p:val>
                                        </p:tav>
                                        <p:tav tm="100000">
                                          <p:val>
                                            <p:strVal val="0-ppt_w/2"/>
                                          </p:val>
                                        </p:tav>
                                      </p:tavLst>
                                    </p:anim>
                                    <p:anim calcmode="lin" valueType="num">
                                      <p:cBhvr additive="base">
                                        <p:cTn id="534" dur="2000"/>
                                        <p:tgtEl>
                                          <p:spTgt spid="27"/>
                                        </p:tgtEl>
                                        <p:attrNameLst>
                                          <p:attrName>ppt_y</p:attrName>
                                        </p:attrNameLst>
                                      </p:cBhvr>
                                      <p:tavLst>
                                        <p:tav tm="0">
                                          <p:val>
                                            <p:strVal val="ppt_y"/>
                                          </p:val>
                                        </p:tav>
                                        <p:tav tm="100000">
                                          <p:val>
                                            <p:strVal val="ppt_y"/>
                                          </p:val>
                                        </p:tav>
                                      </p:tavLst>
                                    </p:anim>
                                    <p:set>
                                      <p:cBhvr>
                                        <p:cTn id="535" dur="1" fill="hold">
                                          <p:stCondLst>
                                            <p:cond delay="1999"/>
                                          </p:stCondLst>
                                        </p:cTn>
                                        <p:tgtEl>
                                          <p:spTgt spid="27"/>
                                        </p:tgtEl>
                                        <p:attrNameLst>
                                          <p:attrName>style.visibility</p:attrName>
                                        </p:attrNameLst>
                                      </p:cBhvr>
                                      <p:to>
                                        <p:strVal val="hidden"/>
                                      </p:to>
                                    </p:set>
                                  </p:childTnLst>
                                </p:cTn>
                              </p:par>
                              <p:par>
                                <p:cTn id="536" presetID="2" presetClass="exit" presetSubtype="2" fill="hold" grpId="3" nodeType="withEffect">
                                  <p:stCondLst>
                                    <p:cond delay="0"/>
                                  </p:stCondLst>
                                  <p:childTnLst>
                                    <p:anim calcmode="lin" valueType="num">
                                      <p:cBhvr additive="base">
                                        <p:cTn id="537" dur="2000"/>
                                        <p:tgtEl>
                                          <p:spTgt spid="28"/>
                                        </p:tgtEl>
                                        <p:attrNameLst>
                                          <p:attrName>ppt_x</p:attrName>
                                        </p:attrNameLst>
                                      </p:cBhvr>
                                      <p:tavLst>
                                        <p:tav tm="0">
                                          <p:val>
                                            <p:strVal val="ppt_x"/>
                                          </p:val>
                                        </p:tav>
                                        <p:tav tm="100000">
                                          <p:val>
                                            <p:strVal val="1+ppt_w/2"/>
                                          </p:val>
                                        </p:tav>
                                      </p:tavLst>
                                    </p:anim>
                                    <p:anim calcmode="lin" valueType="num">
                                      <p:cBhvr additive="base">
                                        <p:cTn id="538" dur="2000"/>
                                        <p:tgtEl>
                                          <p:spTgt spid="28"/>
                                        </p:tgtEl>
                                        <p:attrNameLst>
                                          <p:attrName>ppt_y</p:attrName>
                                        </p:attrNameLst>
                                      </p:cBhvr>
                                      <p:tavLst>
                                        <p:tav tm="0">
                                          <p:val>
                                            <p:strVal val="ppt_y"/>
                                          </p:val>
                                        </p:tav>
                                        <p:tav tm="100000">
                                          <p:val>
                                            <p:strVal val="ppt_y"/>
                                          </p:val>
                                        </p:tav>
                                      </p:tavLst>
                                    </p:anim>
                                    <p:set>
                                      <p:cBhvr>
                                        <p:cTn id="539" dur="1" fill="hold">
                                          <p:stCondLst>
                                            <p:cond delay="1999"/>
                                          </p:stCondLst>
                                        </p:cTn>
                                        <p:tgtEl>
                                          <p:spTgt spid="28"/>
                                        </p:tgtEl>
                                        <p:attrNameLst>
                                          <p:attrName>style.visibility</p:attrName>
                                        </p:attrNameLst>
                                      </p:cBhvr>
                                      <p:to>
                                        <p:strVal val="hidden"/>
                                      </p:to>
                                    </p:set>
                                  </p:childTnLst>
                                </p:cTn>
                              </p:par>
                              <p:par>
                                <p:cTn id="540" presetID="2" presetClass="exit" presetSubtype="2" fill="hold" grpId="3" nodeType="withEffect">
                                  <p:stCondLst>
                                    <p:cond delay="0"/>
                                  </p:stCondLst>
                                  <p:childTnLst>
                                    <p:anim calcmode="lin" valueType="num">
                                      <p:cBhvr additive="base">
                                        <p:cTn id="541" dur="2000"/>
                                        <p:tgtEl>
                                          <p:spTgt spid="29"/>
                                        </p:tgtEl>
                                        <p:attrNameLst>
                                          <p:attrName>ppt_x</p:attrName>
                                        </p:attrNameLst>
                                      </p:cBhvr>
                                      <p:tavLst>
                                        <p:tav tm="0">
                                          <p:val>
                                            <p:strVal val="ppt_x"/>
                                          </p:val>
                                        </p:tav>
                                        <p:tav tm="100000">
                                          <p:val>
                                            <p:strVal val="1+ppt_w/2"/>
                                          </p:val>
                                        </p:tav>
                                      </p:tavLst>
                                    </p:anim>
                                    <p:anim calcmode="lin" valueType="num">
                                      <p:cBhvr additive="base">
                                        <p:cTn id="542" dur="2000"/>
                                        <p:tgtEl>
                                          <p:spTgt spid="29"/>
                                        </p:tgtEl>
                                        <p:attrNameLst>
                                          <p:attrName>ppt_y</p:attrName>
                                        </p:attrNameLst>
                                      </p:cBhvr>
                                      <p:tavLst>
                                        <p:tav tm="0">
                                          <p:val>
                                            <p:strVal val="ppt_y"/>
                                          </p:val>
                                        </p:tav>
                                        <p:tav tm="100000">
                                          <p:val>
                                            <p:strVal val="ppt_y"/>
                                          </p:val>
                                        </p:tav>
                                      </p:tavLst>
                                    </p:anim>
                                    <p:set>
                                      <p:cBhvr>
                                        <p:cTn id="543" dur="1" fill="hold">
                                          <p:stCondLst>
                                            <p:cond delay="1999"/>
                                          </p:stCondLst>
                                        </p:cTn>
                                        <p:tgtEl>
                                          <p:spTgt spid="29"/>
                                        </p:tgtEl>
                                        <p:attrNameLst>
                                          <p:attrName>style.visibility</p:attrName>
                                        </p:attrNameLst>
                                      </p:cBhvr>
                                      <p:to>
                                        <p:strVal val="hidden"/>
                                      </p:to>
                                    </p:set>
                                  </p:childTnLst>
                                </p:cTn>
                              </p:par>
                              <p:par>
                                <p:cTn id="544" presetID="2" presetClass="exit" presetSubtype="2" fill="hold" grpId="3" nodeType="withEffect">
                                  <p:stCondLst>
                                    <p:cond delay="0"/>
                                  </p:stCondLst>
                                  <p:childTnLst>
                                    <p:anim calcmode="lin" valueType="num">
                                      <p:cBhvr additive="base">
                                        <p:cTn id="545" dur="2000"/>
                                        <p:tgtEl>
                                          <p:spTgt spid="30"/>
                                        </p:tgtEl>
                                        <p:attrNameLst>
                                          <p:attrName>ppt_x</p:attrName>
                                        </p:attrNameLst>
                                      </p:cBhvr>
                                      <p:tavLst>
                                        <p:tav tm="0">
                                          <p:val>
                                            <p:strVal val="ppt_x"/>
                                          </p:val>
                                        </p:tav>
                                        <p:tav tm="100000">
                                          <p:val>
                                            <p:strVal val="1+ppt_w/2"/>
                                          </p:val>
                                        </p:tav>
                                      </p:tavLst>
                                    </p:anim>
                                    <p:anim calcmode="lin" valueType="num">
                                      <p:cBhvr additive="base">
                                        <p:cTn id="546" dur="2000"/>
                                        <p:tgtEl>
                                          <p:spTgt spid="30"/>
                                        </p:tgtEl>
                                        <p:attrNameLst>
                                          <p:attrName>ppt_y</p:attrName>
                                        </p:attrNameLst>
                                      </p:cBhvr>
                                      <p:tavLst>
                                        <p:tav tm="0">
                                          <p:val>
                                            <p:strVal val="ppt_y"/>
                                          </p:val>
                                        </p:tav>
                                        <p:tav tm="100000">
                                          <p:val>
                                            <p:strVal val="ppt_y"/>
                                          </p:val>
                                        </p:tav>
                                      </p:tavLst>
                                    </p:anim>
                                    <p:set>
                                      <p:cBhvr>
                                        <p:cTn id="547" dur="1" fill="hold">
                                          <p:stCondLst>
                                            <p:cond delay="1999"/>
                                          </p:stCondLst>
                                        </p:cTn>
                                        <p:tgtEl>
                                          <p:spTgt spid="30"/>
                                        </p:tgtEl>
                                        <p:attrNameLst>
                                          <p:attrName>style.visibility</p:attrName>
                                        </p:attrNameLst>
                                      </p:cBhvr>
                                      <p:to>
                                        <p:strVal val="hidden"/>
                                      </p:to>
                                    </p:set>
                                  </p:childTnLst>
                                </p:cTn>
                              </p:par>
                              <p:par>
                                <p:cTn id="548" presetID="2" presetClass="exit" presetSubtype="2" fill="hold" grpId="3" nodeType="withEffect">
                                  <p:stCondLst>
                                    <p:cond delay="0"/>
                                  </p:stCondLst>
                                  <p:childTnLst>
                                    <p:anim calcmode="lin" valueType="num">
                                      <p:cBhvr additive="base">
                                        <p:cTn id="549" dur="2000"/>
                                        <p:tgtEl>
                                          <p:spTgt spid="31"/>
                                        </p:tgtEl>
                                        <p:attrNameLst>
                                          <p:attrName>ppt_x</p:attrName>
                                        </p:attrNameLst>
                                      </p:cBhvr>
                                      <p:tavLst>
                                        <p:tav tm="0">
                                          <p:val>
                                            <p:strVal val="ppt_x"/>
                                          </p:val>
                                        </p:tav>
                                        <p:tav tm="100000">
                                          <p:val>
                                            <p:strVal val="1+ppt_w/2"/>
                                          </p:val>
                                        </p:tav>
                                      </p:tavLst>
                                    </p:anim>
                                    <p:anim calcmode="lin" valueType="num">
                                      <p:cBhvr additive="base">
                                        <p:cTn id="550" dur="2000"/>
                                        <p:tgtEl>
                                          <p:spTgt spid="31"/>
                                        </p:tgtEl>
                                        <p:attrNameLst>
                                          <p:attrName>ppt_y</p:attrName>
                                        </p:attrNameLst>
                                      </p:cBhvr>
                                      <p:tavLst>
                                        <p:tav tm="0">
                                          <p:val>
                                            <p:strVal val="ppt_y"/>
                                          </p:val>
                                        </p:tav>
                                        <p:tav tm="100000">
                                          <p:val>
                                            <p:strVal val="ppt_y"/>
                                          </p:val>
                                        </p:tav>
                                      </p:tavLst>
                                    </p:anim>
                                    <p:set>
                                      <p:cBhvr>
                                        <p:cTn id="551" dur="1" fill="hold">
                                          <p:stCondLst>
                                            <p:cond delay="1999"/>
                                          </p:stCondLst>
                                        </p:cTn>
                                        <p:tgtEl>
                                          <p:spTgt spid="31"/>
                                        </p:tgtEl>
                                        <p:attrNameLst>
                                          <p:attrName>style.visibility</p:attrName>
                                        </p:attrNameLst>
                                      </p:cBhvr>
                                      <p:to>
                                        <p:strVal val="hidden"/>
                                      </p:to>
                                    </p:set>
                                  </p:childTnLst>
                                </p:cTn>
                              </p:par>
                              <p:par>
                                <p:cTn id="552" presetID="2" presetClass="exit" presetSubtype="2" fill="hold" grpId="3" nodeType="withEffect">
                                  <p:stCondLst>
                                    <p:cond delay="0"/>
                                  </p:stCondLst>
                                  <p:childTnLst>
                                    <p:anim calcmode="lin" valueType="num">
                                      <p:cBhvr additive="base">
                                        <p:cTn id="553" dur="2000"/>
                                        <p:tgtEl>
                                          <p:spTgt spid="32"/>
                                        </p:tgtEl>
                                        <p:attrNameLst>
                                          <p:attrName>ppt_x</p:attrName>
                                        </p:attrNameLst>
                                      </p:cBhvr>
                                      <p:tavLst>
                                        <p:tav tm="0">
                                          <p:val>
                                            <p:strVal val="ppt_x"/>
                                          </p:val>
                                        </p:tav>
                                        <p:tav tm="100000">
                                          <p:val>
                                            <p:strVal val="1+ppt_w/2"/>
                                          </p:val>
                                        </p:tav>
                                      </p:tavLst>
                                    </p:anim>
                                    <p:anim calcmode="lin" valueType="num">
                                      <p:cBhvr additive="base">
                                        <p:cTn id="554" dur="2000"/>
                                        <p:tgtEl>
                                          <p:spTgt spid="32"/>
                                        </p:tgtEl>
                                        <p:attrNameLst>
                                          <p:attrName>ppt_y</p:attrName>
                                        </p:attrNameLst>
                                      </p:cBhvr>
                                      <p:tavLst>
                                        <p:tav tm="0">
                                          <p:val>
                                            <p:strVal val="ppt_y"/>
                                          </p:val>
                                        </p:tav>
                                        <p:tav tm="100000">
                                          <p:val>
                                            <p:strVal val="ppt_y"/>
                                          </p:val>
                                        </p:tav>
                                      </p:tavLst>
                                    </p:anim>
                                    <p:set>
                                      <p:cBhvr>
                                        <p:cTn id="555" dur="1" fill="hold">
                                          <p:stCondLst>
                                            <p:cond delay="1999"/>
                                          </p:stCondLst>
                                        </p:cTn>
                                        <p:tgtEl>
                                          <p:spTgt spid="32"/>
                                        </p:tgtEl>
                                        <p:attrNameLst>
                                          <p:attrName>style.visibility</p:attrName>
                                        </p:attrNameLst>
                                      </p:cBhvr>
                                      <p:to>
                                        <p:strVal val="hidden"/>
                                      </p:to>
                                    </p:set>
                                  </p:childTnLst>
                                </p:cTn>
                              </p:par>
                              <p:par>
                                <p:cTn id="556" presetID="2" presetClass="exit" presetSubtype="2" fill="hold" grpId="3" nodeType="withEffect">
                                  <p:stCondLst>
                                    <p:cond delay="0"/>
                                  </p:stCondLst>
                                  <p:childTnLst>
                                    <p:anim calcmode="lin" valueType="num">
                                      <p:cBhvr additive="base">
                                        <p:cTn id="557" dur="2000"/>
                                        <p:tgtEl>
                                          <p:spTgt spid="33"/>
                                        </p:tgtEl>
                                        <p:attrNameLst>
                                          <p:attrName>ppt_x</p:attrName>
                                        </p:attrNameLst>
                                      </p:cBhvr>
                                      <p:tavLst>
                                        <p:tav tm="0">
                                          <p:val>
                                            <p:strVal val="ppt_x"/>
                                          </p:val>
                                        </p:tav>
                                        <p:tav tm="100000">
                                          <p:val>
                                            <p:strVal val="1+ppt_w/2"/>
                                          </p:val>
                                        </p:tav>
                                      </p:tavLst>
                                    </p:anim>
                                    <p:anim calcmode="lin" valueType="num">
                                      <p:cBhvr additive="base">
                                        <p:cTn id="558" dur="2000"/>
                                        <p:tgtEl>
                                          <p:spTgt spid="33"/>
                                        </p:tgtEl>
                                        <p:attrNameLst>
                                          <p:attrName>ppt_y</p:attrName>
                                        </p:attrNameLst>
                                      </p:cBhvr>
                                      <p:tavLst>
                                        <p:tav tm="0">
                                          <p:val>
                                            <p:strVal val="ppt_y"/>
                                          </p:val>
                                        </p:tav>
                                        <p:tav tm="100000">
                                          <p:val>
                                            <p:strVal val="ppt_y"/>
                                          </p:val>
                                        </p:tav>
                                      </p:tavLst>
                                    </p:anim>
                                    <p:set>
                                      <p:cBhvr>
                                        <p:cTn id="559" dur="1" fill="hold">
                                          <p:stCondLst>
                                            <p:cond delay="1999"/>
                                          </p:stCondLst>
                                        </p:cTn>
                                        <p:tgtEl>
                                          <p:spTgt spid="33"/>
                                        </p:tgtEl>
                                        <p:attrNameLst>
                                          <p:attrName>style.visibility</p:attrName>
                                        </p:attrNameLst>
                                      </p:cBhvr>
                                      <p:to>
                                        <p:strVal val="hidden"/>
                                      </p:to>
                                    </p:set>
                                  </p:childTnLst>
                                </p:cTn>
                              </p:par>
                              <p:par>
                                <p:cTn id="560" presetID="2" presetClass="exit" presetSubtype="2" fill="hold" grpId="3" nodeType="withEffect">
                                  <p:stCondLst>
                                    <p:cond delay="0"/>
                                  </p:stCondLst>
                                  <p:childTnLst>
                                    <p:anim calcmode="lin" valueType="num">
                                      <p:cBhvr additive="base">
                                        <p:cTn id="561" dur="2000"/>
                                        <p:tgtEl>
                                          <p:spTgt spid="34"/>
                                        </p:tgtEl>
                                        <p:attrNameLst>
                                          <p:attrName>ppt_x</p:attrName>
                                        </p:attrNameLst>
                                      </p:cBhvr>
                                      <p:tavLst>
                                        <p:tav tm="0">
                                          <p:val>
                                            <p:strVal val="ppt_x"/>
                                          </p:val>
                                        </p:tav>
                                        <p:tav tm="100000">
                                          <p:val>
                                            <p:strVal val="1+ppt_w/2"/>
                                          </p:val>
                                        </p:tav>
                                      </p:tavLst>
                                    </p:anim>
                                    <p:anim calcmode="lin" valueType="num">
                                      <p:cBhvr additive="base">
                                        <p:cTn id="562" dur="2000"/>
                                        <p:tgtEl>
                                          <p:spTgt spid="34"/>
                                        </p:tgtEl>
                                        <p:attrNameLst>
                                          <p:attrName>ppt_y</p:attrName>
                                        </p:attrNameLst>
                                      </p:cBhvr>
                                      <p:tavLst>
                                        <p:tav tm="0">
                                          <p:val>
                                            <p:strVal val="ppt_y"/>
                                          </p:val>
                                        </p:tav>
                                        <p:tav tm="100000">
                                          <p:val>
                                            <p:strVal val="ppt_y"/>
                                          </p:val>
                                        </p:tav>
                                      </p:tavLst>
                                    </p:anim>
                                    <p:set>
                                      <p:cBhvr>
                                        <p:cTn id="563" dur="1" fill="hold">
                                          <p:stCondLst>
                                            <p:cond delay="1999"/>
                                          </p:stCondLst>
                                        </p:cTn>
                                        <p:tgtEl>
                                          <p:spTgt spid="34"/>
                                        </p:tgtEl>
                                        <p:attrNameLst>
                                          <p:attrName>style.visibility</p:attrName>
                                        </p:attrNameLst>
                                      </p:cBhvr>
                                      <p:to>
                                        <p:strVal val="hidden"/>
                                      </p:to>
                                    </p:set>
                                  </p:childTnLst>
                                </p:cTn>
                              </p:par>
                              <p:par>
                                <p:cTn id="564" presetID="2" presetClass="exit" presetSubtype="2" fill="hold" grpId="3" nodeType="withEffect">
                                  <p:stCondLst>
                                    <p:cond delay="0"/>
                                  </p:stCondLst>
                                  <p:childTnLst>
                                    <p:anim calcmode="lin" valueType="num">
                                      <p:cBhvr additive="base">
                                        <p:cTn id="565" dur="2000"/>
                                        <p:tgtEl>
                                          <p:spTgt spid="35"/>
                                        </p:tgtEl>
                                        <p:attrNameLst>
                                          <p:attrName>ppt_x</p:attrName>
                                        </p:attrNameLst>
                                      </p:cBhvr>
                                      <p:tavLst>
                                        <p:tav tm="0">
                                          <p:val>
                                            <p:strVal val="ppt_x"/>
                                          </p:val>
                                        </p:tav>
                                        <p:tav tm="100000">
                                          <p:val>
                                            <p:strVal val="1+ppt_w/2"/>
                                          </p:val>
                                        </p:tav>
                                      </p:tavLst>
                                    </p:anim>
                                    <p:anim calcmode="lin" valueType="num">
                                      <p:cBhvr additive="base">
                                        <p:cTn id="566" dur="2000"/>
                                        <p:tgtEl>
                                          <p:spTgt spid="35"/>
                                        </p:tgtEl>
                                        <p:attrNameLst>
                                          <p:attrName>ppt_y</p:attrName>
                                        </p:attrNameLst>
                                      </p:cBhvr>
                                      <p:tavLst>
                                        <p:tav tm="0">
                                          <p:val>
                                            <p:strVal val="ppt_y"/>
                                          </p:val>
                                        </p:tav>
                                        <p:tav tm="100000">
                                          <p:val>
                                            <p:strVal val="ppt_y"/>
                                          </p:val>
                                        </p:tav>
                                      </p:tavLst>
                                    </p:anim>
                                    <p:set>
                                      <p:cBhvr>
                                        <p:cTn id="567" dur="1" fill="hold">
                                          <p:stCondLst>
                                            <p:cond delay="1999"/>
                                          </p:stCondLst>
                                        </p:cTn>
                                        <p:tgtEl>
                                          <p:spTgt spid="35"/>
                                        </p:tgtEl>
                                        <p:attrNameLst>
                                          <p:attrName>style.visibility</p:attrName>
                                        </p:attrNameLst>
                                      </p:cBhvr>
                                      <p:to>
                                        <p:strVal val="hidden"/>
                                      </p:to>
                                    </p:set>
                                  </p:childTnLst>
                                </p:cTn>
                              </p:par>
                              <p:par>
                                <p:cTn id="568" presetID="2" presetClass="exit" presetSubtype="2" fill="hold" grpId="3" nodeType="withEffect">
                                  <p:stCondLst>
                                    <p:cond delay="0"/>
                                  </p:stCondLst>
                                  <p:childTnLst>
                                    <p:anim calcmode="lin" valueType="num">
                                      <p:cBhvr additive="base">
                                        <p:cTn id="569" dur="2000"/>
                                        <p:tgtEl>
                                          <p:spTgt spid="36"/>
                                        </p:tgtEl>
                                        <p:attrNameLst>
                                          <p:attrName>ppt_x</p:attrName>
                                        </p:attrNameLst>
                                      </p:cBhvr>
                                      <p:tavLst>
                                        <p:tav tm="0">
                                          <p:val>
                                            <p:strVal val="ppt_x"/>
                                          </p:val>
                                        </p:tav>
                                        <p:tav tm="100000">
                                          <p:val>
                                            <p:strVal val="1+ppt_w/2"/>
                                          </p:val>
                                        </p:tav>
                                      </p:tavLst>
                                    </p:anim>
                                    <p:anim calcmode="lin" valueType="num">
                                      <p:cBhvr additive="base">
                                        <p:cTn id="570" dur="2000"/>
                                        <p:tgtEl>
                                          <p:spTgt spid="36"/>
                                        </p:tgtEl>
                                        <p:attrNameLst>
                                          <p:attrName>ppt_y</p:attrName>
                                        </p:attrNameLst>
                                      </p:cBhvr>
                                      <p:tavLst>
                                        <p:tav tm="0">
                                          <p:val>
                                            <p:strVal val="ppt_y"/>
                                          </p:val>
                                        </p:tav>
                                        <p:tav tm="100000">
                                          <p:val>
                                            <p:strVal val="ppt_y"/>
                                          </p:val>
                                        </p:tav>
                                      </p:tavLst>
                                    </p:anim>
                                    <p:set>
                                      <p:cBhvr>
                                        <p:cTn id="571" dur="1" fill="hold">
                                          <p:stCondLst>
                                            <p:cond delay="1999"/>
                                          </p:stCondLst>
                                        </p:cTn>
                                        <p:tgtEl>
                                          <p:spTgt spid="36"/>
                                        </p:tgtEl>
                                        <p:attrNameLst>
                                          <p:attrName>style.visibility</p:attrName>
                                        </p:attrNameLst>
                                      </p:cBhvr>
                                      <p:to>
                                        <p:strVal val="hidden"/>
                                      </p:to>
                                    </p:set>
                                  </p:childTnLst>
                                </p:cTn>
                              </p:par>
                              <p:par>
                                <p:cTn id="572" presetID="2" presetClass="exit" presetSubtype="2" fill="hold" grpId="3" nodeType="withEffect">
                                  <p:stCondLst>
                                    <p:cond delay="0"/>
                                  </p:stCondLst>
                                  <p:childTnLst>
                                    <p:anim calcmode="lin" valueType="num">
                                      <p:cBhvr additive="base">
                                        <p:cTn id="573" dur="2000"/>
                                        <p:tgtEl>
                                          <p:spTgt spid="37"/>
                                        </p:tgtEl>
                                        <p:attrNameLst>
                                          <p:attrName>ppt_x</p:attrName>
                                        </p:attrNameLst>
                                      </p:cBhvr>
                                      <p:tavLst>
                                        <p:tav tm="0">
                                          <p:val>
                                            <p:strVal val="ppt_x"/>
                                          </p:val>
                                        </p:tav>
                                        <p:tav tm="100000">
                                          <p:val>
                                            <p:strVal val="1+ppt_w/2"/>
                                          </p:val>
                                        </p:tav>
                                      </p:tavLst>
                                    </p:anim>
                                    <p:anim calcmode="lin" valueType="num">
                                      <p:cBhvr additive="base">
                                        <p:cTn id="574" dur="2000"/>
                                        <p:tgtEl>
                                          <p:spTgt spid="37"/>
                                        </p:tgtEl>
                                        <p:attrNameLst>
                                          <p:attrName>ppt_y</p:attrName>
                                        </p:attrNameLst>
                                      </p:cBhvr>
                                      <p:tavLst>
                                        <p:tav tm="0">
                                          <p:val>
                                            <p:strVal val="ppt_y"/>
                                          </p:val>
                                        </p:tav>
                                        <p:tav tm="100000">
                                          <p:val>
                                            <p:strVal val="ppt_y"/>
                                          </p:val>
                                        </p:tav>
                                      </p:tavLst>
                                    </p:anim>
                                    <p:set>
                                      <p:cBhvr>
                                        <p:cTn id="575" dur="1" fill="hold">
                                          <p:stCondLst>
                                            <p:cond delay="1999"/>
                                          </p:stCondLst>
                                        </p:cTn>
                                        <p:tgtEl>
                                          <p:spTgt spid="37"/>
                                        </p:tgtEl>
                                        <p:attrNameLst>
                                          <p:attrName>style.visibility</p:attrName>
                                        </p:attrNameLst>
                                      </p:cBhvr>
                                      <p:to>
                                        <p:strVal val="hidden"/>
                                      </p:to>
                                    </p:set>
                                  </p:childTnLst>
                                </p:cTn>
                              </p:par>
                              <p:par>
                                <p:cTn id="576" presetID="2" presetClass="exit" presetSubtype="2" fill="hold" grpId="3" nodeType="withEffect">
                                  <p:stCondLst>
                                    <p:cond delay="0"/>
                                  </p:stCondLst>
                                  <p:childTnLst>
                                    <p:anim calcmode="lin" valueType="num">
                                      <p:cBhvr additive="base">
                                        <p:cTn id="577" dur="2000"/>
                                        <p:tgtEl>
                                          <p:spTgt spid="38"/>
                                        </p:tgtEl>
                                        <p:attrNameLst>
                                          <p:attrName>ppt_x</p:attrName>
                                        </p:attrNameLst>
                                      </p:cBhvr>
                                      <p:tavLst>
                                        <p:tav tm="0">
                                          <p:val>
                                            <p:strVal val="ppt_x"/>
                                          </p:val>
                                        </p:tav>
                                        <p:tav tm="100000">
                                          <p:val>
                                            <p:strVal val="1+ppt_w/2"/>
                                          </p:val>
                                        </p:tav>
                                      </p:tavLst>
                                    </p:anim>
                                    <p:anim calcmode="lin" valueType="num">
                                      <p:cBhvr additive="base">
                                        <p:cTn id="578" dur="2000"/>
                                        <p:tgtEl>
                                          <p:spTgt spid="38"/>
                                        </p:tgtEl>
                                        <p:attrNameLst>
                                          <p:attrName>ppt_y</p:attrName>
                                        </p:attrNameLst>
                                      </p:cBhvr>
                                      <p:tavLst>
                                        <p:tav tm="0">
                                          <p:val>
                                            <p:strVal val="ppt_y"/>
                                          </p:val>
                                        </p:tav>
                                        <p:tav tm="100000">
                                          <p:val>
                                            <p:strVal val="ppt_y"/>
                                          </p:val>
                                        </p:tav>
                                      </p:tavLst>
                                    </p:anim>
                                    <p:set>
                                      <p:cBhvr>
                                        <p:cTn id="579" dur="1" fill="hold">
                                          <p:stCondLst>
                                            <p:cond delay="1999"/>
                                          </p:stCondLst>
                                        </p:cTn>
                                        <p:tgtEl>
                                          <p:spTgt spid="38"/>
                                        </p:tgtEl>
                                        <p:attrNameLst>
                                          <p:attrName>style.visibility</p:attrName>
                                        </p:attrNameLst>
                                      </p:cBhvr>
                                      <p:to>
                                        <p:strVal val="hidden"/>
                                      </p:to>
                                    </p:set>
                                  </p:childTnLst>
                                </p:cTn>
                              </p:par>
                              <p:par>
                                <p:cTn id="580" presetID="2" presetClass="exit" presetSubtype="2" fill="hold" grpId="3" nodeType="withEffect">
                                  <p:stCondLst>
                                    <p:cond delay="0"/>
                                  </p:stCondLst>
                                  <p:childTnLst>
                                    <p:anim calcmode="lin" valueType="num">
                                      <p:cBhvr additive="base">
                                        <p:cTn id="581" dur="2000"/>
                                        <p:tgtEl>
                                          <p:spTgt spid="39"/>
                                        </p:tgtEl>
                                        <p:attrNameLst>
                                          <p:attrName>ppt_x</p:attrName>
                                        </p:attrNameLst>
                                      </p:cBhvr>
                                      <p:tavLst>
                                        <p:tav tm="0">
                                          <p:val>
                                            <p:strVal val="ppt_x"/>
                                          </p:val>
                                        </p:tav>
                                        <p:tav tm="100000">
                                          <p:val>
                                            <p:strVal val="1+ppt_w/2"/>
                                          </p:val>
                                        </p:tav>
                                      </p:tavLst>
                                    </p:anim>
                                    <p:anim calcmode="lin" valueType="num">
                                      <p:cBhvr additive="base">
                                        <p:cTn id="582" dur="2000"/>
                                        <p:tgtEl>
                                          <p:spTgt spid="39"/>
                                        </p:tgtEl>
                                        <p:attrNameLst>
                                          <p:attrName>ppt_y</p:attrName>
                                        </p:attrNameLst>
                                      </p:cBhvr>
                                      <p:tavLst>
                                        <p:tav tm="0">
                                          <p:val>
                                            <p:strVal val="ppt_y"/>
                                          </p:val>
                                        </p:tav>
                                        <p:tav tm="100000">
                                          <p:val>
                                            <p:strVal val="ppt_y"/>
                                          </p:val>
                                        </p:tav>
                                      </p:tavLst>
                                    </p:anim>
                                    <p:set>
                                      <p:cBhvr>
                                        <p:cTn id="583" dur="1" fill="hold">
                                          <p:stCondLst>
                                            <p:cond delay="1999"/>
                                          </p:stCondLst>
                                        </p:cTn>
                                        <p:tgtEl>
                                          <p:spTgt spid="39"/>
                                        </p:tgtEl>
                                        <p:attrNameLst>
                                          <p:attrName>style.visibility</p:attrName>
                                        </p:attrNameLst>
                                      </p:cBhvr>
                                      <p:to>
                                        <p:strVal val="hidden"/>
                                      </p:to>
                                    </p:set>
                                  </p:childTnLst>
                                </p:cTn>
                              </p:par>
                              <p:par>
                                <p:cTn id="584" presetID="2" presetClass="exit" presetSubtype="2" fill="hold" grpId="3" nodeType="withEffect">
                                  <p:stCondLst>
                                    <p:cond delay="0"/>
                                  </p:stCondLst>
                                  <p:childTnLst>
                                    <p:anim calcmode="lin" valueType="num">
                                      <p:cBhvr additive="base">
                                        <p:cTn id="585" dur="2000"/>
                                        <p:tgtEl>
                                          <p:spTgt spid="40"/>
                                        </p:tgtEl>
                                        <p:attrNameLst>
                                          <p:attrName>ppt_x</p:attrName>
                                        </p:attrNameLst>
                                      </p:cBhvr>
                                      <p:tavLst>
                                        <p:tav tm="0">
                                          <p:val>
                                            <p:strVal val="ppt_x"/>
                                          </p:val>
                                        </p:tav>
                                        <p:tav tm="100000">
                                          <p:val>
                                            <p:strVal val="1+ppt_w/2"/>
                                          </p:val>
                                        </p:tav>
                                      </p:tavLst>
                                    </p:anim>
                                    <p:anim calcmode="lin" valueType="num">
                                      <p:cBhvr additive="base">
                                        <p:cTn id="586" dur="2000"/>
                                        <p:tgtEl>
                                          <p:spTgt spid="40"/>
                                        </p:tgtEl>
                                        <p:attrNameLst>
                                          <p:attrName>ppt_y</p:attrName>
                                        </p:attrNameLst>
                                      </p:cBhvr>
                                      <p:tavLst>
                                        <p:tav tm="0">
                                          <p:val>
                                            <p:strVal val="ppt_y"/>
                                          </p:val>
                                        </p:tav>
                                        <p:tav tm="100000">
                                          <p:val>
                                            <p:strVal val="ppt_y"/>
                                          </p:val>
                                        </p:tav>
                                      </p:tavLst>
                                    </p:anim>
                                    <p:set>
                                      <p:cBhvr>
                                        <p:cTn id="587" dur="1" fill="hold">
                                          <p:stCondLst>
                                            <p:cond delay="1999"/>
                                          </p:stCondLst>
                                        </p:cTn>
                                        <p:tgtEl>
                                          <p:spTgt spid="40"/>
                                        </p:tgtEl>
                                        <p:attrNameLst>
                                          <p:attrName>style.visibility</p:attrName>
                                        </p:attrNameLst>
                                      </p:cBhvr>
                                      <p:to>
                                        <p:strVal val="hidden"/>
                                      </p:to>
                                    </p:set>
                                  </p:childTnLst>
                                </p:cTn>
                              </p:par>
                              <p:par>
                                <p:cTn id="588" presetID="2" presetClass="exit" presetSubtype="2" fill="hold" grpId="3" nodeType="withEffect">
                                  <p:stCondLst>
                                    <p:cond delay="0"/>
                                  </p:stCondLst>
                                  <p:childTnLst>
                                    <p:anim calcmode="lin" valueType="num">
                                      <p:cBhvr additive="base">
                                        <p:cTn id="589" dur="2000"/>
                                        <p:tgtEl>
                                          <p:spTgt spid="41"/>
                                        </p:tgtEl>
                                        <p:attrNameLst>
                                          <p:attrName>ppt_x</p:attrName>
                                        </p:attrNameLst>
                                      </p:cBhvr>
                                      <p:tavLst>
                                        <p:tav tm="0">
                                          <p:val>
                                            <p:strVal val="ppt_x"/>
                                          </p:val>
                                        </p:tav>
                                        <p:tav tm="100000">
                                          <p:val>
                                            <p:strVal val="1+ppt_w/2"/>
                                          </p:val>
                                        </p:tav>
                                      </p:tavLst>
                                    </p:anim>
                                    <p:anim calcmode="lin" valueType="num">
                                      <p:cBhvr additive="base">
                                        <p:cTn id="590" dur="2000"/>
                                        <p:tgtEl>
                                          <p:spTgt spid="41"/>
                                        </p:tgtEl>
                                        <p:attrNameLst>
                                          <p:attrName>ppt_y</p:attrName>
                                        </p:attrNameLst>
                                      </p:cBhvr>
                                      <p:tavLst>
                                        <p:tav tm="0">
                                          <p:val>
                                            <p:strVal val="ppt_y"/>
                                          </p:val>
                                        </p:tav>
                                        <p:tav tm="100000">
                                          <p:val>
                                            <p:strVal val="ppt_y"/>
                                          </p:val>
                                        </p:tav>
                                      </p:tavLst>
                                    </p:anim>
                                    <p:set>
                                      <p:cBhvr>
                                        <p:cTn id="591" dur="1" fill="hold">
                                          <p:stCondLst>
                                            <p:cond delay="1999"/>
                                          </p:stCondLst>
                                        </p:cTn>
                                        <p:tgtEl>
                                          <p:spTgt spid="41"/>
                                        </p:tgtEl>
                                        <p:attrNameLst>
                                          <p:attrName>style.visibility</p:attrName>
                                        </p:attrNameLst>
                                      </p:cBhvr>
                                      <p:to>
                                        <p:strVal val="hidden"/>
                                      </p:to>
                                    </p:set>
                                  </p:childTnLst>
                                </p:cTn>
                              </p:par>
                              <p:par>
                                <p:cTn id="592" presetID="2" presetClass="exit" presetSubtype="2" fill="hold" grpId="3" nodeType="withEffect">
                                  <p:stCondLst>
                                    <p:cond delay="0"/>
                                  </p:stCondLst>
                                  <p:childTnLst>
                                    <p:anim calcmode="lin" valueType="num">
                                      <p:cBhvr additive="base">
                                        <p:cTn id="593" dur="2000"/>
                                        <p:tgtEl>
                                          <p:spTgt spid="42"/>
                                        </p:tgtEl>
                                        <p:attrNameLst>
                                          <p:attrName>ppt_x</p:attrName>
                                        </p:attrNameLst>
                                      </p:cBhvr>
                                      <p:tavLst>
                                        <p:tav tm="0">
                                          <p:val>
                                            <p:strVal val="ppt_x"/>
                                          </p:val>
                                        </p:tav>
                                        <p:tav tm="100000">
                                          <p:val>
                                            <p:strVal val="1+ppt_w/2"/>
                                          </p:val>
                                        </p:tav>
                                      </p:tavLst>
                                    </p:anim>
                                    <p:anim calcmode="lin" valueType="num">
                                      <p:cBhvr additive="base">
                                        <p:cTn id="594" dur="2000"/>
                                        <p:tgtEl>
                                          <p:spTgt spid="42"/>
                                        </p:tgtEl>
                                        <p:attrNameLst>
                                          <p:attrName>ppt_y</p:attrName>
                                        </p:attrNameLst>
                                      </p:cBhvr>
                                      <p:tavLst>
                                        <p:tav tm="0">
                                          <p:val>
                                            <p:strVal val="ppt_y"/>
                                          </p:val>
                                        </p:tav>
                                        <p:tav tm="100000">
                                          <p:val>
                                            <p:strVal val="ppt_y"/>
                                          </p:val>
                                        </p:tav>
                                      </p:tavLst>
                                    </p:anim>
                                    <p:set>
                                      <p:cBhvr>
                                        <p:cTn id="595" dur="1" fill="hold">
                                          <p:stCondLst>
                                            <p:cond delay="1999"/>
                                          </p:stCondLst>
                                        </p:cTn>
                                        <p:tgtEl>
                                          <p:spTgt spid="42"/>
                                        </p:tgtEl>
                                        <p:attrNameLst>
                                          <p:attrName>style.visibility</p:attrName>
                                        </p:attrNameLst>
                                      </p:cBhvr>
                                      <p:to>
                                        <p:strVal val="hidden"/>
                                      </p:to>
                                    </p:set>
                                  </p:childTnLst>
                                </p:cTn>
                              </p:par>
                              <p:par>
                                <p:cTn id="596" presetID="2" presetClass="exit" presetSubtype="2" fill="hold" grpId="3" nodeType="withEffect">
                                  <p:stCondLst>
                                    <p:cond delay="0"/>
                                  </p:stCondLst>
                                  <p:childTnLst>
                                    <p:anim calcmode="lin" valueType="num">
                                      <p:cBhvr additive="base">
                                        <p:cTn id="597" dur="2000"/>
                                        <p:tgtEl>
                                          <p:spTgt spid="43"/>
                                        </p:tgtEl>
                                        <p:attrNameLst>
                                          <p:attrName>ppt_x</p:attrName>
                                        </p:attrNameLst>
                                      </p:cBhvr>
                                      <p:tavLst>
                                        <p:tav tm="0">
                                          <p:val>
                                            <p:strVal val="ppt_x"/>
                                          </p:val>
                                        </p:tav>
                                        <p:tav tm="100000">
                                          <p:val>
                                            <p:strVal val="1+ppt_w/2"/>
                                          </p:val>
                                        </p:tav>
                                      </p:tavLst>
                                    </p:anim>
                                    <p:anim calcmode="lin" valueType="num">
                                      <p:cBhvr additive="base">
                                        <p:cTn id="598" dur="2000"/>
                                        <p:tgtEl>
                                          <p:spTgt spid="43"/>
                                        </p:tgtEl>
                                        <p:attrNameLst>
                                          <p:attrName>ppt_y</p:attrName>
                                        </p:attrNameLst>
                                      </p:cBhvr>
                                      <p:tavLst>
                                        <p:tav tm="0">
                                          <p:val>
                                            <p:strVal val="ppt_y"/>
                                          </p:val>
                                        </p:tav>
                                        <p:tav tm="100000">
                                          <p:val>
                                            <p:strVal val="ppt_y"/>
                                          </p:val>
                                        </p:tav>
                                      </p:tavLst>
                                    </p:anim>
                                    <p:set>
                                      <p:cBhvr>
                                        <p:cTn id="599" dur="1" fill="hold">
                                          <p:stCondLst>
                                            <p:cond delay="1999"/>
                                          </p:stCondLst>
                                        </p:cTn>
                                        <p:tgtEl>
                                          <p:spTgt spid="43"/>
                                        </p:tgtEl>
                                        <p:attrNameLst>
                                          <p:attrName>style.visibility</p:attrName>
                                        </p:attrNameLst>
                                      </p:cBhvr>
                                      <p:to>
                                        <p:strVal val="hidden"/>
                                      </p:to>
                                    </p:set>
                                  </p:childTnLst>
                                </p:cTn>
                              </p:par>
                              <p:par>
                                <p:cTn id="600" presetID="2" presetClass="exit" presetSubtype="2" fill="hold" grpId="3" nodeType="withEffect">
                                  <p:stCondLst>
                                    <p:cond delay="0"/>
                                  </p:stCondLst>
                                  <p:childTnLst>
                                    <p:anim calcmode="lin" valueType="num">
                                      <p:cBhvr additive="base">
                                        <p:cTn id="601" dur="2000"/>
                                        <p:tgtEl>
                                          <p:spTgt spid="44"/>
                                        </p:tgtEl>
                                        <p:attrNameLst>
                                          <p:attrName>ppt_x</p:attrName>
                                        </p:attrNameLst>
                                      </p:cBhvr>
                                      <p:tavLst>
                                        <p:tav tm="0">
                                          <p:val>
                                            <p:strVal val="ppt_x"/>
                                          </p:val>
                                        </p:tav>
                                        <p:tav tm="100000">
                                          <p:val>
                                            <p:strVal val="1+ppt_w/2"/>
                                          </p:val>
                                        </p:tav>
                                      </p:tavLst>
                                    </p:anim>
                                    <p:anim calcmode="lin" valueType="num">
                                      <p:cBhvr additive="base">
                                        <p:cTn id="602" dur="2000"/>
                                        <p:tgtEl>
                                          <p:spTgt spid="44"/>
                                        </p:tgtEl>
                                        <p:attrNameLst>
                                          <p:attrName>ppt_y</p:attrName>
                                        </p:attrNameLst>
                                      </p:cBhvr>
                                      <p:tavLst>
                                        <p:tav tm="0">
                                          <p:val>
                                            <p:strVal val="ppt_y"/>
                                          </p:val>
                                        </p:tav>
                                        <p:tav tm="100000">
                                          <p:val>
                                            <p:strVal val="ppt_y"/>
                                          </p:val>
                                        </p:tav>
                                      </p:tavLst>
                                    </p:anim>
                                    <p:set>
                                      <p:cBhvr>
                                        <p:cTn id="603" dur="1" fill="hold">
                                          <p:stCondLst>
                                            <p:cond delay="1999"/>
                                          </p:stCondLst>
                                        </p:cTn>
                                        <p:tgtEl>
                                          <p:spTgt spid="44"/>
                                        </p:tgtEl>
                                        <p:attrNameLst>
                                          <p:attrName>style.visibility</p:attrName>
                                        </p:attrNameLst>
                                      </p:cBhvr>
                                      <p:to>
                                        <p:strVal val="hidden"/>
                                      </p:to>
                                    </p:set>
                                  </p:childTnLst>
                                </p:cTn>
                              </p:par>
                              <p:par>
                                <p:cTn id="604" presetID="2" presetClass="exit" presetSubtype="2" fill="hold" grpId="3" nodeType="withEffect">
                                  <p:stCondLst>
                                    <p:cond delay="0"/>
                                  </p:stCondLst>
                                  <p:childTnLst>
                                    <p:anim calcmode="lin" valueType="num">
                                      <p:cBhvr additive="base">
                                        <p:cTn id="605" dur="2000"/>
                                        <p:tgtEl>
                                          <p:spTgt spid="45"/>
                                        </p:tgtEl>
                                        <p:attrNameLst>
                                          <p:attrName>ppt_x</p:attrName>
                                        </p:attrNameLst>
                                      </p:cBhvr>
                                      <p:tavLst>
                                        <p:tav tm="0">
                                          <p:val>
                                            <p:strVal val="ppt_x"/>
                                          </p:val>
                                        </p:tav>
                                        <p:tav tm="100000">
                                          <p:val>
                                            <p:strVal val="1+ppt_w/2"/>
                                          </p:val>
                                        </p:tav>
                                      </p:tavLst>
                                    </p:anim>
                                    <p:anim calcmode="lin" valueType="num">
                                      <p:cBhvr additive="base">
                                        <p:cTn id="606" dur="2000"/>
                                        <p:tgtEl>
                                          <p:spTgt spid="45"/>
                                        </p:tgtEl>
                                        <p:attrNameLst>
                                          <p:attrName>ppt_y</p:attrName>
                                        </p:attrNameLst>
                                      </p:cBhvr>
                                      <p:tavLst>
                                        <p:tav tm="0">
                                          <p:val>
                                            <p:strVal val="ppt_y"/>
                                          </p:val>
                                        </p:tav>
                                        <p:tav tm="100000">
                                          <p:val>
                                            <p:strVal val="ppt_y"/>
                                          </p:val>
                                        </p:tav>
                                      </p:tavLst>
                                    </p:anim>
                                    <p:set>
                                      <p:cBhvr>
                                        <p:cTn id="607" dur="1" fill="hold">
                                          <p:stCondLst>
                                            <p:cond delay="1999"/>
                                          </p:stCondLst>
                                        </p:cTn>
                                        <p:tgtEl>
                                          <p:spTgt spid="45"/>
                                        </p:tgtEl>
                                        <p:attrNameLst>
                                          <p:attrName>style.visibility</p:attrName>
                                        </p:attrNameLst>
                                      </p:cBhvr>
                                      <p:to>
                                        <p:strVal val="hidden"/>
                                      </p:to>
                                    </p:set>
                                  </p:childTnLst>
                                </p:cTn>
                              </p:par>
                              <p:par>
                                <p:cTn id="608" presetID="2" presetClass="exit" presetSubtype="2" fill="hold" grpId="3" nodeType="withEffect">
                                  <p:stCondLst>
                                    <p:cond delay="0"/>
                                  </p:stCondLst>
                                  <p:childTnLst>
                                    <p:anim calcmode="lin" valueType="num">
                                      <p:cBhvr additive="base">
                                        <p:cTn id="609" dur="2000"/>
                                        <p:tgtEl>
                                          <p:spTgt spid="46"/>
                                        </p:tgtEl>
                                        <p:attrNameLst>
                                          <p:attrName>ppt_x</p:attrName>
                                        </p:attrNameLst>
                                      </p:cBhvr>
                                      <p:tavLst>
                                        <p:tav tm="0">
                                          <p:val>
                                            <p:strVal val="ppt_x"/>
                                          </p:val>
                                        </p:tav>
                                        <p:tav tm="100000">
                                          <p:val>
                                            <p:strVal val="1+ppt_w/2"/>
                                          </p:val>
                                        </p:tav>
                                      </p:tavLst>
                                    </p:anim>
                                    <p:anim calcmode="lin" valueType="num">
                                      <p:cBhvr additive="base">
                                        <p:cTn id="610" dur="2000"/>
                                        <p:tgtEl>
                                          <p:spTgt spid="46"/>
                                        </p:tgtEl>
                                        <p:attrNameLst>
                                          <p:attrName>ppt_y</p:attrName>
                                        </p:attrNameLst>
                                      </p:cBhvr>
                                      <p:tavLst>
                                        <p:tav tm="0">
                                          <p:val>
                                            <p:strVal val="ppt_y"/>
                                          </p:val>
                                        </p:tav>
                                        <p:tav tm="100000">
                                          <p:val>
                                            <p:strVal val="ppt_y"/>
                                          </p:val>
                                        </p:tav>
                                      </p:tavLst>
                                    </p:anim>
                                    <p:set>
                                      <p:cBhvr>
                                        <p:cTn id="611" dur="1" fill="hold">
                                          <p:stCondLst>
                                            <p:cond delay="1999"/>
                                          </p:stCondLst>
                                        </p:cTn>
                                        <p:tgtEl>
                                          <p:spTgt spid="46"/>
                                        </p:tgtEl>
                                        <p:attrNameLst>
                                          <p:attrName>style.visibility</p:attrName>
                                        </p:attrNameLst>
                                      </p:cBhvr>
                                      <p:to>
                                        <p:strVal val="hidden"/>
                                      </p:to>
                                    </p:set>
                                  </p:childTnLst>
                                </p:cTn>
                              </p:par>
                              <p:par>
                                <p:cTn id="612" presetID="2" presetClass="exit" presetSubtype="2" fill="hold" grpId="3" nodeType="withEffect">
                                  <p:stCondLst>
                                    <p:cond delay="0"/>
                                  </p:stCondLst>
                                  <p:childTnLst>
                                    <p:anim calcmode="lin" valueType="num">
                                      <p:cBhvr additive="base">
                                        <p:cTn id="613" dur="2000"/>
                                        <p:tgtEl>
                                          <p:spTgt spid="47"/>
                                        </p:tgtEl>
                                        <p:attrNameLst>
                                          <p:attrName>ppt_x</p:attrName>
                                        </p:attrNameLst>
                                      </p:cBhvr>
                                      <p:tavLst>
                                        <p:tav tm="0">
                                          <p:val>
                                            <p:strVal val="ppt_x"/>
                                          </p:val>
                                        </p:tav>
                                        <p:tav tm="100000">
                                          <p:val>
                                            <p:strVal val="1+ppt_w/2"/>
                                          </p:val>
                                        </p:tav>
                                      </p:tavLst>
                                    </p:anim>
                                    <p:anim calcmode="lin" valueType="num">
                                      <p:cBhvr additive="base">
                                        <p:cTn id="614" dur="2000"/>
                                        <p:tgtEl>
                                          <p:spTgt spid="47"/>
                                        </p:tgtEl>
                                        <p:attrNameLst>
                                          <p:attrName>ppt_y</p:attrName>
                                        </p:attrNameLst>
                                      </p:cBhvr>
                                      <p:tavLst>
                                        <p:tav tm="0">
                                          <p:val>
                                            <p:strVal val="ppt_y"/>
                                          </p:val>
                                        </p:tav>
                                        <p:tav tm="100000">
                                          <p:val>
                                            <p:strVal val="ppt_y"/>
                                          </p:val>
                                        </p:tav>
                                      </p:tavLst>
                                    </p:anim>
                                    <p:set>
                                      <p:cBhvr>
                                        <p:cTn id="615" dur="1" fill="hold">
                                          <p:stCondLst>
                                            <p:cond delay="1999"/>
                                          </p:stCondLst>
                                        </p:cTn>
                                        <p:tgtEl>
                                          <p:spTgt spid="47"/>
                                        </p:tgtEl>
                                        <p:attrNameLst>
                                          <p:attrName>style.visibility</p:attrName>
                                        </p:attrNameLst>
                                      </p:cBhvr>
                                      <p:to>
                                        <p:strVal val="hidden"/>
                                      </p:to>
                                    </p:set>
                                  </p:childTnLst>
                                </p:cTn>
                              </p:par>
                              <p:par>
                                <p:cTn id="616" presetID="2" presetClass="exit" presetSubtype="2" fill="hold" grpId="3" nodeType="withEffect">
                                  <p:stCondLst>
                                    <p:cond delay="0"/>
                                  </p:stCondLst>
                                  <p:childTnLst>
                                    <p:anim calcmode="lin" valueType="num">
                                      <p:cBhvr additive="base">
                                        <p:cTn id="617" dur="2000"/>
                                        <p:tgtEl>
                                          <p:spTgt spid="48"/>
                                        </p:tgtEl>
                                        <p:attrNameLst>
                                          <p:attrName>ppt_x</p:attrName>
                                        </p:attrNameLst>
                                      </p:cBhvr>
                                      <p:tavLst>
                                        <p:tav tm="0">
                                          <p:val>
                                            <p:strVal val="ppt_x"/>
                                          </p:val>
                                        </p:tav>
                                        <p:tav tm="100000">
                                          <p:val>
                                            <p:strVal val="1+ppt_w/2"/>
                                          </p:val>
                                        </p:tav>
                                      </p:tavLst>
                                    </p:anim>
                                    <p:anim calcmode="lin" valueType="num">
                                      <p:cBhvr additive="base">
                                        <p:cTn id="618" dur="2000"/>
                                        <p:tgtEl>
                                          <p:spTgt spid="48"/>
                                        </p:tgtEl>
                                        <p:attrNameLst>
                                          <p:attrName>ppt_y</p:attrName>
                                        </p:attrNameLst>
                                      </p:cBhvr>
                                      <p:tavLst>
                                        <p:tav tm="0">
                                          <p:val>
                                            <p:strVal val="ppt_y"/>
                                          </p:val>
                                        </p:tav>
                                        <p:tav tm="100000">
                                          <p:val>
                                            <p:strVal val="ppt_y"/>
                                          </p:val>
                                        </p:tav>
                                      </p:tavLst>
                                    </p:anim>
                                    <p:set>
                                      <p:cBhvr>
                                        <p:cTn id="619" dur="1" fill="hold">
                                          <p:stCondLst>
                                            <p:cond delay="1999"/>
                                          </p:stCondLst>
                                        </p:cTn>
                                        <p:tgtEl>
                                          <p:spTgt spid="48"/>
                                        </p:tgtEl>
                                        <p:attrNameLst>
                                          <p:attrName>style.visibility</p:attrName>
                                        </p:attrNameLst>
                                      </p:cBhvr>
                                      <p:to>
                                        <p:strVal val="hidden"/>
                                      </p:to>
                                    </p:set>
                                  </p:childTnLst>
                                </p:cTn>
                              </p:par>
                              <p:par>
                                <p:cTn id="620" presetID="2" presetClass="exit" presetSubtype="2" fill="hold" grpId="3" nodeType="withEffect">
                                  <p:stCondLst>
                                    <p:cond delay="0"/>
                                  </p:stCondLst>
                                  <p:childTnLst>
                                    <p:anim calcmode="lin" valueType="num">
                                      <p:cBhvr additive="base">
                                        <p:cTn id="621" dur="2000"/>
                                        <p:tgtEl>
                                          <p:spTgt spid="49"/>
                                        </p:tgtEl>
                                        <p:attrNameLst>
                                          <p:attrName>ppt_x</p:attrName>
                                        </p:attrNameLst>
                                      </p:cBhvr>
                                      <p:tavLst>
                                        <p:tav tm="0">
                                          <p:val>
                                            <p:strVal val="ppt_x"/>
                                          </p:val>
                                        </p:tav>
                                        <p:tav tm="100000">
                                          <p:val>
                                            <p:strVal val="1+ppt_w/2"/>
                                          </p:val>
                                        </p:tav>
                                      </p:tavLst>
                                    </p:anim>
                                    <p:anim calcmode="lin" valueType="num">
                                      <p:cBhvr additive="base">
                                        <p:cTn id="622" dur="2000"/>
                                        <p:tgtEl>
                                          <p:spTgt spid="49"/>
                                        </p:tgtEl>
                                        <p:attrNameLst>
                                          <p:attrName>ppt_y</p:attrName>
                                        </p:attrNameLst>
                                      </p:cBhvr>
                                      <p:tavLst>
                                        <p:tav tm="0">
                                          <p:val>
                                            <p:strVal val="ppt_y"/>
                                          </p:val>
                                        </p:tav>
                                        <p:tav tm="100000">
                                          <p:val>
                                            <p:strVal val="ppt_y"/>
                                          </p:val>
                                        </p:tav>
                                      </p:tavLst>
                                    </p:anim>
                                    <p:set>
                                      <p:cBhvr>
                                        <p:cTn id="623" dur="1" fill="hold">
                                          <p:stCondLst>
                                            <p:cond delay="1999"/>
                                          </p:stCondLst>
                                        </p:cTn>
                                        <p:tgtEl>
                                          <p:spTgt spid="49"/>
                                        </p:tgtEl>
                                        <p:attrNameLst>
                                          <p:attrName>style.visibility</p:attrName>
                                        </p:attrNameLst>
                                      </p:cBhvr>
                                      <p:to>
                                        <p:strVal val="hidden"/>
                                      </p:to>
                                    </p:set>
                                  </p:childTnLst>
                                </p:cTn>
                              </p:par>
                              <p:par>
                                <p:cTn id="624" presetID="2" presetClass="exit" presetSubtype="2" fill="hold" grpId="3" nodeType="withEffect">
                                  <p:stCondLst>
                                    <p:cond delay="0"/>
                                  </p:stCondLst>
                                  <p:childTnLst>
                                    <p:anim calcmode="lin" valueType="num">
                                      <p:cBhvr additive="base">
                                        <p:cTn id="625" dur="2000"/>
                                        <p:tgtEl>
                                          <p:spTgt spid="50"/>
                                        </p:tgtEl>
                                        <p:attrNameLst>
                                          <p:attrName>ppt_x</p:attrName>
                                        </p:attrNameLst>
                                      </p:cBhvr>
                                      <p:tavLst>
                                        <p:tav tm="0">
                                          <p:val>
                                            <p:strVal val="ppt_x"/>
                                          </p:val>
                                        </p:tav>
                                        <p:tav tm="100000">
                                          <p:val>
                                            <p:strVal val="1+ppt_w/2"/>
                                          </p:val>
                                        </p:tav>
                                      </p:tavLst>
                                    </p:anim>
                                    <p:anim calcmode="lin" valueType="num">
                                      <p:cBhvr additive="base">
                                        <p:cTn id="626" dur="2000"/>
                                        <p:tgtEl>
                                          <p:spTgt spid="50"/>
                                        </p:tgtEl>
                                        <p:attrNameLst>
                                          <p:attrName>ppt_y</p:attrName>
                                        </p:attrNameLst>
                                      </p:cBhvr>
                                      <p:tavLst>
                                        <p:tav tm="0">
                                          <p:val>
                                            <p:strVal val="ppt_y"/>
                                          </p:val>
                                        </p:tav>
                                        <p:tav tm="100000">
                                          <p:val>
                                            <p:strVal val="ppt_y"/>
                                          </p:val>
                                        </p:tav>
                                      </p:tavLst>
                                    </p:anim>
                                    <p:set>
                                      <p:cBhvr>
                                        <p:cTn id="627" dur="1" fill="hold">
                                          <p:stCondLst>
                                            <p:cond delay="1999"/>
                                          </p:stCondLst>
                                        </p:cTn>
                                        <p:tgtEl>
                                          <p:spTgt spid="50"/>
                                        </p:tgtEl>
                                        <p:attrNameLst>
                                          <p:attrName>style.visibility</p:attrName>
                                        </p:attrNameLst>
                                      </p:cBhvr>
                                      <p:to>
                                        <p:strVal val="hidden"/>
                                      </p:to>
                                    </p:set>
                                  </p:childTnLst>
                                </p:cTn>
                              </p:par>
                              <p:par>
                                <p:cTn id="628" presetID="2" presetClass="exit" presetSubtype="2" fill="hold" grpId="3" nodeType="withEffect">
                                  <p:stCondLst>
                                    <p:cond delay="0"/>
                                  </p:stCondLst>
                                  <p:childTnLst>
                                    <p:anim calcmode="lin" valueType="num">
                                      <p:cBhvr additive="base">
                                        <p:cTn id="629" dur="2000"/>
                                        <p:tgtEl>
                                          <p:spTgt spid="51"/>
                                        </p:tgtEl>
                                        <p:attrNameLst>
                                          <p:attrName>ppt_x</p:attrName>
                                        </p:attrNameLst>
                                      </p:cBhvr>
                                      <p:tavLst>
                                        <p:tav tm="0">
                                          <p:val>
                                            <p:strVal val="ppt_x"/>
                                          </p:val>
                                        </p:tav>
                                        <p:tav tm="100000">
                                          <p:val>
                                            <p:strVal val="1+ppt_w/2"/>
                                          </p:val>
                                        </p:tav>
                                      </p:tavLst>
                                    </p:anim>
                                    <p:anim calcmode="lin" valueType="num">
                                      <p:cBhvr additive="base">
                                        <p:cTn id="630" dur="2000"/>
                                        <p:tgtEl>
                                          <p:spTgt spid="51"/>
                                        </p:tgtEl>
                                        <p:attrNameLst>
                                          <p:attrName>ppt_y</p:attrName>
                                        </p:attrNameLst>
                                      </p:cBhvr>
                                      <p:tavLst>
                                        <p:tav tm="0">
                                          <p:val>
                                            <p:strVal val="ppt_y"/>
                                          </p:val>
                                        </p:tav>
                                        <p:tav tm="100000">
                                          <p:val>
                                            <p:strVal val="ppt_y"/>
                                          </p:val>
                                        </p:tav>
                                      </p:tavLst>
                                    </p:anim>
                                    <p:set>
                                      <p:cBhvr>
                                        <p:cTn id="631" dur="1" fill="hold">
                                          <p:stCondLst>
                                            <p:cond delay="1999"/>
                                          </p:stCondLst>
                                        </p:cTn>
                                        <p:tgtEl>
                                          <p:spTgt spid="51"/>
                                        </p:tgtEl>
                                        <p:attrNameLst>
                                          <p:attrName>style.visibility</p:attrName>
                                        </p:attrNameLst>
                                      </p:cBhvr>
                                      <p:to>
                                        <p:strVal val="hidden"/>
                                      </p:to>
                                    </p:set>
                                  </p:childTnLst>
                                </p:cTn>
                              </p:par>
                              <p:par>
                                <p:cTn id="632" presetID="23" presetClass="entr" presetSubtype="288" fill="hold" nodeType="withEffect">
                                  <p:stCondLst>
                                    <p:cond delay="0"/>
                                  </p:stCondLst>
                                  <p:childTnLst>
                                    <p:set>
                                      <p:cBhvr>
                                        <p:cTn id="633" dur="1" fill="hold">
                                          <p:stCondLst>
                                            <p:cond delay="0"/>
                                          </p:stCondLst>
                                        </p:cTn>
                                        <p:tgtEl>
                                          <p:spTgt spid="2"/>
                                        </p:tgtEl>
                                        <p:attrNameLst>
                                          <p:attrName>style.visibility</p:attrName>
                                        </p:attrNameLst>
                                      </p:cBhvr>
                                      <p:to>
                                        <p:strVal val="visible"/>
                                      </p:to>
                                    </p:set>
                                    <p:anim calcmode="lin" valueType="num">
                                      <p:cBhvr>
                                        <p:cTn id="634" dur="2000" fill="hold"/>
                                        <p:tgtEl>
                                          <p:spTgt spid="2"/>
                                        </p:tgtEl>
                                        <p:attrNameLst>
                                          <p:attrName>ppt_w</p:attrName>
                                        </p:attrNameLst>
                                      </p:cBhvr>
                                      <p:tavLst>
                                        <p:tav tm="0">
                                          <p:val>
                                            <p:strVal val="4/3*#ppt_w"/>
                                          </p:val>
                                        </p:tav>
                                        <p:tav tm="100000">
                                          <p:val>
                                            <p:strVal val="#ppt_w"/>
                                          </p:val>
                                        </p:tav>
                                      </p:tavLst>
                                    </p:anim>
                                    <p:anim calcmode="lin" valueType="num">
                                      <p:cBhvr>
                                        <p:cTn id="635" dur="2000" fill="hold"/>
                                        <p:tgtEl>
                                          <p:spTgt spid="2"/>
                                        </p:tgtEl>
                                        <p:attrNameLst>
                                          <p:attrName>ppt_h</p:attrName>
                                        </p:attrNameLst>
                                      </p:cBhvr>
                                      <p:tavLst>
                                        <p:tav tm="0">
                                          <p:val>
                                            <p:strVal val="4/3*#ppt_h"/>
                                          </p:val>
                                        </p:tav>
                                        <p:tav tm="100000">
                                          <p:val>
                                            <p:strVal val="#ppt_h"/>
                                          </p:val>
                                        </p:tav>
                                      </p:tavLst>
                                    </p:anim>
                                  </p:childTnLst>
                                </p:cTn>
                              </p:par>
                              <p:par>
                                <p:cTn id="636" presetID="16" presetClass="entr" presetSubtype="37" fill="hold" nodeType="withEffect">
                                  <p:stCondLst>
                                    <p:cond delay="0"/>
                                  </p:stCondLst>
                                  <p:childTnLst>
                                    <p:set>
                                      <p:cBhvr>
                                        <p:cTn id="637" dur="1" fill="hold">
                                          <p:stCondLst>
                                            <p:cond delay="0"/>
                                          </p:stCondLst>
                                        </p:cTn>
                                        <p:tgtEl>
                                          <p:spTgt spid="2"/>
                                        </p:tgtEl>
                                        <p:attrNameLst>
                                          <p:attrName>style.visibility</p:attrName>
                                        </p:attrNameLst>
                                      </p:cBhvr>
                                      <p:to>
                                        <p:strVal val="visible"/>
                                      </p:to>
                                    </p:set>
                                    <p:animEffect transition="in" filter="barn(outVertical)">
                                      <p:cBhvr>
                                        <p:cTn id="63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stock-photo-17275662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Decisión"/>
          <p:cNvSpPr/>
          <p:nvPr/>
        </p:nvSpPr>
        <p:spPr>
          <a:xfrm>
            <a:off x="1142976" y="0"/>
            <a:ext cx="6643734" cy="1000108"/>
          </a:xfrm>
          <a:prstGeom prst="flowChartDecision">
            <a:avLst/>
          </a:prstGeom>
          <a:gradFill flip="none" rotWithShape="1">
            <a:gsLst>
              <a:gs pos="0">
                <a:srgbClr val="663300"/>
              </a:gs>
              <a:gs pos="64999">
                <a:srgbClr val="F0EBD5"/>
              </a:gs>
              <a:gs pos="100000">
                <a:srgbClr val="D1C39F"/>
              </a:gs>
            </a:gsLst>
            <a:lin ang="5400000" scaled="0"/>
            <a:tileRect/>
          </a:gradFill>
          <a:ln w="3175">
            <a:solidFill>
              <a:srgbClr val="663300"/>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Decisión"/>
          <p:cNvSpPr/>
          <p:nvPr/>
        </p:nvSpPr>
        <p:spPr>
          <a:xfrm>
            <a:off x="1214414" y="500042"/>
            <a:ext cx="6643734" cy="1000108"/>
          </a:xfrm>
          <a:prstGeom prst="flowChartDecision">
            <a:avLst/>
          </a:prstGeom>
          <a:gradFill flip="none" rotWithShape="1">
            <a:gsLst>
              <a:gs pos="0">
                <a:srgbClr val="663300"/>
              </a:gs>
              <a:gs pos="64999">
                <a:srgbClr val="F0EBD5"/>
              </a:gs>
              <a:gs pos="100000">
                <a:srgbClr val="D1C39F"/>
              </a:gs>
            </a:gsLst>
            <a:lin ang="5400000" scaled="0"/>
            <a:tileRect/>
          </a:gradFill>
          <a:ln w="3175">
            <a:solidFill>
              <a:srgbClr val="663300"/>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Decisión"/>
          <p:cNvSpPr/>
          <p:nvPr/>
        </p:nvSpPr>
        <p:spPr>
          <a:xfrm>
            <a:off x="1214414" y="928694"/>
            <a:ext cx="6643734" cy="1000108"/>
          </a:xfrm>
          <a:prstGeom prst="flowChartDecision">
            <a:avLst/>
          </a:prstGeom>
          <a:gradFill flip="none" rotWithShape="1">
            <a:gsLst>
              <a:gs pos="0">
                <a:srgbClr val="663300"/>
              </a:gs>
              <a:gs pos="64999">
                <a:srgbClr val="F0EBD5"/>
              </a:gs>
              <a:gs pos="100000">
                <a:srgbClr val="D1C39F"/>
              </a:gs>
            </a:gsLst>
            <a:lin ang="5400000" scaled="0"/>
            <a:tileRect/>
          </a:gradFill>
          <a:ln w="3175">
            <a:solidFill>
              <a:srgbClr val="663300"/>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ecisión"/>
          <p:cNvSpPr/>
          <p:nvPr/>
        </p:nvSpPr>
        <p:spPr>
          <a:xfrm>
            <a:off x="1285852" y="1428736"/>
            <a:ext cx="6643734" cy="1000108"/>
          </a:xfrm>
          <a:prstGeom prst="flowChartDecision">
            <a:avLst/>
          </a:prstGeom>
          <a:gradFill flip="none" rotWithShape="1">
            <a:gsLst>
              <a:gs pos="0">
                <a:srgbClr val="663300"/>
              </a:gs>
              <a:gs pos="64999">
                <a:srgbClr val="F0EBD5"/>
              </a:gs>
              <a:gs pos="100000">
                <a:srgbClr val="D1C39F"/>
              </a:gs>
            </a:gsLst>
            <a:lin ang="5400000" scaled="0"/>
            <a:tileRect/>
          </a:gradFill>
          <a:ln w="3175">
            <a:solidFill>
              <a:srgbClr val="663300"/>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ecisión"/>
          <p:cNvSpPr/>
          <p:nvPr/>
        </p:nvSpPr>
        <p:spPr>
          <a:xfrm>
            <a:off x="1142976" y="1857388"/>
            <a:ext cx="6643734" cy="1000108"/>
          </a:xfrm>
          <a:prstGeom prst="flowChartDecision">
            <a:avLst/>
          </a:prstGeom>
          <a:gradFill flip="none" rotWithShape="1">
            <a:gsLst>
              <a:gs pos="0">
                <a:srgbClr val="663300"/>
              </a:gs>
              <a:gs pos="64999">
                <a:srgbClr val="F0EBD5"/>
              </a:gs>
              <a:gs pos="100000">
                <a:srgbClr val="D1C39F"/>
              </a:gs>
            </a:gsLst>
            <a:lin ang="5400000" scaled="0"/>
            <a:tileRect/>
          </a:gradFill>
          <a:ln w="3175">
            <a:solidFill>
              <a:srgbClr val="663300"/>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ecisión"/>
          <p:cNvSpPr/>
          <p:nvPr/>
        </p:nvSpPr>
        <p:spPr>
          <a:xfrm>
            <a:off x="1214414" y="2357430"/>
            <a:ext cx="6643734" cy="1000108"/>
          </a:xfrm>
          <a:prstGeom prst="flowChartDecision">
            <a:avLst/>
          </a:prstGeom>
          <a:gradFill flip="none" rotWithShape="1">
            <a:gsLst>
              <a:gs pos="0">
                <a:srgbClr val="663300"/>
              </a:gs>
              <a:gs pos="64999">
                <a:srgbClr val="F0EBD5"/>
              </a:gs>
              <a:gs pos="100000">
                <a:srgbClr val="D1C39F"/>
              </a:gs>
            </a:gsLst>
            <a:lin ang="5400000" scaled="0"/>
            <a:tileRect/>
          </a:gradFill>
          <a:ln w="3175">
            <a:solidFill>
              <a:srgbClr val="663300"/>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ecisión"/>
          <p:cNvSpPr/>
          <p:nvPr/>
        </p:nvSpPr>
        <p:spPr>
          <a:xfrm>
            <a:off x="1214414" y="2786082"/>
            <a:ext cx="6643734" cy="1000108"/>
          </a:xfrm>
          <a:prstGeom prst="flowChartDecision">
            <a:avLst/>
          </a:prstGeom>
          <a:gradFill flip="none" rotWithShape="1">
            <a:gsLst>
              <a:gs pos="0">
                <a:srgbClr val="663300"/>
              </a:gs>
              <a:gs pos="64999">
                <a:srgbClr val="F0EBD5"/>
              </a:gs>
              <a:gs pos="100000">
                <a:srgbClr val="D1C39F"/>
              </a:gs>
            </a:gsLst>
            <a:lin ang="5400000" scaled="0"/>
            <a:tileRect/>
          </a:gradFill>
          <a:ln w="3175">
            <a:solidFill>
              <a:srgbClr val="663300"/>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ecisión"/>
          <p:cNvSpPr/>
          <p:nvPr/>
        </p:nvSpPr>
        <p:spPr>
          <a:xfrm>
            <a:off x="1285852" y="3286124"/>
            <a:ext cx="6643734" cy="1000108"/>
          </a:xfrm>
          <a:prstGeom prst="flowChartDecision">
            <a:avLst/>
          </a:prstGeom>
          <a:gradFill flip="none" rotWithShape="1">
            <a:gsLst>
              <a:gs pos="0">
                <a:srgbClr val="663300"/>
              </a:gs>
              <a:gs pos="64999">
                <a:srgbClr val="F0EBD5"/>
              </a:gs>
              <a:gs pos="100000">
                <a:srgbClr val="D1C39F"/>
              </a:gs>
            </a:gsLst>
            <a:lin ang="5400000" scaled="0"/>
            <a:tileRect/>
          </a:gradFill>
          <a:ln w="3175">
            <a:solidFill>
              <a:srgbClr val="663300"/>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ecisión"/>
          <p:cNvSpPr/>
          <p:nvPr/>
        </p:nvSpPr>
        <p:spPr>
          <a:xfrm>
            <a:off x="1285852" y="3714776"/>
            <a:ext cx="6643734" cy="1000108"/>
          </a:xfrm>
          <a:prstGeom prst="flowChartDecision">
            <a:avLst/>
          </a:prstGeom>
          <a:gradFill flip="none" rotWithShape="1">
            <a:gsLst>
              <a:gs pos="0">
                <a:srgbClr val="663300"/>
              </a:gs>
              <a:gs pos="64999">
                <a:srgbClr val="F0EBD5"/>
              </a:gs>
              <a:gs pos="100000">
                <a:srgbClr val="D1C39F"/>
              </a:gs>
            </a:gsLst>
            <a:lin ang="5400000" scaled="0"/>
            <a:tileRect/>
          </a:gradFill>
          <a:ln w="3175">
            <a:solidFill>
              <a:srgbClr val="663300"/>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ecisión"/>
          <p:cNvSpPr/>
          <p:nvPr/>
        </p:nvSpPr>
        <p:spPr>
          <a:xfrm>
            <a:off x="1214414" y="4214818"/>
            <a:ext cx="6643734" cy="1000108"/>
          </a:xfrm>
          <a:prstGeom prst="flowChartDecision">
            <a:avLst/>
          </a:prstGeom>
          <a:gradFill flip="none" rotWithShape="1">
            <a:gsLst>
              <a:gs pos="0">
                <a:srgbClr val="663300"/>
              </a:gs>
              <a:gs pos="64999">
                <a:srgbClr val="F0EBD5"/>
              </a:gs>
              <a:gs pos="100000">
                <a:srgbClr val="D1C39F"/>
              </a:gs>
            </a:gsLst>
            <a:lin ang="5400000" scaled="0"/>
            <a:tileRect/>
          </a:gradFill>
          <a:ln w="3175">
            <a:solidFill>
              <a:srgbClr val="663300"/>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500098" y="-500084"/>
            <a:ext cx="10001320" cy="7429552"/>
          </a:xfrm>
          <a:prstGeom prst="rect">
            <a:avLst/>
          </a:prstGeom>
          <a:gradFill flip="none" rotWithShape="1">
            <a:gsLst>
              <a:gs pos="29000">
                <a:srgbClr val="0000FF"/>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17" presetClass="entr" presetSubtype="8" fill="hold" grpId="1" nodeType="withEffect">
                                  <p:stCondLst>
                                    <p:cond delay="0"/>
                                  </p:stCondLst>
                                  <p:childTnLst>
                                    <p:set>
                                      <p:cBhvr>
                                        <p:cTn id="48" dur="1" fill="hold">
                                          <p:stCondLst>
                                            <p:cond delay="0"/>
                                          </p:stCondLst>
                                        </p:cTn>
                                        <p:tgtEl>
                                          <p:spTgt spid="3"/>
                                        </p:tgtEl>
                                        <p:attrNameLst>
                                          <p:attrName>style.visibility</p:attrName>
                                        </p:attrNameLst>
                                      </p:cBhvr>
                                      <p:to>
                                        <p:strVal val="visible"/>
                                      </p:to>
                                    </p:set>
                                    <p:anim calcmode="lin" valueType="num">
                                      <p:cBhvr>
                                        <p:cTn id="49" dur="2000" fill="hold"/>
                                        <p:tgtEl>
                                          <p:spTgt spid="3"/>
                                        </p:tgtEl>
                                        <p:attrNameLst>
                                          <p:attrName>ppt_x</p:attrName>
                                        </p:attrNameLst>
                                      </p:cBhvr>
                                      <p:tavLst>
                                        <p:tav tm="0">
                                          <p:val>
                                            <p:strVal val="#ppt_x-#ppt_w/2"/>
                                          </p:val>
                                        </p:tav>
                                        <p:tav tm="100000">
                                          <p:val>
                                            <p:strVal val="#ppt_x"/>
                                          </p:val>
                                        </p:tav>
                                      </p:tavLst>
                                    </p:anim>
                                    <p:anim calcmode="lin" valueType="num">
                                      <p:cBhvr>
                                        <p:cTn id="50" dur="2000" fill="hold"/>
                                        <p:tgtEl>
                                          <p:spTgt spid="3"/>
                                        </p:tgtEl>
                                        <p:attrNameLst>
                                          <p:attrName>ppt_y</p:attrName>
                                        </p:attrNameLst>
                                      </p:cBhvr>
                                      <p:tavLst>
                                        <p:tav tm="0">
                                          <p:val>
                                            <p:strVal val="#ppt_y"/>
                                          </p:val>
                                        </p:tav>
                                        <p:tav tm="100000">
                                          <p:val>
                                            <p:strVal val="#ppt_y"/>
                                          </p:val>
                                        </p:tav>
                                      </p:tavLst>
                                    </p:anim>
                                    <p:anim calcmode="lin" valueType="num">
                                      <p:cBhvr>
                                        <p:cTn id="51" dur="2000" fill="hold"/>
                                        <p:tgtEl>
                                          <p:spTgt spid="3"/>
                                        </p:tgtEl>
                                        <p:attrNameLst>
                                          <p:attrName>ppt_w</p:attrName>
                                        </p:attrNameLst>
                                      </p:cBhvr>
                                      <p:tavLst>
                                        <p:tav tm="0">
                                          <p:val>
                                            <p:fltVal val="0"/>
                                          </p:val>
                                        </p:tav>
                                        <p:tav tm="100000">
                                          <p:val>
                                            <p:strVal val="#ppt_w"/>
                                          </p:val>
                                        </p:tav>
                                      </p:tavLst>
                                    </p:anim>
                                    <p:anim calcmode="lin" valueType="num">
                                      <p:cBhvr>
                                        <p:cTn id="52" dur="2000" fill="hold"/>
                                        <p:tgtEl>
                                          <p:spTgt spid="3"/>
                                        </p:tgtEl>
                                        <p:attrNameLst>
                                          <p:attrName>ppt_h</p:attrName>
                                        </p:attrNameLst>
                                      </p:cBhvr>
                                      <p:tavLst>
                                        <p:tav tm="0">
                                          <p:val>
                                            <p:strVal val="#ppt_h"/>
                                          </p:val>
                                        </p:tav>
                                        <p:tav tm="100000">
                                          <p:val>
                                            <p:strVal val="#ppt_h"/>
                                          </p:val>
                                        </p:tav>
                                      </p:tavLst>
                                    </p:anim>
                                  </p:childTnLst>
                                </p:cTn>
                              </p:par>
                              <p:par>
                                <p:cTn id="53" presetID="17" presetClass="entr" presetSubtype="2" fill="hold" grpId="1" nodeType="withEffect">
                                  <p:stCondLst>
                                    <p:cond delay="0"/>
                                  </p:stCondLst>
                                  <p:childTnLst>
                                    <p:set>
                                      <p:cBhvr>
                                        <p:cTn id="54" dur="1" fill="hold">
                                          <p:stCondLst>
                                            <p:cond delay="0"/>
                                          </p:stCondLst>
                                        </p:cTn>
                                        <p:tgtEl>
                                          <p:spTgt spid="4"/>
                                        </p:tgtEl>
                                        <p:attrNameLst>
                                          <p:attrName>style.visibility</p:attrName>
                                        </p:attrNameLst>
                                      </p:cBhvr>
                                      <p:to>
                                        <p:strVal val="visible"/>
                                      </p:to>
                                    </p:set>
                                    <p:anim calcmode="lin" valueType="num">
                                      <p:cBhvr>
                                        <p:cTn id="55" dur="2000" fill="hold"/>
                                        <p:tgtEl>
                                          <p:spTgt spid="4"/>
                                        </p:tgtEl>
                                        <p:attrNameLst>
                                          <p:attrName>ppt_x</p:attrName>
                                        </p:attrNameLst>
                                      </p:cBhvr>
                                      <p:tavLst>
                                        <p:tav tm="0">
                                          <p:val>
                                            <p:strVal val="#ppt_x+#ppt_w/2"/>
                                          </p:val>
                                        </p:tav>
                                        <p:tav tm="100000">
                                          <p:val>
                                            <p:strVal val="#ppt_x"/>
                                          </p:val>
                                        </p:tav>
                                      </p:tavLst>
                                    </p:anim>
                                    <p:anim calcmode="lin" valueType="num">
                                      <p:cBhvr>
                                        <p:cTn id="56" dur="2000" fill="hold"/>
                                        <p:tgtEl>
                                          <p:spTgt spid="4"/>
                                        </p:tgtEl>
                                        <p:attrNameLst>
                                          <p:attrName>ppt_y</p:attrName>
                                        </p:attrNameLst>
                                      </p:cBhvr>
                                      <p:tavLst>
                                        <p:tav tm="0">
                                          <p:val>
                                            <p:strVal val="#ppt_y"/>
                                          </p:val>
                                        </p:tav>
                                        <p:tav tm="100000">
                                          <p:val>
                                            <p:strVal val="#ppt_y"/>
                                          </p:val>
                                        </p:tav>
                                      </p:tavLst>
                                    </p:anim>
                                    <p:anim calcmode="lin" valueType="num">
                                      <p:cBhvr>
                                        <p:cTn id="57" dur="2000" fill="hold"/>
                                        <p:tgtEl>
                                          <p:spTgt spid="4"/>
                                        </p:tgtEl>
                                        <p:attrNameLst>
                                          <p:attrName>ppt_w</p:attrName>
                                        </p:attrNameLst>
                                      </p:cBhvr>
                                      <p:tavLst>
                                        <p:tav tm="0">
                                          <p:val>
                                            <p:fltVal val="0"/>
                                          </p:val>
                                        </p:tav>
                                        <p:tav tm="100000">
                                          <p:val>
                                            <p:strVal val="#ppt_w"/>
                                          </p:val>
                                        </p:tav>
                                      </p:tavLst>
                                    </p:anim>
                                    <p:anim calcmode="lin" valueType="num">
                                      <p:cBhvr>
                                        <p:cTn id="58" dur="2000" fill="hold"/>
                                        <p:tgtEl>
                                          <p:spTgt spid="4"/>
                                        </p:tgtEl>
                                        <p:attrNameLst>
                                          <p:attrName>ppt_h</p:attrName>
                                        </p:attrNameLst>
                                      </p:cBhvr>
                                      <p:tavLst>
                                        <p:tav tm="0">
                                          <p:val>
                                            <p:strVal val="#ppt_h"/>
                                          </p:val>
                                        </p:tav>
                                        <p:tav tm="100000">
                                          <p:val>
                                            <p:strVal val="#ppt_h"/>
                                          </p:val>
                                        </p:tav>
                                      </p:tavLst>
                                    </p:anim>
                                  </p:childTnLst>
                                </p:cTn>
                              </p:par>
                              <p:par>
                                <p:cTn id="59" presetID="17" presetClass="entr" presetSubtype="8" fill="hold" grpId="1" nodeType="withEffect">
                                  <p:stCondLst>
                                    <p:cond delay="0"/>
                                  </p:stCondLst>
                                  <p:childTnLst>
                                    <p:set>
                                      <p:cBhvr>
                                        <p:cTn id="60" dur="1" fill="hold">
                                          <p:stCondLst>
                                            <p:cond delay="0"/>
                                          </p:stCondLst>
                                        </p:cTn>
                                        <p:tgtEl>
                                          <p:spTgt spid="5"/>
                                        </p:tgtEl>
                                        <p:attrNameLst>
                                          <p:attrName>style.visibility</p:attrName>
                                        </p:attrNameLst>
                                      </p:cBhvr>
                                      <p:to>
                                        <p:strVal val="visible"/>
                                      </p:to>
                                    </p:set>
                                    <p:anim calcmode="lin" valueType="num">
                                      <p:cBhvr>
                                        <p:cTn id="61" dur="2000" fill="hold"/>
                                        <p:tgtEl>
                                          <p:spTgt spid="5"/>
                                        </p:tgtEl>
                                        <p:attrNameLst>
                                          <p:attrName>ppt_x</p:attrName>
                                        </p:attrNameLst>
                                      </p:cBhvr>
                                      <p:tavLst>
                                        <p:tav tm="0">
                                          <p:val>
                                            <p:strVal val="#ppt_x-#ppt_w/2"/>
                                          </p:val>
                                        </p:tav>
                                        <p:tav tm="100000">
                                          <p:val>
                                            <p:strVal val="#ppt_x"/>
                                          </p:val>
                                        </p:tav>
                                      </p:tavLst>
                                    </p:anim>
                                    <p:anim calcmode="lin" valueType="num">
                                      <p:cBhvr>
                                        <p:cTn id="62" dur="2000" fill="hold"/>
                                        <p:tgtEl>
                                          <p:spTgt spid="5"/>
                                        </p:tgtEl>
                                        <p:attrNameLst>
                                          <p:attrName>ppt_y</p:attrName>
                                        </p:attrNameLst>
                                      </p:cBhvr>
                                      <p:tavLst>
                                        <p:tav tm="0">
                                          <p:val>
                                            <p:strVal val="#ppt_y"/>
                                          </p:val>
                                        </p:tav>
                                        <p:tav tm="100000">
                                          <p:val>
                                            <p:strVal val="#ppt_y"/>
                                          </p:val>
                                        </p:tav>
                                      </p:tavLst>
                                    </p:anim>
                                    <p:anim calcmode="lin" valueType="num">
                                      <p:cBhvr>
                                        <p:cTn id="63" dur="2000" fill="hold"/>
                                        <p:tgtEl>
                                          <p:spTgt spid="5"/>
                                        </p:tgtEl>
                                        <p:attrNameLst>
                                          <p:attrName>ppt_w</p:attrName>
                                        </p:attrNameLst>
                                      </p:cBhvr>
                                      <p:tavLst>
                                        <p:tav tm="0">
                                          <p:val>
                                            <p:fltVal val="0"/>
                                          </p:val>
                                        </p:tav>
                                        <p:tav tm="100000">
                                          <p:val>
                                            <p:strVal val="#ppt_w"/>
                                          </p:val>
                                        </p:tav>
                                      </p:tavLst>
                                    </p:anim>
                                    <p:anim calcmode="lin" valueType="num">
                                      <p:cBhvr>
                                        <p:cTn id="64" dur="2000" fill="hold"/>
                                        <p:tgtEl>
                                          <p:spTgt spid="5"/>
                                        </p:tgtEl>
                                        <p:attrNameLst>
                                          <p:attrName>ppt_h</p:attrName>
                                        </p:attrNameLst>
                                      </p:cBhvr>
                                      <p:tavLst>
                                        <p:tav tm="0">
                                          <p:val>
                                            <p:strVal val="#ppt_h"/>
                                          </p:val>
                                        </p:tav>
                                        <p:tav tm="100000">
                                          <p:val>
                                            <p:strVal val="#ppt_h"/>
                                          </p:val>
                                        </p:tav>
                                      </p:tavLst>
                                    </p:anim>
                                  </p:childTnLst>
                                </p:cTn>
                              </p:par>
                              <p:par>
                                <p:cTn id="65" presetID="17" presetClass="entr" presetSubtype="2" fill="hold" grpId="1" nodeType="withEffect">
                                  <p:stCondLst>
                                    <p:cond delay="0"/>
                                  </p:stCondLst>
                                  <p:childTnLst>
                                    <p:set>
                                      <p:cBhvr>
                                        <p:cTn id="66" dur="1" fill="hold">
                                          <p:stCondLst>
                                            <p:cond delay="0"/>
                                          </p:stCondLst>
                                        </p:cTn>
                                        <p:tgtEl>
                                          <p:spTgt spid="6"/>
                                        </p:tgtEl>
                                        <p:attrNameLst>
                                          <p:attrName>style.visibility</p:attrName>
                                        </p:attrNameLst>
                                      </p:cBhvr>
                                      <p:to>
                                        <p:strVal val="visible"/>
                                      </p:to>
                                    </p:set>
                                    <p:anim calcmode="lin" valueType="num">
                                      <p:cBhvr>
                                        <p:cTn id="67" dur="2000" fill="hold"/>
                                        <p:tgtEl>
                                          <p:spTgt spid="6"/>
                                        </p:tgtEl>
                                        <p:attrNameLst>
                                          <p:attrName>ppt_x</p:attrName>
                                        </p:attrNameLst>
                                      </p:cBhvr>
                                      <p:tavLst>
                                        <p:tav tm="0">
                                          <p:val>
                                            <p:strVal val="#ppt_x+#ppt_w/2"/>
                                          </p:val>
                                        </p:tav>
                                        <p:tav tm="100000">
                                          <p:val>
                                            <p:strVal val="#ppt_x"/>
                                          </p:val>
                                        </p:tav>
                                      </p:tavLst>
                                    </p:anim>
                                    <p:anim calcmode="lin" valueType="num">
                                      <p:cBhvr>
                                        <p:cTn id="68" dur="2000" fill="hold"/>
                                        <p:tgtEl>
                                          <p:spTgt spid="6"/>
                                        </p:tgtEl>
                                        <p:attrNameLst>
                                          <p:attrName>ppt_y</p:attrName>
                                        </p:attrNameLst>
                                      </p:cBhvr>
                                      <p:tavLst>
                                        <p:tav tm="0">
                                          <p:val>
                                            <p:strVal val="#ppt_y"/>
                                          </p:val>
                                        </p:tav>
                                        <p:tav tm="100000">
                                          <p:val>
                                            <p:strVal val="#ppt_y"/>
                                          </p:val>
                                        </p:tav>
                                      </p:tavLst>
                                    </p:anim>
                                    <p:anim calcmode="lin" valueType="num">
                                      <p:cBhvr>
                                        <p:cTn id="69" dur="2000" fill="hold"/>
                                        <p:tgtEl>
                                          <p:spTgt spid="6"/>
                                        </p:tgtEl>
                                        <p:attrNameLst>
                                          <p:attrName>ppt_w</p:attrName>
                                        </p:attrNameLst>
                                      </p:cBhvr>
                                      <p:tavLst>
                                        <p:tav tm="0">
                                          <p:val>
                                            <p:fltVal val="0"/>
                                          </p:val>
                                        </p:tav>
                                        <p:tav tm="100000">
                                          <p:val>
                                            <p:strVal val="#ppt_w"/>
                                          </p:val>
                                        </p:tav>
                                      </p:tavLst>
                                    </p:anim>
                                    <p:anim calcmode="lin" valueType="num">
                                      <p:cBhvr>
                                        <p:cTn id="70" dur="2000" fill="hold"/>
                                        <p:tgtEl>
                                          <p:spTgt spid="6"/>
                                        </p:tgtEl>
                                        <p:attrNameLst>
                                          <p:attrName>ppt_h</p:attrName>
                                        </p:attrNameLst>
                                      </p:cBhvr>
                                      <p:tavLst>
                                        <p:tav tm="0">
                                          <p:val>
                                            <p:strVal val="#ppt_h"/>
                                          </p:val>
                                        </p:tav>
                                        <p:tav tm="100000">
                                          <p:val>
                                            <p:strVal val="#ppt_h"/>
                                          </p:val>
                                        </p:tav>
                                      </p:tavLst>
                                    </p:anim>
                                  </p:childTnLst>
                                </p:cTn>
                              </p:par>
                              <p:par>
                                <p:cTn id="71" presetID="17" presetClass="entr" presetSubtype="8" fill="hold" grpId="1" nodeType="withEffect">
                                  <p:stCondLst>
                                    <p:cond delay="0"/>
                                  </p:stCondLst>
                                  <p:childTnLst>
                                    <p:set>
                                      <p:cBhvr>
                                        <p:cTn id="72" dur="1" fill="hold">
                                          <p:stCondLst>
                                            <p:cond delay="0"/>
                                          </p:stCondLst>
                                        </p:cTn>
                                        <p:tgtEl>
                                          <p:spTgt spid="7"/>
                                        </p:tgtEl>
                                        <p:attrNameLst>
                                          <p:attrName>style.visibility</p:attrName>
                                        </p:attrNameLst>
                                      </p:cBhvr>
                                      <p:to>
                                        <p:strVal val="visible"/>
                                      </p:to>
                                    </p:set>
                                    <p:anim calcmode="lin" valueType="num">
                                      <p:cBhvr>
                                        <p:cTn id="73" dur="2000" fill="hold"/>
                                        <p:tgtEl>
                                          <p:spTgt spid="7"/>
                                        </p:tgtEl>
                                        <p:attrNameLst>
                                          <p:attrName>ppt_x</p:attrName>
                                        </p:attrNameLst>
                                      </p:cBhvr>
                                      <p:tavLst>
                                        <p:tav tm="0">
                                          <p:val>
                                            <p:strVal val="#ppt_x-#ppt_w/2"/>
                                          </p:val>
                                        </p:tav>
                                        <p:tav tm="100000">
                                          <p:val>
                                            <p:strVal val="#ppt_x"/>
                                          </p:val>
                                        </p:tav>
                                      </p:tavLst>
                                    </p:anim>
                                    <p:anim calcmode="lin" valueType="num">
                                      <p:cBhvr>
                                        <p:cTn id="74" dur="2000" fill="hold"/>
                                        <p:tgtEl>
                                          <p:spTgt spid="7"/>
                                        </p:tgtEl>
                                        <p:attrNameLst>
                                          <p:attrName>ppt_y</p:attrName>
                                        </p:attrNameLst>
                                      </p:cBhvr>
                                      <p:tavLst>
                                        <p:tav tm="0">
                                          <p:val>
                                            <p:strVal val="#ppt_y"/>
                                          </p:val>
                                        </p:tav>
                                        <p:tav tm="100000">
                                          <p:val>
                                            <p:strVal val="#ppt_y"/>
                                          </p:val>
                                        </p:tav>
                                      </p:tavLst>
                                    </p:anim>
                                    <p:anim calcmode="lin" valueType="num">
                                      <p:cBhvr>
                                        <p:cTn id="75" dur="2000" fill="hold"/>
                                        <p:tgtEl>
                                          <p:spTgt spid="7"/>
                                        </p:tgtEl>
                                        <p:attrNameLst>
                                          <p:attrName>ppt_w</p:attrName>
                                        </p:attrNameLst>
                                      </p:cBhvr>
                                      <p:tavLst>
                                        <p:tav tm="0">
                                          <p:val>
                                            <p:fltVal val="0"/>
                                          </p:val>
                                        </p:tav>
                                        <p:tav tm="100000">
                                          <p:val>
                                            <p:strVal val="#ppt_w"/>
                                          </p:val>
                                        </p:tav>
                                      </p:tavLst>
                                    </p:anim>
                                    <p:anim calcmode="lin" valueType="num">
                                      <p:cBhvr>
                                        <p:cTn id="76" dur="2000" fill="hold"/>
                                        <p:tgtEl>
                                          <p:spTgt spid="7"/>
                                        </p:tgtEl>
                                        <p:attrNameLst>
                                          <p:attrName>ppt_h</p:attrName>
                                        </p:attrNameLst>
                                      </p:cBhvr>
                                      <p:tavLst>
                                        <p:tav tm="0">
                                          <p:val>
                                            <p:strVal val="#ppt_h"/>
                                          </p:val>
                                        </p:tav>
                                        <p:tav tm="100000">
                                          <p:val>
                                            <p:strVal val="#ppt_h"/>
                                          </p:val>
                                        </p:tav>
                                      </p:tavLst>
                                    </p:anim>
                                  </p:childTnLst>
                                </p:cTn>
                              </p:par>
                              <p:par>
                                <p:cTn id="77" presetID="17" presetClass="entr" presetSubtype="2" fill="hold" grpId="1" nodeType="withEffect">
                                  <p:stCondLst>
                                    <p:cond delay="0"/>
                                  </p:stCondLst>
                                  <p:childTnLst>
                                    <p:set>
                                      <p:cBhvr>
                                        <p:cTn id="78" dur="1" fill="hold">
                                          <p:stCondLst>
                                            <p:cond delay="0"/>
                                          </p:stCondLst>
                                        </p:cTn>
                                        <p:tgtEl>
                                          <p:spTgt spid="8"/>
                                        </p:tgtEl>
                                        <p:attrNameLst>
                                          <p:attrName>style.visibility</p:attrName>
                                        </p:attrNameLst>
                                      </p:cBhvr>
                                      <p:to>
                                        <p:strVal val="visible"/>
                                      </p:to>
                                    </p:set>
                                    <p:anim calcmode="lin" valueType="num">
                                      <p:cBhvr>
                                        <p:cTn id="79" dur="2000" fill="hold"/>
                                        <p:tgtEl>
                                          <p:spTgt spid="8"/>
                                        </p:tgtEl>
                                        <p:attrNameLst>
                                          <p:attrName>ppt_x</p:attrName>
                                        </p:attrNameLst>
                                      </p:cBhvr>
                                      <p:tavLst>
                                        <p:tav tm="0">
                                          <p:val>
                                            <p:strVal val="#ppt_x+#ppt_w/2"/>
                                          </p:val>
                                        </p:tav>
                                        <p:tav tm="100000">
                                          <p:val>
                                            <p:strVal val="#ppt_x"/>
                                          </p:val>
                                        </p:tav>
                                      </p:tavLst>
                                    </p:anim>
                                    <p:anim calcmode="lin" valueType="num">
                                      <p:cBhvr>
                                        <p:cTn id="80" dur="2000" fill="hold"/>
                                        <p:tgtEl>
                                          <p:spTgt spid="8"/>
                                        </p:tgtEl>
                                        <p:attrNameLst>
                                          <p:attrName>ppt_y</p:attrName>
                                        </p:attrNameLst>
                                      </p:cBhvr>
                                      <p:tavLst>
                                        <p:tav tm="0">
                                          <p:val>
                                            <p:strVal val="#ppt_y"/>
                                          </p:val>
                                        </p:tav>
                                        <p:tav tm="100000">
                                          <p:val>
                                            <p:strVal val="#ppt_y"/>
                                          </p:val>
                                        </p:tav>
                                      </p:tavLst>
                                    </p:anim>
                                    <p:anim calcmode="lin" valueType="num">
                                      <p:cBhvr>
                                        <p:cTn id="81" dur="2000" fill="hold"/>
                                        <p:tgtEl>
                                          <p:spTgt spid="8"/>
                                        </p:tgtEl>
                                        <p:attrNameLst>
                                          <p:attrName>ppt_w</p:attrName>
                                        </p:attrNameLst>
                                      </p:cBhvr>
                                      <p:tavLst>
                                        <p:tav tm="0">
                                          <p:val>
                                            <p:fltVal val="0"/>
                                          </p:val>
                                        </p:tav>
                                        <p:tav tm="100000">
                                          <p:val>
                                            <p:strVal val="#ppt_w"/>
                                          </p:val>
                                        </p:tav>
                                      </p:tavLst>
                                    </p:anim>
                                    <p:anim calcmode="lin" valueType="num">
                                      <p:cBhvr>
                                        <p:cTn id="82" dur="2000" fill="hold"/>
                                        <p:tgtEl>
                                          <p:spTgt spid="8"/>
                                        </p:tgtEl>
                                        <p:attrNameLst>
                                          <p:attrName>ppt_h</p:attrName>
                                        </p:attrNameLst>
                                      </p:cBhvr>
                                      <p:tavLst>
                                        <p:tav tm="0">
                                          <p:val>
                                            <p:strVal val="#ppt_h"/>
                                          </p:val>
                                        </p:tav>
                                        <p:tav tm="100000">
                                          <p:val>
                                            <p:strVal val="#ppt_h"/>
                                          </p:val>
                                        </p:tav>
                                      </p:tavLst>
                                    </p:anim>
                                  </p:childTnLst>
                                </p:cTn>
                              </p:par>
                              <p:par>
                                <p:cTn id="83" presetID="17" presetClass="entr" presetSubtype="8" fill="hold" grpId="1" nodeType="withEffect">
                                  <p:stCondLst>
                                    <p:cond delay="0"/>
                                  </p:stCondLst>
                                  <p:childTnLst>
                                    <p:set>
                                      <p:cBhvr>
                                        <p:cTn id="84" dur="1" fill="hold">
                                          <p:stCondLst>
                                            <p:cond delay="0"/>
                                          </p:stCondLst>
                                        </p:cTn>
                                        <p:tgtEl>
                                          <p:spTgt spid="9"/>
                                        </p:tgtEl>
                                        <p:attrNameLst>
                                          <p:attrName>style.visibility</p:attrName>
                                        </p:attrNameLst>
                                      </p:cBhvr>
                                      <p:to>
                                        <p:strVal val="visible"/>
                                      </p:to>
                                    </p:set>
                                    <p:anim calcmode="lin" valueType="num">
                                      <p:cBhvr>
                                        <p:cTn id="85" dur="2000" fill="hold"/>
                                        <p:tgtEl>
                                          <p:spTgt spid="9"/>
                                        </p:tgtEl>
                                        <p:attrNameLst>
                                          <p:attrName>ppt_x</p:attrName>
                                        </p:attrNameLst>
                                      </p:cBhvr>
                                      <p:tavLst>
                                        <p:tav tm="0">
                                          <p:val>
                                            <p:strVal val="#ppt_x-#ppt_w/2"/>
                                          </p:val>
                                        </p:tav>
                                        <p:tav tm="100000">
                                          <p:val>
                                            <p:strVal val="#ppt_x"/>
                                          </p:val>
                                        </p:tav>
                                      </p:tavLst>
                                    </p:anim>
                                    <p:anim calcmode="lin" valueType="num">
                                      <p:cBhvr>
                                        <p:cTn id="86" dur="2000" fill="hold"/>
                                        <p:tgtEl>
                                          <p:spTgt spid="9"/>
                                        </p:tgtEl>
                                        <p:attrNameLst>
                                          <p:attrName>ppt_y</p:attrName>
                                        </p:attrNameLst>
                                      </p:cBhvr>
                                      <p:tavLst>
                                        <p:tav tm="0">
                                          <p:val>
                                            <p:strVal val="#ppt_y"/>
                                          </p:val>
                                        </p:tav>
                                        <p:tav tm="100000">
                                          <p:val>
                                            <p:strVal val="#ppt_y"/>
                                          </p:val>
                                        </p:tav>
                                      </p:tavLst>
                                    </p:anim>
                                    <p:anim calcmode="lin" valueType="num">
                                      <p:cBhvr>
                                        <p:cTn id="87" dur="2000" fill="hold"/>
                                        <p:tgtEl>
                                          <p:spTgt spid="9"/>
                                        </p:tgtEl>
                                        <p:attrNameLst>
                                          <p:attrName>ppt_w</p:attrName>
                                        </p:attrNameLst>
                                      </p:cBhvr>
                                      <p:tavLst>
                                        <p:tav tm="0">
                                          <p:val>
                                            <p:fltVal val="0"/>
                                          </p:val>
                                        </p:tav>
                                        <p:tav tm="100000">
                                          <p:val>
                                            <p:strVal val="#ppt_w"/>
                                          </p:val>
                                        </p:tav>
                                      </p:tavLst>
                                    </p:anim>
                                    <p:anim calcmode="lin" valueType="num">
                                      <p:cBhvr>
                                        <p:cTn id="88" dur="2000" fill="hold"/>
                                        <p:tgtEl>
                                          <p:spTgt spid="9"/>
                                        </p:tgtEl>
                                        <p:attrNameLst>
                                          <p:attrName>ppt_h</p:attrName>
                                        </p:attrNameLst>
                                      </p:cBhvr>
                                      <p:tavLst>
                                        <p:tav tm="0">
                                          <p:val>
                                            <p:strVal val="#ppt_h"/>
                                          </p:val>
                                        </p:tav>
                                        <p:tav tm="100000">
                                          <p:val>
                                            <p:strVal val="#ppt_h"/>
                                          </p:val>
                                        </p:tav>
                                      </p:tavLst>
                                    </p:anim>
                                  </p:childTnLst>
                                </p:cTn>
                              </p:par>
                              <p:par>
                                <p:cTn id="89" presetID="17" presetClass="entr" presetSubtype="2" fill="hold" grpId="1" nodeType="withEffect">
                                  <p:stCondLst>
                                    <p:cond delay="0"/>
                                  </p:stCondLst>
                                  <p:childTnLst>
                                    <p:set>
                                      <p:cBhvr>
                                        <p:cTn id="90" dur="1" fill="hold">
                                          <p:stCondLst>
                                            <p:cond delay="0"/>
                                          </p:stCondLst>
                                        </p:cTn>
                                        <p:tgtEl>
                                          <p:spTgt spid="10"/>
                                        </p:tgtEl>
                                        <p:attrNameLst>
                                          <p:attrName>style.visibility</p:attrName>
                                        </p:attrNameLst>
                                      </p:cBhvr>
                                      <p:to>
                                        <p:strVal val="visible"/>
                                      </p:to>
                                    </p:set>
                                    <p:anim calcmode="lin" valueType="num">
                                      <p:cBhvr>
                                        <p:cTn id="91" dur="2000" fill="hold"/>
                                        <p:tgtEl>
                                          <p:spTgt spid="10"/>
                                        </p:tgtEl>
                                        <p:attrNameLst>
                                          <p:attrName>ppt_x</p:attrName>
                                        </p:attrNameLst>
                                      </p:cBhvr>
                                      <p:tavLst>
                                        <p:tav tm="0">
                                          <p:val>
                                            <p:strVal val="#ppt_x+#ppt_w/2"/>
                                          </p:val>
                                        </p:tav>
                                        <p:tav tm="100000">
                                          <p:val>
                                            <p:strVal val="#ppt_x"/>
                                          </p:val>
                                        </p:tav>
                                      </p:tavLst>
                                    </p:anim>
                                    <p:anim calcmode="lin" valueType="num">
                                      <p:cBhvr>
                                        <p:cTn id="92" dur="2000" fill="hold"/>
                                        <p:tgtEl>
                                          <p:spTgt spid="10"/>
                                        </p:tgtEl>
                                        <p:attrNameLst>
                                          <p:attrName>ppt_y</p:attrName>
                                        </p:attrNameLst>
                                      </p:cBhvr>
                                      <p:tavLst>
                                        <p:tav tm="0">
                                          <p:val>
                                            <p:strVal val="#ppt_y"/>
                                          </p:val>
                                        </p:tav>
                                        <p:tav tm="100000">
                                          <p:val>
                                            <p:strVal val="#ppt_y"/>
                                          </p:val>
                                        </p:tav>
                                      </p:tavLst>
                                    </p:anim>
                                    <p:anim calcmode="lin" valueType="num">
                                      <p:cBhvr>
                                        <p:cTn id="93" dur="2000" fill="hold"/>
                                        <p:tgtEl>
                                          <p:spTgt spid="10"/>
                                        </p:tgtEl>
                                        <p:attrNameLst>
                                          <p:attrName>ppt_w</p:attrName>
                                        </p:attrNameLst>
                                      </p:cBhvr>
                                      <p:tavLst>
                                        <p:tav tm="0">
                                          <p:val>
                                            <p:fltVal val="0"/>
                                          </p:val>
                                        </p:tav>
                                        <p:tav tm="100000">
                                          <p:val>
                                            <p:strVal val="#ppt_w"/>
                                          </p:val>
                                        </p:tav>
                                      </p:tavLst>
                                    </p:anim>
                                    <p:anim calcmode="lin" valueType="num">
                                      <p:cBhvr>
                                        <p:cTn id="94" dur="2000" fill="hold"/>
                                        <p:tgtEl>
                                          <p:spTgt spid="10"/>
                                        </p:tgtEl>
                                        <p:attrNameLst>
                                          <p:attrName>ppt_h</p:attrName>
                                        </p:attrNameLst>
                                      </p:cBhvr>
                                      <p:tavLst>
                                        <p:tav tm="0">
                                          <p:val>
                                            <p:strVal val="#ppt_h"/>
                                          </p:val>
                                        </p:tav>
                                        <p:tav tm="100000">
                                          <p:val>
                                            <p:strVal val="#ppt_h"/>
                                          </p:val>
                                        </p:tav>
                                      </p:tavLst>
                                    </p:anim>
                                  </p:childTnLst>
                                </p:cTn>
                              </p:par>
                              <p:par>
                                <p:cTn id="95" presetID="17" presetClass="entr" presetSubtype="8" fill="hold" grpId="1" nodeType="withEffect">
                                  <p:stCondLst>
                                    <p:cond delay="0"/>
                                  </p:stCondLst>
                                  <p:childTnLst>
                                    <p:set>
                                      <p:cBhvr>
                                        <p:cTn id="96" dur="1" fill="hold">
                                          <p:stCondLst>
                                            <p:cond delay="0"/>
                                          </p:stCondLst>
                                        </p:cTn>
                                        <p:tgtEl>
                                          <p:spTgt spid="11"/>
                                        </p:tgtEl>
                                        <p:attrNameLst>
                                          <p:attrName>style.visibility</p:attrName>
                                        </p:attrNameLst>
                                      </p:cBhvr>
                                      <p:to>
                                        <p:strVal val="visible"/>
                                      </p:to>
                                    </p:set>
                                    <p:anim calcmode="lin" valueType="num">
                                      <p:cBhvr>
                                        <p:cTn id="97" dur="2000" fill="hold"/>
                                        <p:tgtEl>
                                          <p:spTgt spid="11"/>
                                        </p:tgtEl>
                                        <p:attrNameLst>
                                          <p:attrName>ppt_x</p:attrName>
                                        </p:attrNameLst>
                                      </p:cBhvr>
                                      <p:tavLst>
                                        <p:tav tm="0">
                                          <p:val>
                                            <p:strVal val="#ppt_x-#ppt_w/2"/>
                                          </p:val>
                                        </p:tav>
                                        <p:tav tm="100000">
                                          <p:val>
                                            <p:strVal val="#ppt_x"/>
                                          </p:val>
                                        </p:tav>
                                      </p:tavLst>
                                    </p:anim>
                                    <p:anim calcmode="lin" valueType="num">
                                      <p:cBhvr>
                                        <p:cTn id="98" dur="2000" fill="hold"/>
                                        <p:tgtEl>
                                          <p:spTgt spid="11"/>
                                        </p:tgtEl>
                                        <p:attrNameLst>
                                          <p:attrName>ppt_y</p:attrName>
                                        </p:attrNameLst>
                                      </p:cBhvr>
                                      <p:tavLst>
                                        <p:tav tm="0">
                                          <p:val>
                                            <p:strVal val="#ppt_y"/>
                                          </p:val>
                                        </p:tav>
                                        <p:tav tm="100000">
                                          <p:val>
                                            <p:strVal val="#ppt_y"/>
                                          </p:val>
                                        </p:tav>
                                      </p:tavLst>
                                    </p:anim>
                                    <p:anim calcmode="lin" valueType="num">
                                      <p:cBhvr>
                                        <p:cTn id="99" dur="2000" fill="hold"/>
                                        <p:tgtEl>
                                          <p:spTgt spid="11"/>
                                        </p:tgtEl>
                                        <p:attrNameLst>
                                          <p:attrName>ppt_w</p:attrName>
                                        </p:attrNameLst>
                                      </p:cBhvr>
                                      <p:tavLst>
                                        <p:tav tm="0">
                                          <p:val>
                                            <p:fltVal val="0"/>
                                          </p:val>
                                        </p:tav>
                                        <p:tav tm="100000">
                                          <p:val>
                                            <p:strVal val="#ppt_w"/>
                                          </p:val>
                                        </p:tav>
                                      </p:tavLst>
                                    </p:anim>
                                    <p:anim calcmode="lin" valueType="num">
                                      <p:cBhvr>
                                        <p:cTn id="100" dur="2000" fill="hold"/>
                                        <p:tgtEl>
                                          <p:spTgt spid="11"/>
                                        </p:tgtEl>
                                        <p:attrNameLst>
                                          <p:attrName>ppt_h</p:attrName>
                                        </p:attrNameLst>
                                      </p:cBhvr>
                                      <p:tavLst>
                                        <p:tav tm="0">
                                          <p:val>
                                            <p:strVal val="#ppt_h"/>
                                          </p:val>
                                        </p:tav>
                                        <p:tav tm="100000">
                                          <p:val>
                                            <p:strVal val="#ppt_h"/>
                                          </p:val>
                                        </p:tav>
                                      </p:tavLst>
                                    </p:anim>
                                  </p:childTnLst>
                                </p:cTn>
                              </p:par>
                              <p:par>
                                <p:cTn id="101" presetID="17" presetClass="entr" presetSubtype="2" fill="hold" grpId="1" nodeType="withEffect">
                                  <p:stCondLst>
                                    <p:cond delay="0"/>
                                  </p:stCondLst>
                                  <p:childTnLst>
                                    <p:set>
                                      <p:cBhvr>
                                        <p:cTn id="102" dur="1" fill="hold">
                                          <p:stCondLst>
                                            <p:cond delay="0"/>
                                          </p:stCondLst>
                                        </p:cTn>
                                        <p:tgtEl>
                                          <p:spTgt spid="12"/>
                                        </p:tgtEl>
                                        <p:attrNameLst>
                                          <p:attrName>style.visibility</p:attrName>
                                        </p:attrNameLst>
                                      </p:cBhvr>
                                      <p:to>
                                        <p:strVal val="visible"/>
                                      </p:to>
                                    </p:set>
                                    <p:anim calcmode="lin" valueType="num">
                                      <p:cBhvr>
                                        <p:cTn id="103" dur="2000" fill="hold"/>
                                        <p:tgtEl>
                                          <p:spTgt spid="12"/>
                                        </p:tgtEl>
                                        <p:attrNameLst>
                                          <p:attrName>ppt_x</p:attrName>
                                        </p:attrNameLst>
                                      </p:cBhvr>
                                      <p:tavLst>
                                        <p:tav tm="0">
                                          <p:val>
                                            <p:strVal val="#ppt_x+#ppt_w/2"/>
                                          </p:val>
                                        </p:tav>
                                        <p:tav tm="100000">
                                          <p:val>
                                            <p:strVal val="#ppt_x"/>
                                          </p:val>
                                        </p:tav>
                                      </p:tavLst>
                                    </p:anim>
                                    <p:anim calcmode="lin" valueType="num">
                                      <p:cBhvr>
                                        <p:cTn id="104" dur="2000" fill="hold"/>
                                        <p:tgtEl>
                                          <p:spTgt spid="12"/>
                                        </p:tgtEl>
                                        <p:attrNameLst>
                                          <p:attrName>ppt_y</p:attrName>
                                        </p:attrNameLst>
                                      </p:cBhvr>
                                      <p:tavLst>
                                        <p:tav tm="0">
                                          <p:val>
                                            <p:strVal val="#ppt_y"/>
                                          </p:val>
                                        </p:tav>
                                        <p:tav tm="100000">
                                          <p:val>
                                            <p:strVal val="#ppt_y"/>
                                          </p:val>
                                        </p:tav>
                                      </p:tavLst>
                                    </p:anim>
                                    <p:anim calcmode="lin" valueType="num">
                                      <p:cBhvr>
                                        <p:cTn id="105" dur="2000" fill="hold"/>
                                        <p:tgtEl>
                                          <p:spTgt spid="12"/>
                                        </p:tgtEl>
                                        <p:attrNameLst>
                                          <p:attrName>ppt_w</p:attrName>
                                        </p:attrNameLst>
                                      </p:cBhvr>
                                      <p:tavLst>
                                        <p:tav tm="0">
                                          <p:val>
                                            <p:fltVal val="0"/>
                                          </p:val>
                                        </p:tav>
                                        <p:tav tm="100000">
                                          <p:val>
                                            <p:strVal val="#ppt_w"/>
                                          </p:val>
                                        </p:tav>
                                      </p:tavLst>
                                    </p:anim>
                                    <p:anim calcmode="lin" valueType="num">
                                      <p:cBhvr>
                                        <p:cTn id="106" dur="2000" fill="hold"/>
                                        <p:tgtEl>
                                          <p:spTgt spid="12"/>
                                        </p:tgtEl>
                                        <p:attrNameLst>
                                          <p:attrName>ppt_h</p:attrName>
                                        </p:attrNameLst>
                                      </p:cBhvr>
                                      <p:tavLst>
                                        <p:tav tm="0">
                                          <p:val>
                                            <p:strVal val="#ppt_h"/>
                                          </p:val>
                                        </p:tav>
                                        <p:tav tm="100000">
                                          <p:val>
                                            <p:strVal val="#ppt_h"/>
                                          </p:val>
                                        </p:tav>
                                      </p:tavLst>
                                    </p:anim>
                                  </p:childTnLst>
                                </p:cTn>
                              </p:par>
                              <p:par>
                                <p:cTn id="107" presetID="8" presetClass="emph" presetSubtype="0" fill="hold" grpId="2" nodeType="withEffect">
                                  <p:stCondLst>
                                    <p:cond delay="0"/>
                                  </p:stCondLst>
                                  <p:childTnLst>
                                    <p:animRot by="21600000">
                                      <p:cBhvr>
                                        <p:cTn id="108" dur="2000" fill="hold"/>
                                        <p:tgtEl>
                                          <p:spTgt spid="3"/>
                                        </p:tgtEl>
                                        <p:attrNameLst>
                                          <p:attrName>r</p:attrName>
                                        </p:attrNameLst>
                                      </p:cBhvr>
                                    </p:animRot>
                                  </p:childTnLst>
                                </p:cTn>
                              </p:par>
                              <p:par>
                                <p:cTn id="109" presetID="8" presetClass="emph" presetSubtype="0" fill="hold" grpId="2" nodeType="withEffect">
                                  <p:stCondLst>
                                    <p:cond delay="0"/>
                                  </p:stCondLst>
                                  <p:childTnLst>
                                    <p:animRot by="21600000">
                                      <p:cBhvr>
                                        <p:cTn id="110" dur="2000" fill="hold"/>
                                        <p:tgtEl>
                                          <p:spTgt spid="4"/>
                                        </p:tgtEl>
                                        <p:attrNameLst>
                                          <p:attrName>r</p:attrName>
                                        </p:attrNameLst>
                                      </p:cBhvr>
                                    </p:animRot>
                                  </p:childTnLst>
                                </p:cTn>
                              </p:par>
                              <p:par>
                                <p:cTn id="111" presetID="8" presetClass="emph" presetSubtype="0" fill="hold" grpId="2" nodeType="withEffect">
                                  <p:stCondLst>
                                    <p:cond delay="0"/>
                                  </p:stCondLst>
                                  <p:childTnLst>
                                    <p:animRot by="21600000">
                                      <p:cBhvr>
                                        <p:cTn id="112" dur="2000" fill="hold"/>
                                        <p:tgtEl>
                                          <p:spTgt spid="5"/>
                                        </p:tgtEl>
                                        <p:attrNameLst>
                                          <p:attrName>r</p:attrName>
                                        </p:attrNameLst>
                                      </p:cBhvr>
                                    </p:animRot>
                                  </p:childTnLst>
                                </p:cTn>
                              </p:par>
                              <p:par>
                                <p:cTn id="113" presetID="8" presetClass="emph" presetSubtype="0" fill="hold" grpId="2" nodeType="withEffect">
                                  <p:stCondLst>
                                    <p:cond delay="0"/>
                                  </p:stCondLst>
                                  <p:childTnLst>
                                    <p:animRot by="21600000">
                                      <p:cBhvr>
                                        <p:cTn id="114" dur="2000" fill="hold"/>
                                        <p:tgtEl>
                                          <p:spTgt spid="6"/>
                                        </p:tgtEl>
                                        <p:attrNameLst>
                                          <p:attrName>r</p:attrName>
                                        </p:attrNameLst>
                                      </p:cBhvr>
                                    </p:animRot>
                                  </p:childTnLst>
                                </p:cTn>
                              </p:par>
                              <p:par>
                                <p:cTn id="115" presetID="8" presetClass="emph" presetSubtype="0" fill="hold" grpId="2" nodeType="withEffect">
                                  <p:stCondLst>
                                    <p:cond delay="0"/>
                                  </p:stCondLst>
                                  <p:childTnLst>
                                    <p:animRot by="21600000">
                                      <p:cBhvr>
                                        <p:cTn id="116" dur="2000" fill="hold"/>
                                        <p:tgtEl>
                                          <p:spTgt spid="7"/>
                                        </p:tgtEl>
                                        <p:attrNameLst>
                                          <p:attrName>r</p:attrName>
                                        </p:attrNameLst>
                                      </p:cBhvr>
                                    </p:animRot>
                                  </p:childTnLst>
                                </p:cTn>
                              </p:par>
                              <p:par>
                                <p:cTn id="117" presetID="8" presetClass="emph" presetSubtype="0" fill="hold" grpId="2" nodeType="withEffect">
                                  <p:stCondLst>
                                    <p:cond delay="0"/>
                                  </p:stCondLst>
                                  <p:childTnLst>
                                    <p:animRot by="21600000">
                                      <p:cBhvr>
                                        <p:cTn id="118" dur="2000" fill="hold"/>
                                        <p:tgtEl>
                                          <p:spTgt spid="8"/>
                                        </p:tgtEl>
                                        <p:attrNameLst>
                                          <p:attrName>r</p:attrName>
                                        </p:attrNameLst>
                                      </p:cBhvr>
                                    </p:animRot>
                                  </p:childTnLst>
                                </p:cTn>
                              </p:par>
                              <p:par>
                                <p:cTn id="119" presetID="8" presetClass="emph" presetSubtype="0" fill="hold" grpId="2" nodeType="withEffect">
                                  <p:stCondLst>
                                    <p:cond delay="0"/>
                                  </p:stCondLst>
                                  <p:childTnLst>
                                    <p:animRot by="21600000">
                                      <p:cBhvr>
                                        <p:cTn id="120" dur="2000" fill="hold"/>
                                        <p:tgtEl>
                                          <p:spTgt spid="9"/>
                                        </p:tgtEl>
                                        <p:attrNameLst>
                                          <p:attrName>r</p:attrName>
                                        </p:attrNameLst>
                                      </p:cBhvr>
                                    </p:animRot>
                                  </p:childTnLst>
                                </p:cTn>
                              </p:par>
                              <p:par>
                                <p:cTn id="121" presetID="8" presetClass="emph" presetSubtype="0" fill="hold" grpId="2" nodeType="withEffect">
                                  <p:stCondLst>
                                    <p:cond delay="0"/>
                                  </p:stCondLst>
                                  <p:childTnLst>
                                    <p:animRot by="21600000">
                                      <p:cBhvr>
                                        <p:cTn id="122" dur="2000" fill="hold"/>
                                        <p:tgtEl>
                                          <p:spTgt spid="10"/>
                                        </p:tgtEl>
                                        <p:attrNameLst>
                                          <p:attrName>r</p:attrName>
                                        </p:attrNameLst>
                                      </p:cBhvr>
                                    </p:animRot>
                                  </p:childTnLst>
                                </p:cTn>
                              </p:par>
                              <p:par>
                                <p:cTn id="123" presetID="8" presetClass="emph" presetSubtype="0" fill="hold" grpId="2" nodeType="withEffect">
                                  <p:stCondLst>
                                    <p:cond delay="0"/>
                                  </p:stCondLst>
                                  <p:childTnLst>
                                    <p:animRot by="21600000">
                                      <p:cBhvr>
                                        <p:cTn id="124" dur="2000" fill="hold"/>
                                        <p:tgtEl>
                                          <p:spTgt spid="11"/>
                                        </p:tgtEl>
                                        <p:attrNameLst>
                                          <p:attrName>r</p:attrName>
                                        </p:attrNameLst>
                                      </p:cBhvr>
                                    </p:animRot>
                                  </p:childTnLst>
                                </p:cTn>
                              </p:par>
                              <p:par>
                                <p:cTn id="125" presetID="8" presetClass="emph" presetSubtype="0" fill="hold" grpId="2" nodeType="withEffect">
                                  <p:stCondLst>
                                    <p:cond delay="0"/>
                                  </p:stCondLst>
                                  <p:childTnLst>
                                    <p:animRot by="21600000">
                                      <p:cBhvr>
                                        <p:cTn id="126" dur="2000" fill="hold"/>
                                        <p:tgtEl>
                                          <p:spTgt spid="12"/>
                                        </p:tgtEl>
                                        <p:attrNameLst>
                                          <p:attrName>r</p:attrName>
                                        </p:attrNameLst>
                                      </p:cBhvr>
                                    </p:animRot>
                                  </p:childTnLst>
                                </p:cTn>
                              </p:par>
                            </p:childTnLst>
                          </p:cTn>
                        </p:par>
                        <p:par>
                          <p:cTn id="127" fill="hold">
                            <p:stCondLst>
                              <p:cond delay="2000"/>
                            </p:stCondLst>
                            <p:childTnLst>
                              <p:par>
                                <p:cTn id="128" presetID="2" presetClass="exit" presetSubtype="4" fill="hold" grpId="3" nodeType="afterEffect">
                                  <p:stCondLst>
                                    <p:cond delay="0"/>
                                  </p:stCondLst>
                                  <p:childTnLst>
                                    <p:anim calcmode="lin" valueType="num">
                                      <p:cBhvr additive="base">
                                        <p:cTn id="129" dur="2000"/>
                                        <p:tgtEl>
                                          <p:spTgt spid="3"/>
                                        </p:tgtEl>
                                        <p:attrNameLst>
                                          <p:attrName>ppt_x</p:attrName>
                                        </p:attrNameLst>
                                      </p:cBhvr>
                                      <p:tavLst>
                                        <p:tav tm="0">
                                          <p:val>
                                            <p:strVal val="ppt_x"/>
                                          </p:val>
                                        </p:tav>
                                        <p:tav tm="100000">
                                          <p:val>
                                            <p:strVal val="ppt_x"/>
                                          </p:val>
                                        </p:tav>
                                      </p:tavLst>
                                    </p:anim>
                                    <p:anim calcmode="lin" valueType="num">
                                      <p:cBhvr additive="base">
                                        <p:cTn id="130" dur="2000"/>
                                        <p:tgtEl>
                                          <p:spTgt spid="3"/>
                                        </p:tgtEl>
                                        <p:attrNameLst>
                                          <p:attrName>ppt_y</p:attrName>
                                        </p:attrNameLst>
                                      </p:cBhvr>
                                      <p:tavLst>
                                        <p:tav tm="0">
                                          <p:val>
                                            <p:strVal val="ppt_y"/>
                                          </p:val>
                                        </p:tav>
                                        <p:tav tm="100000">
                                          <p:val>
                                            <p:strVal val="1+ppt_h/2"/>
                                          </p:val>
                                        </p:tav>
                                      </p:tavLst>
                                    </p:anim>
                                    <p:set>
                                      <p:cBhvr>
                                        <p:cTn id="131" dur="1" fill="hold">
                                          <p:stCondLst>
                                            <p:cond delay="1999"/>
                                          </p:stCondLst>
                                        </p:cTn>
                                        <p:tgtEl>
                                          <p:spTgt spid="3"/>
                                        </p:tgtEl>
                                        <p:attrNameLst>
                                          <p:attrName>style.visibility</p:attrName>
                                        </p:attrNameLst>
                                      </p:cBhvr>
                                      <p:to>
                                        <p:strVal val="hidden"/>
                                      </p:to>
                                    </p:set>
                                  </p:childTnLst>
                                </p:cTn>
                              </p:par>
                              <p:par>
                                <p:cTn id="132" presetID="2" presetClass="exit" presetSubtype="1" fill="hold" grpId="3" nodeType="withEffect">
                                  <p:stCondLst>
                                    <p:cond delay="0"/>
                                  </p:stCondLst>
                                  <p:childTnLst>
                                    <p:anim calcmode="lin" valueType="num">
                                      <p:cBhvr additive="base">
                                        <p:cTn id="133" dur="2000"/>
                                        <p:tgtEl>
                                          <p:spTgt spid="4"/>
                                        </p:tgtEl>
                                        <p:attrNameLst>
                                          <p:attrName>ppt_x</p:attrName>
                                        </p:attrNameLst>
                                      </p:cBhvr>
                                      <p:tavLst>
                                        <p:tav tm="0">
                                          <p:val>
                                            <p:strVal val="ppt_x"/>
                                          </p:val>
                                        </p:tav>
                                        <p:tav tm="100000">
                                          <p:val>
                                            <p:strVal val="ppt_x"/>
                                          </p:val>
                                        </p:tav>
                                      </p:tavLst>
                                    </p:anim>
                                    <p:anim calcmode="lin" valueType="num">
                                      <p:cBhvr additive="base">
                                        <p:cTn id="134" dur="2000"/>
                                        <p:tgtEl>
                                          <p:spTgt spid="4"/>
                                        </p:tgtEl>
                                        <p:attrNameLst>
                                          <p:attrName>ppt_y</p:attrName>
                                        </p:attrNameLst>
                                      </p:cBhvr>
                                      <p:tavLst>
                                        <p:tav tm="0">
                                          <p:val>
                                            <p:strVal val="ppt_y"/>
                                          </p:val>
                                        </p:tav>
                                        <p:tav tm="100000">
                                          <p:val>
                                            <p:strVal val="0-ppt_h/2"/>
                                          </p:val>
                                        </p:tav>
                                      </p:tavLst>
                                    </p:anim>
                                    <p:set>
                                      <p:cBhvr>
                                        <p:cTn id="135" dur="1" fill="hold">
                                          <p:stCondLst>
                                            <p:cond delay="1999"/>
                                          </p:stCondLst>
                                        </p:cTn>
                                        <p:tgtEl>
                                          <p:spTgt spid="4"/>
                                        </p:tgtEl>
                                        <p:attrNameLst>
                                          <p:attrName>style.visibility</p:attrName>
                                        </p:attrNameLst>
                                      </p:cBhvr>
                                      <p:to>
                                        <p:strVal val="hidden"/>
                                      </p:to>
                                    </p:set>
                                  </p:childTnLst>
                                </p:cTn>
                              </p:par>
                              <p:par>
                                <p:cTn id="136" presetID="2" presetClass="exit" presetSubtype="4" fill="hold" grpId="3" nodeType="withEffect">
                                  <p:stCondLst>
                                    <p:cond delay="0"/>
                                  </p:stCondLst>
                                  <p:childTnLst>
                                    <p:anim calcmode="lin" valueType="num">
                                      <p:cBhvr additive="base">
                                        <p:cTn id="137" dur="2000"/>
                                        <p:tgtEl>
                                          <p:spTgt spid="5"/>
                                        </p:tgtEl>
                                        <p:attrNameLst>
                                          <p:attrName>ppt_x</p:attrName>
                                        </p:attrNameLst>
                                      </p:cBhvr>
                                      <p:tavLst>
                                        <p:tav tm="0">
                                          <p:val>
                                            <p:strVal val="ppt_x"/>
                                          </p:val>
                                        </p:tav>
                                        <p:tav tm="100000">
                                          <p:val>
                                            <p:strVal val="ppt_x"/>
                                          </p:val>
                                        </p:tav>
                                      </p:tavLst>
                                    </p:anim>
                                    <p:anim calcmode="lin" valueType="num">
                                      <p:cBhvr additive="base">
                                        <p:cTn id="138" dur="2000"/>
                                        <p:tgtEl>
                                          <p:spTgt spid="5"/>
                                        </p:tgtEl>
                                        <p:attrNameLst>
                                          <p:attrName>ppt_y</p:attrName>
                                        </p:attrNameLst>
                                      </p:cBhvr>
                                      <p:tavLst>
                                        <p:tav tm="0">
                                          <p:val>
                                            <p:strVal val="ppt_y"/>
                                          </p:val>
                                        </p:tav>
                                        <p:tav tm="100000">
                                          <p:val>
                                            <p:strVal val="1+ppt_h/2"/>
                                          </p:val>
                                        </p:tav>
                                      </p:tavLst>
                                    </p:anim>
                                    <p:set>
                                      <p:cBhvr>
                                        <p:cTn id="139" dur="1" fill="hold">
                                          <p:stCondLst>
                                            <p:cond delay="1999"/>
                                          </p:stCondLst>
                                        </p:cTn>
                                        <p:tgtEl>
                                          <p:spTgt spid="5"/>
                                        </p:tgtEl>
                                        <p:attrNameLst>
                                          <p:attrName>style.visibility</p:attrName>
                                        </p:attrNameLst>
                                      </p:cBhvr>
                                      <p:to>
                                        <p:strVal val="hidden"/>
                                      </p:to>
                                    </p:set>
                                  </p:childTnLst>
                                </p:cTn>
                              </p:par>
                              <p:par>
                                <p:cTn id="140" presetID="2" presetClass="exit" presetSubtype="1" fill="hold" grpId="3" nodeType="withEffect">
                                  <p:stCondLst>
                                    <p:cond delay="0"/>
                                  </p:stCondLst>
                                  <p:childTnLst>
                                    <p:anim calcmode="lin" valueType="num">
                                      <p:cBhvr additive="base">
                                        <p:cTn id="141" dur="2000"/>
                                        <p:tgtEl>
                                          <p:spTgt spid="6"/>
                                        </p:tgtEl>
                                        <p:attrNameLst>
                                          <p:attrName>ppt_x</p:attrName>
                                        </p:attrNameLst>
                                      </p:cBhvr>
                                      <p:tavLst>
                                        <p:tav tm="0">
                                          <p:val>
                                            <p:strVal val="ppt_x"/>
                                          </p:val>
                                        </p:tav>
                                        <p:tav tm="100000">
                                          <p:val>
                                            <p:strVal val="ppt_x"/>
                                          </p:val>
                                        </p:tav>
                                      </p:tavLst>
                                    </p:anim>
                                    <p:anim calcmode="lin" valueType="num">
                                      <p:cBhvr additive="base">
                                        <p:cTn id="142" dur="2000"/>
                                        <p:tgtEl>
                                          <p:spTgt spid="6"/>
                                        </p:tgtEl>
                                        <p:attrNameLst>
                                          <p:attrName>ppt_y</p:attrName>
                                        </p:attrNameLst>
                                      </p:cBhvr>
                                      <p:tavLst>
                                        <p:tav tm="0">
                                          <p:val>
                                            <p:strVal val="ppt_y"/>
                                          </p:val>
                                        </p:tav>
                                        <p:tav tm="100000">
                                          <p:val>
                                            <p:strVal val="0-ppt_h/2"/>
                                          </p:val>
                                        </p:tav>
                                      </p:tavLst>
                                    </p:anim>
                                    <p:set>
                                      <p:cBhvr>
                                        <p:cTn id="143" dur="1" fill="hold">
                                          <p:stCondLst>
                                            <p:cond delay="1999"/>
                                          </p:stCondLst>
                                        </p:cTn>
                                        <p:tgtEl>
                                          <p:spTgt spid="6"/>
                                        </p:tgtEl>
                                        <p:attrNameLst>
                                          <p:attrName>style.visibility</p:attrName>
                                        </p:attrNameLst>
                                      </p:cBhvr>
                                      <p:to>
                                        <p:strVal val="hidden"/>
                                      </p:to>
                                    </p:set>
                                  </p:childTnLst>
                                </p:cTn>
                              </p:par>
                              <p:par>
                                <p:cTn id="144" presetID="2" presetClass="exit" presetSubtype="4" fill="hold" grpId="3" nodeType="withEffect">
                                  <p:stCondLst>
                                    <p:cond delay="0"/>
                                  </p:stCondLst>
                                  <p:childTnLst>
                                    <p:anim calcmode="lin" valueType="num">
                                      <p:cBhvr additive="base">
                                        <p:cTn id="145" dur="2000"/>
                                        <p:tgtEl>
                                          <p:spTgt spid="7"/>
                                        </p:tgtEl>
                                        <p:attrNameLst>
                                          <p:attrName>ppt_x</p:attrName>
                                        </p:attrNameLst>
                                      </p:cBhvr>
                                      <p:tavLst>
                                        <p:tav tm="0">
                                          <p:val>
                                            <p:strVal val="ppt_x"/>
                                          </p:val>
                                        </p:tav>
                                        <p:tav tm="100000">
                                          <p:val>
                                            <p:strVal val="ppt_x"/>
                                          </p:val>
                                        </p:tav>
                                      </p:tavLst>
                                    </p:anim>
                                    <p:anim calcmode="lin" valueType="num">
                                      <p:cBhvr additive="base">
                                        <p:cTn id="146" dur="2000"/>
                                        <p:tgtEl>
                                          <p:spTgt spid="7"/>
                                        </p:tgtEl>
                                        <p:attrNameLst>
                                          <p:attrName>ppt_y</p:attrName>
                                        </p:attrNameLst>
                                      </p:cBhvr>
                                      <p:tavLst>
                                        <p:tav tm="0">
                                          <p:val>
                                            <p:strVal val="ppt_y"/>
                                          </p:val>
                                        </p:tav>
                                        <p:tav tm="100000">
                                          <p:val>
                                            <p:strVal val="1+ppt_h/2"/>
                                          </p:val>
                                        </p:tav>
                                      </p:tavLst>
                                    </p:anim>
                                    <p:set>
                                      <p:cBhvr>
                                        <p:cTn id="147" dur="1" fill="hold">
                                          <p:stCondLst>
                                            <p:cond delay="1999"/>
                                          </p:stCondLst>
                                        </p:cTn>
                                        <p:tgtEl>
                                          <p:spTgt spid="7"/>
                                        </p:tgtEl>
                                        <p:attrNameLst>
                                          <p:attrName>style.visibility</p:attrName>
                                        </p:attrNameLst>
                                      </p:cBhvr>
                                      <p:to>
                                        <p:strVal val="hidden"/>
                                      </p:to>
                                    </p:set>
                                  </p:childTnLst>
                                </p:cTn>
                              </p:par>
                              <p:par>
                                <p:cTn id="148" presetID="2" presetClass="exit" presetSubtype="1" fill="hold" grpId="3" nodeType="withEffect">
                                  <p:stCondLst>
                                    <p:cond delay="0"/>
                                  </p:stCondLst>
                                  <p:childTnLst>
                                    <p:anim calcmode="lin" valueType="num">
                                      <p:cBhvr additive="base">
                                        <p:cTn id="149" dur="2000"/>
                                        <p:tgtEl>
                                          <p:spTgt spid="8"/>
                                        </p:tgtEl>
                                        <p:attrNameLst>
                                          <p:attrName>ppt_x</p:attrName>
                                        </p:attrNameLst>
                                      </p:cBhvr>
                                      <p:tavLst>
                                        <p:tav tm="0">
                                          <p:val>
                                            <p:strVal val="ppt_x"/>
                                          </p:val>
                                        </p:tav>
                                        <p:tav tm="100000">
                                          <p:val>
                                            <p:strVal val="ppt_x"/>
                                          </p:val>
                                        </p:tav>
                                      </p:tavLst>
                                    </p:anim>
                                    <p:anim calcmode="lin" valueType="num">
                                      <p:cBhvr additive="base">
                                        <p:cTn id="150" dur="2000"/>
                                        <p:tgtEl>
                                          <p:spTgt spid="8"/>
                                        </p:tgtEl>
                                        <p:attrNameLst>
                                          <p:attrName>ppt_y</p:attrName>
                                        </p:attrNameLst>
                                      </p:cBhvr>
                                      <p:tavLst>
                                        <p:tav tm="0">
                                          <p:val>
                                            <p:strVal val="ppt_y"/>
                                          </p:val>
                                        </p:tav>
                                        <p:tav tm="100000">
                                          <p:val>
                                            <p:strVal val="0-ppt_h/2"/>
                                          </p:val>
                                        </p:tav>
                                      </p:tavLst>
                                    </p:anim>
                                    <p:set>
                                      <p:cBhvr>
                                        <p:cTn id="151" dur="1" fill="hold">
                                          <p:stCondLst>
                                            <p:cond delay="1999"/>
                                          </p:stCondLst>
                                        </p:cTn>
                                        <p:tgtEl>
                                          <p:spTgt spid="8"/>
                                        </p:tgtEl>
                                        <p:attrNameLst>
                                          <p:attrName>style.visibility</p:attrName>
                                        </p:attrNameLst>
                                      </p:cBhvr>
                                      <p:to>
                                        <p:strVal val="hidden"/>
                                      </p:to>
                                    </p:set>
                                  </p:childTnLst>
                                </p:cTn>
                              </p:par>
                              <p:par>
                                <p:cTn id="152" presetID="2" presetClass="exit" presetSubtype="4" fill="hold" grpId="3" nodeType="withEffect">
                                  <p:stCondLst>
                                    <p:cond delay="0"/>
                                  </p:stCondLst>
                                  <p:childTnLst>
                                    <p:anim calcmode="lin" valueType="num">
                                      <p:cBhvr additive="base">
                                        <p:cTn id="153" dur="2000"/>
                                        <p:tgtEl>
                                          <p:spTgt spid="9"/>
                                        </p:tgtEl>
                                        <p:attrNameLst>
                                          <p:attrName>ppt_x</p:attrName>
                                        </p:attrNameLst>
                                      </p:cBhvr>
                                      <p:tavLst>
                                        <p:tav tm="0">
                                          <p:val>
                                            <p:strVal val="ppt_x"/>
                                          </p:val>
                                        </p:tav>
                                        <p:tav tm="100000">
                                          <p:val>
                                            <p:strVal val="ppt_x"/>
                                          </p:val>
                                        </p:tav>
                                      </p:tavLst>
                                    </p:anim>
                                    <p:anim calcmode="lin" valueType="num">
                                      <p:cBhvr additive="base">
                                        <p:cTn id="154" dur="2000"/>
                                        <p:tgtEl>
                                          <p:spTgt spid="9"/>
                                        </p:tgtEl>
                                        <p:attrNameLst>
                                          <p:attrName>ppt_y</p:attrName>
                                        </p:attrNameLst>
                                      </p:cBhvr>
                                      <p:tavLst>
                                        <p:tav tm="0">
                                          <p:val>
                                            <p:strVal val="ppt_y"/>
                                          </p:val>
                                        </p:tav>
                                        <p:tav tm="100000">
                                          <p:val>
                                            <p:strVal val="1+ppt_h/2"/>
                                          </p:val>
                                        </p:tav>
                                      </p:tavLst>
                                    </p:anim>
                                    <p:set>
                                      <p:cBhvr>
                                        <p:cTn id="155" dur="1" fill="hold">
                                          <p:stCondLst>
                                            <p:cond delay="1999"/>
                                          </p:stCondLst>
                                        </p:cTn>
                                        <p:tgtEl>
                                          <p:spTgt spid="9"/>
                                        </p:tgtEl>
                                        <p:attrNameLst>
                                          <p:attrName>style.visibility</p:attrName>
                                        </p:attrNameLst>
                                      </p:cBhvr>
                                      <p:to>
                                        <p:strVal val="hidden"/>
                                      </p:to>
                                    </p:set>
                                  </p:childTnLst>
                                </p:cTn>
                              </p:par>
                              <p:par>
                                <p:cTn id="156" presetID="2" presetClass="exit" presetSubtype="1" fill="hold" grpId="3" nodeType="withEffect">
                                  <p:stCondLst>
                                    <p:cond delay="0"/>
                                  </p:stCondLst>
                                  <p:childTnLst>
                                    <p:anim calcmode="lin" valueType="num">
                                      <p:cBhvr additive="base">
                                        <p:cTn id="157" dur="2000"/>
                                        <p:tgtEl>
                                          <p:spTgt spid="10"/>
                                        </p:tgtEl>
                                        <p:attrNameLst>
                                          <p:attrName>ppt_x</p:attrName>
                                        </p:attrNameLst>
                                      </p:cBhvr>
                                      <p:tavLst>
                                        <p:tav tm="0">
                                          <p:val>
                                            <p:strVal val="ppt_x"/>
                                          </p:val>
                                        </p:tav>
                                        <p:tav tm="100000">
                                          <p:val>
                                            <p:strVal val="ppt_x"/>
                                          </p:val>
                                        </p:tav>
                                      </p:tavLst>
                                    </p:anim>
                                    <p:anim calcmode="lin" valueType="num">
                                      <p:cBhvr additive="base">
                                        <p:cTn id="158" dur="2000"/>
                                        <p:tgtEl>
                                          <p:spTgt spid="10"/>
                                        </p:tgtEl>
                                        <p:attrNameLst>
                                          <p:attrName>ppt_y</p:attrName>
                                        </p:attrNameLst>
                                      </p:cBhvr>
                                      <p:tavLst>
                                        <p:tav tm="0">
                                          <p:val>
                                            <p:strVal val="ppt_y"/>
                                          </p:val>
                                        </p:tav>
                                        <p:tav tm="100000">
                                          <p:val>
                                            <p:strVal val="0-ppt_h/2"/>
                                          </p:val>
                                        </p:tav>
                                      </p:tavLst>
                                    </p:anim>
                                    <p:set>
                                      <p:cBhvr>
                                        <p:cTn id="159" dur="1" fill="hold">
                                          <p:stCondLst>
                                            <p:cond delay="1999"/>
                                          </p:stCondLst>
                                        </p:cTn>
                                        <p:tgtEl>
                                          <p:spTgt spid="10"/>
                                        </p:tgtEl>
                                        <p:attrNameLst>
                                          <p:attrName>style.visibility</p:attrName>
                                        </p:attrNameLst>
                                      </p:cBhvr>
                                      <p:to>
                                        <p:strVal val="hidden"/>
                                      </p:to>
                                    </p:set>
                                  </p:childTnLst>
                                </p:cTn>
                              </p:par>
                              <p:par>
                                <p:cTn id="160" presetID="2" presetClass="exit" presetSubtype="4" fill="hold" grpId="3" nodeType="withEffect">
                                  <p:stCondLst>
                                    <p:cond delay="0"/>
                                  </p:stCondLst>
                                  <p:childTnLst>
                                    <p:anim calcmode="lin" valueType="num">
                                      <p:cBhvr additive="base">
                                        <p:cTn id="161" dur="2000"/>
                                        <p:tgtEl>
                                          <p:spTgt spid="11"/>
                                        </p:tgtEl>
                                        <p:attrNameLst>
                                          <p:attrName>ppt_x</p:attrName>
                                        </p:attrNameLst>
                                      </p:cBhvr>
                                      <p:tavLst>
                                        <p:tav tm="0">
                                          <p:val>
                                            <p:strVal val="ppt_x"/>
                                          </p:val>
                                        </p:tav>
                                        <p:tav tm="100000">
                                          <p:val>
                                            <p:strVal val="ppt_x"/>
                                          </p:val>
                                        </p:tav>
                                      </p:tavLst>
                                    </p:anim>
                                    <p:anim calcmode="lin" valueType="num">
                                      <p:cBhvr additive="base">
                                        <p:cTn id="162" dur="2000"/>
                                        <p:tgtEl>
                                          <p:spTgt spid="11"/>
                                        </p:tgtEl>
                                        <p:attrNameLst>
                                          <p:attrName>ppt_y</p:attrName>
                                        </p:attrNameLst>
                                      </p:cBhvr>
                                      <p:tavLst>
                                        <p:tav tm="0">
                                          <p:val>
                                            <p:strVal val="ppt_y"/>
                                          </p:val>
                                        </p:tav>
                                        <p:tav tm="100000">
                                          <p:val>
                                            <p:strVal val="1+ppt_h/2"/>
                                          </p:val>
                                        </p:tav>
                                      </p:tavLst>
                                    </p:anim>
                                    <p:set>
                                      <p:cBhvr>
                                        <p:cTn id="163" dur="1" fill="hold">
                                          <p:stCondLst>
                                            <p:cond delay="1999"/>
                                          </p:stCondLst>
                                        </p:cTn>
                                        <p:tgtEl>
                                          <p:spTgt spid="11"/>
                                        </p:tgtEl>
                                        <p:attrNameLst>
                                          <p:attrName>style.visibility</p:attrName>
                                        </p:attrNameLst>
                                      </p:cBhvr>
                                      <p:to>
                                        <p:strVal val="hidden"/>
                                      </p:to>
                                    </p:set>
                                  </p:childTnLst>
                                </p:cTn>
                              </p:par>
                              <p:par>
                                <p:cTn id="164" presetID="2" presetClass="exit" presetSubtype="1" fill="hold" grpId="3" nodeType="withEffect">
                                  <p:stCondLst>
                                    <p:cond delay="0"/>
                                  </p:stCondLst>
                                  <p:childTnLst>
                                    <p:anim calcmode="lin" valueType="num">
                                      <p:cBhvr additive="base">
                                        <p:cTn id="165" dur="2000"/>
                                        <p:tgtEl>
                                          <p:spTgt spid="12"/>
                                        </p:tgtEl>
                                        <p:attrNameLst>
                                          <p:attrName>ppt_x</p:attrName>
                                        </p:attrNameLst>
                                      </p:cBhvr>
                                      <p:tavLst>
                                        <p:tav tm="0">
                                          <p:val>
                                            <p:strVal val="ppt_x"/>
                                          </p:val>
                                        </p:tav>
                                        <p:tav tm="100000">
                                          <p:val>
                                            <p:strVal val="ppt_x"/>
                                          </p:val>
                                        </p:tav>
                                      </p:tavLst>
                                    </p:anim>
                                    <p:anim calcmode="lin" valueType="num">
                                      <p:cBhvr additive="base">
                                        <p:cTn id="166" dur="2000"/>
                                        <p:tgtEl>
                                          <p:spTgt spid="12"/>
                                        </p:tgtEl>
                                        <p:attrNameLst>
                                          <p:attrName>ppt_y</p:attrName>
                                        </p:attrNameLst>
                                      </p:cBhvr>
                                      <p:tavLst>
                                        <p:tav tm="0">
                                          <p:val>
                                            <p:strVal val="ppt_y"/>
                                          </p:val>
                                        </p:tav>
                                        <p:tav tm="100000">
                                          <p:val>
                                            <p:strVal val="0-ppt_h/2"/>
                                          </p:val>
                                        </p:tav>
                                      </p:tavLst>
                                    </p:anim>
                                    <p:set>
                                      <p:cBhvr>
                                        <p:cTn id="167" dur="1" fill="hold">
                                          <p:stCondLst>
                                            <p:cond delay="1999"/>
                                          </p:stCondLst>
                                        </p:cTn>
                                        <p:tgtEl>
                                          <p:spTgt spid="12"/>
                                        </p:tgtEl>
                                        <p:attrNameLst>
                                          <p:attrName>style.visibility</p:attrName>
                                        </p:attrNameLst>
                                      </p:cBhvr>
                                      <p:to>
                                        <p:strVal val="hidden"/>
                                      </p:to>
                                    </p:set>
                                  </p:childTnLst>
                                </p:cTn>
                              </p:par>
                              <p:par>
                                <p:cTn id="168" presetID="23" presetClass="entr" presetSubtype="288" fill="hold" nodeType="withEffect">
                                  <p:stCondLst>
                                    <p:cond delay="0"/>
                                  </p:stCondLst>
                                  <p:childTnLst>
                                    <p:set>
                                      <p:cBhvr>
                                        <p:cTn id="169" dur="1" fill="hold">
                                          <p:stCondLst>
                                            <p:cond delay="0"/>
                                          </p:stCondLst>
                                        </p:cTn>
                                        <p:tgtEl>
                                          <p:spTgt spid="2"/>
                                        </p:tgtEl>
                                        <p:attrNameLst>
                                          <p:attrName>style.visibility</p:attrName>
                                        </p:attrNameLst>
                                      </p:cBhvr>
                                      <p:to>
                                        <p:strVal val="visible"/>
                                      </p:to>
                                    </p:set>
                                    <p:anim calcmode="lin" valueType="num">
                                      <p:cBhvr>
                                        <p:cTn id="170" dur="2000" fill="hold"/>
                                        <p:tgtEl>
                                          <p:spTgt spid="2"/>
                                        </p:tgtEl>
                                        <p:attrNameLst>
                                          <p:attrName>ppt_w</p:attrName>
                                        </p:attrNameLst>
                                      </p:cBhvr>
                                      <p:tavLst>
                                        <p:tav tm="0">
                                          <p:val>
                                            <p:strVal val="4/3*#ppt_w"/>
                                          </p:val>
                                        </p:tav>
                                        <p:tav tm="100000">
                                          <p:val>
                                            <p:strVal val="#ppt_w"/>
                                          </p:val>
                                        </p:tav>
                                      </p:tavLst>
                                    </p:anim>
                                    <p:anim calcmode="lin" valueType="num">
                                      <p:cBhvr>
                                        <p:cTn id="171" dur="2000" fill="hold"/>
                                        <p:tgtEl>
                                          <p:spTgt spid="2"/>
                                        </p:tgtEl>
                                        <p:attrNameLst>
                                          <p:attrName>ppt_h</p:attrName>
                                        </p:attrNameLst>
                                      </p:cBhvr>
                                      <p:tavLst>
                                        <p:tav tm="0">
                                          <p:val>
                                            <p:strVal val="4/3*#ppt_h"/>
                                          </p:val>
                                        </p:tav>
                                        <p:tav tm="100000">
                                          <p:val>
                                            <p:strVal val="#ppt_h"/>
                                          </p:val>
                                        </p:tav>
                                      </p:tavLst>
                                    </p:anim>
                                  </p:childTnLst>
                                </p:cTn>
                              </p:par>
                              <p:par>
                                <p:cTn id="172" presetID="16" presetClass="entr" presetSubtype="42" fill="hold" nodeType="withEffect">
                                  <p:stCondLst>
                                    <p:cond delay="0"/>
                                  </p:stCondLst>
                                  <p:childTnLst>
                                    <p:set>
                                      <p:cBhvr>
                                        <p:cTn id="173" dur="1" fill="hold">
                                          <p:stCondLst>
                                            <p:cond delay="0"/>
                                          </p:stCondLst>
                                        </p:cTn>
                                        <p:tgtEl>
                                          <p:spTgt spid="2"/>
                                        </p:tgtEl>
                                        <p:attrNameLst>
                                          <p:attrName>style.visibility</p:attrName>
                                        </p:attrNameLst>
                                      </p:cBhvr>
                                      <p:to>
                                        <p:strVal val="visible"/>
                                      </p:to>
                                    </p:set>
                                    <p:animEffect transition="in" filter="barn(outHorizontal)">
                                      <p:cBhvr>
                                        <p:cTn id="17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zoom.png"/>
          <p:cNvPicPr>
            <a:picLocks noChangeAspect="1"/>
          </p:cNvPicPr>
          <p:nvPr/>
        </p:nvPicPr>
        <p:blipFill>
          <a:blip r:embed="rId2">
            <a:duotone>
              <a:prstClr val="black"/>
              <a:schemeClr val="accent6">
                <a:tint val="45000"/>
                <a:satMod val="400000"/>
              </a:schemeClr>
            </a:duotone>
          </a:blip>
          <a:stretch>
            <a:fillRect/>
          </a:stretch>
        </p:blipFill>
        <p:spPr>
          <a:xfrm>
            <a:off x="1116" y="0"/>
            <a:ext cx="9141767" cy="5143500"/>
          </a:xfrm>
          <a:prstGeom prst="rect">
            <a:avLst/>
          </a:prstGeom>
        </p:spPr>
      </p:pic>
      <p:pic>
        <p:nvPicPr>
          <p:cNvPr id="5" name="4 Imagen" descr="327ed817.gif"/>
          <p:cNvPicPr>
            <a:picLocks noChangeAspect="1"/>
          </p:cNvPicPr>
          <p:nvPr/>
        </p:nvPicPr>
        <p:blipFill>
          <a:blip r:embed="rId3"/>
          <a:srcRect l="12122" t="9091" r="19697" b="4545"/>
          <a:stretch>
            <a:fillRect/>
          </a:stretch>
        </p:blipFill>
        <p:spPr>
          <a:xfrm>
            <a:off x="451184" y="1643056"/>
            <a:ext cx="2763493" cy="3500444"/>
          </a:xfrm>
          <a:prstGeom prst="rect">
            <a:avLst/>
          </a:prstGeom>
        </p:spPr>
      </p:pic>
      <p:sp>
        <p:nvSpPr>
          <p:cNvPr id="4" name="3 CuadroTexto"/>
          <p:cNvSpPr txBox="1"/>
          <p:nvPr/>
        </p:nvSpPr>
        <p:spPr>
          <a:xfrm>
            <a:off x="2857488" y="1714494"/>
            <a:ext cx="4357719" cy="2308324"/>
          </a:xfrm>
          <a:prstGeom prst="rect">
            <a:avLst/>
          </a:prstGeom>
          <a:noFill/>
        </p:spPr>
        <p:txBody>
          <a:bodyPr wrap="square" rtlCol="0">
            <a:spAutoFit/>
          </a:bodyPr>
          <a:lstStyle/>
          <a:p>
            <a:pPr algn="ctr"/>
            <a:r>
              <a:rPr lang="es-PE" b="1" dirty="0" smtClean="0"/>
              <a:t>Evidentemente los animales nos aportan bienestar en cualquier situación, no es necesario encontrarnos en una situación que comprometa nuestra salud de cualquier manera, para recibir los beneficios de estos seres que parecen haber sido colocados en la tierra para darnos amor y contagiarnos de energía y buena vibra.</a:t>
            </a:r>
          </a:p>
          <a:p>
            <a:pPr algn="ctr"/>
            <a:endParaRPr lang="es-PE" b="1" dirty="0"/>
          </a:p>
        </p:txBody>
      </p:sp>
      <p:sp>
        <p:nvSpPr>
          <p:cNvPr id="6" name="5 Rectángulo"/>
          <p:cNvSpPr/>
          <p:nvPr/>
        </p:nvSpPr>
        <p:spPr>
          <a:xfrm>
            <a:off x="-500098" y="-500084"/>
            <a:ext cx="10001320" cy="7429552"/>
          </a:xfrm>
          <a:prstGeom prst="rect">
            <a:avLst/>
          </a:prstGeom>
          <a:gradFill flip="none" rotWithShape="1">
            <a:gsLst>
              <a:gs pos="29000">
                <a:srgbClr val="0000FF"/>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stock-photo-223138809.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
        <p:nvSpPr>
          <p:cNvPr id="3" name="2 Lágrima"/>
          <p:cNvSpPr/>
          <p:nvPr/>
        </p:nvSpPr>
        <p:spPr>
          <a:xfrm rot="19033231">
            <a:off x="3179731" y="36226"/>
            <a:ext cx="2699035" cy="2858750"/>
          </a:xfrm>
          <a:prstGeom prst="teardrop">
            <a:avLst/>
          </a:prstGeom>
          <a:blipFill>
            <a:blip r:embed="rId3">
              <a:duotone>
                <a:prstClr val="black"/>
                <a:schemeClr val="accent6">
                  <a:tint val="45000"/>
                  <a:satMod val="400000"/>
                </a:schemeClr>
              </a:duotone>
            </a:blip>
            <a:stretch>
              <a:fillRect/>
            </a:stretch>
          </a:blip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19033231">
            <a:off x="3065650" y="194242"/>
            <a:ext cx="3025171" cy="3040506"/>
          </a:xfrm>
          <a:prstGeom prst="teardrop">
            <a:avLst/>
          </a:prstGeom>
          <a:blipFill>
            <a:blip r:embed="rId3">
              <a:duotone>
                <a:schemeClr val="bg2">
                  <a:shade val="45000"/>
                  <a:satMod val="135000"/>
                </a:schemeClr>
                <a:prstClr val="white"/>
              </a:duotone>
              <a:lum bright="40000"/>
            </a:blip>
            <a:stretch>
              <a:fillRect/>
            </a:stretch>
          </a:blip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9033231">
            <a:off x="3131035" y="91424"/>
            <a:ext cx="2819511" cy="2751358"/>
          </a:xfrm>
          <a:prstGeom prst="teardrop">
            <a:avLst/>
          </a:prstGeom>
          <a:blipFill>
            <a:blip r:embed="rId3">
              <a:duotone>
                <a:prstClr val="black"/>
                <a:schemeClr val="accent6">
                  <a:tint val="45000"/>
                  <a:satMod val="400000"/>
                </a:schemeClr>
              </a:duotone>
            </a:blip>
            <a:stretch>
              <a:fillRect/>
            </a:stretch>
          </a:blip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9033231">
            <a:off x="3375883" y="-6397"/>
            <a:ext cx="2331667" cy="2241277"/>
          </a:xfrm>
          <a:prstGeom prst="teardrop">
            <a:avLst/>
          </a:prstGeom>
          <a:blipFill>
            <a:blip r:embed="rId3">
              <a:duotone>
                <a:schemeClr val="bg2">
                  <a:shade val="45000"/>
                  <a:satMod val="135000"/>
                </a:schemeClr>
                <a:prstClr val="white"/>
              </a:duotone>
              <a:lum bright="40000"/>
            </a:blip>
            <a:stretch>
              <a:fillRect/>
            </a:stretch>
          </a:blip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9033231">
            <a:off x="3617815" y="-100654"/>
            <a:ext cx="1910381" cy="1874354"/>
          </a:xfrm>
          <a:prstGeom prst="teardrop">
            <a:avLst/>
          </a:prstGeom>
          <a:blipFill>
            <a:blip r:embed="rId3">
              <a:duotone>
                <a:prstClr val="black"/>
                <a:schemeClr val="accent6">
                  <a:tint val="45000"/>
                  <a:satMod val="400000"/>
                </a:schemeClr>
              </a:duotone>
            </a:blip>
            <a:stretch>
              <a:fillRect/>
            </a:stretch>
          </a:blip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9033231">
            <a:off x="3797091" y="-170956"/>
            <a:ext cx="1560984" cy="1510847"/>
          </a:xfrm>
          <a:prstGeom prst="teardrop">
            <a:avLst/>
          </a:prstGeom>
          <a:blipFill>
            <a:blip r:embed="rId3">
              <a:duotone>
                <a:schemeClr val="bg2">
                  <a:shade val="45000"/>
                  <a:satMod val="135000"/>
                </a:schemeClr>
                <a:prstClr val="white"/>
              </a:duotone>
              <a:lum bright="40000"/>
            </a:blip>
            <a:stretch>
              <a:fillRect/>
            </a:stretch>
          </a:blip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500098" y="-500084"/>
            <a:ext cx="10001320" cy="7429552"/>
          </a:xfrm>
          <a:prstGeom prst="rect">
            <a:avLst/>
          </a:prstGeom>
          <a:gradFill flip="none" rotWithShape="1">
            <a:gsLst>
              <a:gs pos="29000">
                <a:srgbClr val="0000FF"/>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ppt_x"/>
                                          </p:val>
                                        </p:tav>
                                        <p:tav tm="100000">
                                          <p:val>
                                            <p:strVal val="#ppt_x"/>
                                          </p:val>
                                        </p:tav>
                                      </p:tavLst>
                                    </p:anim>
                                    <p:anim calcmode="lin" valueType="num">
                                      <p:cBhvr additive="base">
                                        <p:cTn id="10" dur="3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ppt_x"/>
                                          </p:val>
                                        </p:tav>
                                        <p:tav tm="100000">
                                          <p:val>
                                            <p:strVal val="#ppt_x"/>
                                          </p:val>
                                        </p:tav>
                                      </p:tavLst>
                                    </p:anim>
                                    <p:anim calcmode="lin" valueType="num">
                                      <p:cBhvr additive="base">
                                        <p:cTn id="14" dur="3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ppt_x"/>
                                          </p:val>
                                        </p:tav>
                                        <p:tav tm="100000">
                                          <p:val>
                                            <p:strVal val="#ppt_x"/>
                                          </p:val>
                                        </p:tav>
                                      </p:tavLst>
                                    </p:anim>
                                    <p:anim calcmode="lin" valueType="num">
                                      <p:cBhvr additive="base">
                                        <p:cTn id="18" dur="3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ppt_x"/>
                                          </p:val>
                                        </p:tav>
                                        <p:tav tm="100000">
                                          <p:val>
                                            <p:strVal val="#ppt_x"/>
                                          </p:val>
                                        </p:tav>
                                      </p:tavLst>
                                    </p:anim>
                                    <p:anim calcmode="lin" valueType="num">
                                      <p:cBhvr additive="base">
                                        <p:cTn id="22" dur="3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000" fill="hold"/>
                                        <p:tgtEl>
                                          <p:spTgt spid="7"/>
                                        </p:tgtEl>
                                        <p:attrNameLst>
                                          <p:attrName>ppt_x</p:attrName>
                                        </p:attrNameLst>
                                      </p:cBhvr>
                                      <p:tavLst>
                                        <p:tav tm="0">
                                          <p:val>
                                            <p:strVal val="#ppt_x"/>
                                          </p:val>
                                        </p:tav>
                                        <p:tav tm="100000">
                                          <p:val>
                                            <p:strVal val="#ppt_x"/>
                                          </p:val>
                                        </p:tav>
                                      </p:tavLst>
                                    </p:anim>
                                    <p:anim calcmode="lin" valueType="num">
                                      <p:cBhvr additive="base">
                                        <p:cTn id="26" dur="3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ppt_x"/>
                                          </p:val>
                                        </p:tav>
                                        <p:tav tm="100000">
                                          <p:val>
                                            <p:strVal val="#ppt_x"/>
                                          </p:val>
                                        </p:tav>
                                      </p:tavLst>
                                    </p:anim>
                                    <p:anim calcmode="lin" valueType="num">
                                      <p:cBhvr additive="base">
                                        <p:cTn id="30" dur="3000" fill="hold"/>
                                        <p:tgtEl>
                                          <p:spTgt spid="8"/>
                                        </p:tgtEl>
                                        <p:attrNameLst>
                                          <p:attrName>ppt_y</p:attrName>
                                        </p:attrNameLst>
                                      </p:cBhvr>
                                      <p:tavLst>
                                        <p:tav tm="0">
                                          <p:val>
                                            <p:strVal val="1+#ppt_h/2"/>
                                          </p:val>
                                        </p:tav>
                                        <p:tav tm="100000">
                                          <p:val>
                                            <p:strVal val="#ppt_y"/>
                                          </p:val>
                                        </p:tav>
                                      </p:tavLst>
                                    </p:anim>
                                  </p:childTnLst>
                                </p:cTn>
                              </p:par>
                              <p:par>
                                <p:cTn id="31" presetID="8" presetClass="emph" presetSubtype="0" fill="hold" grpId="1" nodeType="withEffect">
                                  <p:stCondLst>
                                    <p:cond delay="0"/>
                                  </p:stCondLst>
                                  <p:childTnLst>
                                    <p:animRot by="21600000">
                                      <p:cBhvr>
                                        <p:cTn id="32" dur="3000" fill="hold"/>
                                        <p:tgtEl>
                                          <p:spTgt spid="3"/>
                                        </p:tgtEl>
                                        <p:attrNameLst>
                                          <p:attrName>r</p:attrName>
                                        </p:attrNameLst>
                                      </p:cBhvr>
                                    </p:animRot>
                                  </p:childTnLst>
                                </p:cTn>
                              </p:par>
                              <p:par>
                                <p:cTn id="33" presetID="8" presetClass="emph" presetSubtype="0" fill="hold" grpId="1" nodeType="withEffect">
                                  <p:stCondLst>
                                    <p:cond delay="0"/>
                                  </p:stCondLst>
                                  <p:childTnLst>
                                    <p:animRot by="-21600000">
                                      <p:cBhvr>
                                        <p:cTn id="34" dur="3000" fill="hold"/>
                                        <p:tgtEl>
                                          <p:spTgt spid="4"/>
                                        </p:tgtEl>
                                        <p:attrNameLst>
                                          <p:attrName>r</p:attrName>
                                        </p:attrNameLst>
                                      </p:cBhvr>
                                    </p:animRot>
                                  </p:childTnLst>
                                </p:cTn>
                              </p:par>
                              <p:par>
                                <p:cTn id="35" presetID="8" presetClass="emph" presetSubtype="0" fill="hold" grpId="1" nodeType="withEffect">
                                  <p:stCondLst>
                                    <p:cond delay="0"/>
                                  </p:stCondLst>
                                  <p:childTnLst>
                                    <p:animRot by="21600000">
                                      <p:cBhvr>
                                        <p:cTn id="36" dur="3000" fill="hold"/>
                                        <p:tgtEl>
                                          <p:spTgt spid="5"/>
                                        </p:tgtEl>
                                        <p:attrNameLst>
                                          <p:attrName>r</p:attrName>
                                        </p:attrNameLst>
                                      </p:cBhvr>
                                    </p:animRot>
                                  </p:childTnLst>
                                </p:cTn>
                              </p:par>
                              <p:par>
                                <p:cTn id="37" presetID="8" presetClass="emph" presetSubtype="0" fill="hold" grpId="1" nodeType="withEffect">
                                  <p:stCondLst>
                                    <p:cond delay="0"/>
                                  </p:stCondLst>
                                  <p:childTnLst>
                                    <p:animRot by="-21600000">
                                      <p:cBhvr>
                                        <p:cTn id="38" dur="3000" fill="hold"/>
                                        <p:tgtEl>
                                          <p:spTgt spid="6"/>
                                        </p:tgtEl>
                                        <p:attrNameLst>
                                          <p:attrName>r</p:attrName>
                                        </p:attrNameLst>
                                      </p:cBhvr>
                                    </p:animRot>
                                  </p:childTnLst>
                                </p:cTn>
                              </p:par>
                              <p:par>
                                <p:cTn id="39" presetID="8" presetClass="emph" presetSubtype="0" fill="hold" grpId="1" nodeType="withEffect">
                                  <p:stCondLst>
                                    <p:cond delay="0"/>
                                  </p:stCondLst>
                                  <p:childTnLst>
                                    <p:animRot by="21600000">
                                      <p:cBhvr>
                                        <p:cTn id="40" dur="3000" fill="hold"/>
                                        <p:tgtEl>
                                          <p:spTgt spid="7"/>
                                        </p:tgtEl>
                                        <p:attrNameLst>
                                          <p:attrName>r</p:attrName>
                                        </p:attrNameLst>
                                      </p:cBhvr>
                                    </p:animRot>
                                  </p:childTnLst>
                                </p:cTn>
                              </p:par>
                              <p:par>
                                <p:cTn id="41" presetID="8" presetClass="emph" presetSubtype="0" fill="hold" grpId="1" nodeType="withEffect">
                                  <p:stCondLst>
                                    <p:cond delay="0"/>
                                  </p:stCondLst>
                                  <p:childTnLst>
                                    <p:animRot by="-21600000">
                                      <p:cBhvr>
                                        <p:cTn id="42" dur="3000" fill="hold"/>
                                        <p:tgtEl>
                                          <p:spTgt spid="8"/>
                                        </p:tgtEl>
                                        <p:attrNameLst>
                                          <p:attrName>r</p:attrName>
                                        </p:attrNameLst>
                                      </p:cBhvr>
                                    </p:animRot>
                                  </p:childTnLst>
                                </p:cTn>
                              </p:par>
                            </p:childTnLst>
                          </p:cTn>
                        </p:par>
                        <p:par>
                          <p:cTn id="43" fill="hold">
                            <p:stCondLst>
                              <p:cond delay="3000"/>
                            </p:stCondLst>
                            <p:childTnLst>
                              <p:par>
                                <p:cTn id="44" presetID="2" presetClass="exit" presetSubtype="4" fill="hold" grpId="2" nodeType="afterEffect">
                                  <p:stCondLst>
                                    <p:cond delay="0"/>
                                  </p:stCondLst>
                                  <p:childTnLst>
                                    <p:anim calcmode="lin" valueType="num">
                                      <p:cBhvr additive="base">
                                        <p:cTn id="45" dur="3000"/>
                                        <p:tgtEl>
                                          <p:spTgt spid="3"/>
                                        </p:tgtEl>
                                        <p:attrNameLst>
                                          <p:attrName>ppt_x</p:attrName>
                                        </p:attrNameLst>
                                      </p:cBhvr>
                                      <p:tavLst>
                                        <p:tav tm="0">
                                          <p:val>
                                            <p:strVal val="ppt_x"/>
                                          </p:val>
                                        </p:tav>
                                        <p:tav tm="100000">
                                          <p:val>
                                            <p:strVal val="ppt_x"/>
                                          </p:val>
                                        </p:tav>
                                      </p:tavLst>
                                    </p:anim>
                                    <p:anim calcmode="lin" valueType="num">
                                      <p:cBhvr additive="base">
                                        <p:cTn id="46" dur="3000"/>
                                        <p:tgtEl>
                                          <p:spTgt spid="3"/>
                                        </p:tgtEl>
                                        <p:attrNameLst>
                                          <p:attrName>ppt_y</p:attrName>
                                        </p:attrNameLst>
                                      </p:cBhvr>
                                      <p:tavLst>
                                        <p:tav tm="0">
                                          <p:val>
                                            <p:strVal val="ppt_y"/>
                                          </p:val>
                                        </p:tav>
                                        <p:tav tm="100000">
                                          <p:val>
                                            <p:strVal val="1+ppt_h/2"/>
                                          </p:val>
                                        </p:tav>
                                      </p:tavLst>
                                    </p:anim>
                                    <p:set>
                                      <p:cBhvr>
                                        <p:cTn id="47" dur="1" fill="hold">
                                          <p:stCondLst>
                                            <p:cond delay="2999"/>
                                          </p:stCondLst>
                                        </p:cTn>
                                        <p:tgtEl>
                                          <p:spTgt spid="3"/>
                                        </p:tgtEl>
                                        <p:attrNameLst>
                                          <p:attrName>style.visibility</p:attrName>
                                        </p:attrNameLst>
                                      </p:cBhvr>
                                      <p:to>
                                        <p:strVal val="hidden"/>
                                      </p:to>
                                    </p:set>
                                  </p:childTnLst>
                                </p:cTn>
                              </p:par>
                              <p:par>
                                <p:cTn id="48" presetID="2" presetClass="exit" presetSubtype="4" fill="hold" grpId="2" nodeType="withEffect">
                                  <p:stCondLst>
                                    <p:cond delay="0"/>
                                  </p:stCondLst>
                                  <p:childTnLst>
                                    <p:anim calcmode="lin" valueType="num">
                                      <p:cBhvr additive="base">
                                        <p:cTn id="49" dur="3000"/>
                                        <p:tgtEl>
                                          <p:spTgt spid="4"/>
                                        </p:tgtEl>
                                        <p:attrNameLst>
                                          <p:attrName>ppt_x</p:attrName>
                                        </p:attrNameLst>
                                      </p:cBhvr>
                                      <p:tavLst>
                                        <p:tav tm="0">
                                          <p:val>
                                            <p:strVal val="ppt_x"/>
                                          </p:val>
                                        </p:tav>
                                        <p:tav tm="100000">
                                          <p:val>
                                            <p:strVal val="ppt_x"/>
                                          </p:val>
                                        </p:tav>
                                      </p:tavLst>
                                    </p:anim>
                                    <p:anim calcmode="lin" valueType="num">
                                      <p:cBhvr additive="base">
                                        <p:cTn id="50" dur="3000"/>
                                        <p:tgtEl>
                                          <p:spTgt spid="4"/>
                                        </p:tgtEl>
                                        <p:attrNameLst>
                                          <p:attrName>ppt_y</p:attrName>
                                        </p:attrNameLst>
                                      </p:cBhvr>
                                      <p:tavLst>
                                        <p:tav tm="0">
                                          <p:val>
                                            <p:strVal val="ppt_y"/>
                                          </p:val>
                                        </p:tav>
                                        <p:tav tm="100000">
                                          <p:val>
                                            <p:strVal val="1+ppt_h/2"/>
                                          </p:val>
                                        </p:tav>
                                      </p:tavLst>
                                    </p:anim>
                                    <p:set>
                                      <p:cBhvr>
                                        <p:cTn id="51" dur="1" fill="hold">
                                          <p:stCondLst>
                                            <p:cond delay="2999"/>
                                          </p:stCondLst>
                                        </p:cTn>
                                        <p:tgtEl>
                                          <p:spTgt spid="4"/>
                                        </p:tgtEl>
                                        <p:attrNameLst>
                                          <p:attrName>style.visibility</p:attrName>
                                        </p:attrNameLst>
                                      </p:cBhvr>
                                      <p:to>
                                        <p:strVal val="hidden"/>
                                      </p:to>
                                    </p:set>
                                  </p:childTnLst>
                                </p:cTn>
                              </p:par>
                              <p:par>
                                <p:cTn id="52" presetID="2" presetClass="exit" presetSubtype="4" fill="hold" grpId="2" nodeType="withEffect">
                                  <p:stCondLst>
                                    <p:cond delay="0"/>
                                  </p:stCondLst>
                                  <p:childTnLst>
                                    <p:anim calcmode="lin" valueType="num">
                                      <p:cBhvr additive="base">
                                        <p:cTn id="53" dur="3000"/>
                                        <p:tgtEl>
                                          <p:spTgt spid="5"/>
                                        </p:tgtEl>
                                        <p:attrNameLst>
                                          <p:attrName>ppt_x</p:attrName>
                                        </p:attrNameLst>
                                      </p:cBhvr>
                                      <p:tavLst>
                                        <p:tav tm="0">
                                          <p:val>
                                            <p:strVal val="ppt_x"/>
                                          </p:val>
                                        </p:tav>
                                        <p:tav tm="100000">
                                          <p:val>
                                            <p:strVal val="ppt_x"/>
                                          </p:val>
                                        </p:tav>
                                      </p:tavLst>
                                    </p:anim>
                                    <p:anim calcmode="lin" valueType="num">
                                      <p:cBhvr additive="base">
                                        <p:cTn id="54" dur="3000"/>
                                        <p:tgtEl>
                                          <p:spTgt spid="5"/>
                                        </p:tgtEl>
                                        <p:attrNameLst>
                                          <p:attrName>ppt_y</p:attrName>
                                        </p:attrNameLst>
                                      </p:cBhvr>
                                      <p:tavLst>
                                        <p:tav tm="0">
                                          <p:val>
                                            <p:strVal val="ppt_y"/>
                                          </p:val>
                                        </p:tav>
                                        <p:tav tm="100000">
                                          <p:val>
                                            <p:strVal val="1+ppt_h/2"/>
                                          </p:val>
                                        </p:tav>
                                      </p:tavLst>
                                    </p:anim>
                                    <p:set>
                                      <p:cBhvr>
                                        <p:cTn id="55" dur="1" fill="hold">
                                          <p:stCondLst>
                                            <p:cond delay="2999"/>
                                          </p:stCondLst>
                                        </p:cTn>
                                        <p:tgtEl>
                                          <p:spTgt spid="5"/>
                                        </p:tgtEl>
                                        <p:attrNameLst>
                                          <p:attrName>style.visibility</p:attrName>
                                        </p:attrNameLst>
                                      </p:cBhvr>
                                      <p:to>
                                        <p:strVal val="hidden"/>
                                      </p:to>
                                    </p:set>
                                  </p:childTnLst>
                                </p:cTn>
                              </p:par>
                              <p:par>
                                <p:cTn id="56" presetID="2" presetClass="exit" presetSubtype="4" fill="hold" grpId="2" nodeType="withEffect">
                                  <p:stCondLst>
                                    <p:cond delay="0"/>
                                  </p:stCondLst>
                                  <p:childTnLst>
                                    <p:anim calcmode="lin" valueType="num">
                                      <p:cBhvr additive="base">
                                        <p:cTn id="57" dur="3000"/>
                                        <p:tgtEl>
                                          <p:spTgt spid="6"/>
                                        </p:tgtEl>
                                        <p:attrNameLst>
                                          <p:attrName>ppt_x</p:attrName>
                                        </p:attrNameLst>
                                      </p:cBhvr>
                                      <p:tavLst>
                                        <p:tav tm="0">
                                          <p:val>
                                            <p:strVal val="ppt_x"/>
                                          </p:val>
                                        </p:tav>
                                        <p:tav tm="100000">
                                          <p:val>
                                            <p:strVal val="ppt_x"/>
                                          </p:val>
                                        </p:tav>
                                      </p:tavLst>
                                    </p:anim>
                                    <p:anim calcmode="lin" valueType="num">
                                      <p:cBhvr additive="base">
                                        <p:cTn id="58" dur="3000"/>
                                        <p:tgtEl>
                                          <p:spTgt spid="6"/>
                                        </p:tgtEl>
                                        <p:attrNameLst>
                                          <p:attrName>ppt_y</p:attrName>
                                        </p:attrNameLst>
                                      </p:cBhvr>
                                      <p:tavLst>
                                        <p:tav tm="0">
                                          <p:val>
                                            <p:strVal val="ppt_y"/>
                                          </p:val>
                                        </p:tav>
                                        <p:tav tm="100000">
                                          <p:val>
                                            <p:strVal val="1+ppt_h/2"/>
                                          </p:val>
                                        </p:tav>
                                      </p:tavLst>
                                    </p:anim>
                                    <p:set>
                                      <p:cBhvr>
                                        <p:cTn id="59" dur="1" fill="hold">
                                          <p:stCondLst>
                                            <p:cond delay="2999"/>
                                          </p:stCondLst>
                                        </p:cTn>
                                        <p:tgtEl>
                                          <p:spTgt spid="6"/>
                                        </p:tgtEl>
                                        <p:attrNameLst>
                                          <p:attrName>style.visibility</p:attrName>
                                        </p:attrNameLst>
                                      </p:cBhvr>
                                      <p:to>
                                        <p:strVal val="hidden"/>
                                      </p:to>
                                    </p:set>
                                  </p:childTnLst>
                                </p:cTn>
                              </p:par>
                              <p:par>
                                <p:cTn id="60" presetID="2" presetClass="exit" presetSubtype="4" fill="hold" grpId="2" nodeType="withEffect">
                                  <p:stCondLst>
                                    <p:cond delay="0"/>
                                  </p:stCondLst>
                                  <p:childTnLst>
                                    <p:anim calcmode="lin" valueType="num">
                                      <p:cBhvr additive="base">
                                        <p:cTn id="61" dur="3000"/>
                                        <p:tgtEl>
                                          <p:spTgt spid="7"/>
                                        </p:tgtEl>
                                        <p:attrNameLst>
                                          <p:attrName>ppt_x</p:attrName>
                                        </p:attrNameLst>
                                      </p:cBhvr>
                                      <p:tavLst>
                                        <p:tav tm="0">
                                          <p:val>
                                            <p:strVal val="ppt_x"/>
                                          </p:val>
                                        </p:tav>
                                        <p:tav tm="100000">
                                          <p:val>
                                            <p:strVal val="ppt_x"/>
                                          </p:val>
                                        </p:tav>
                                      </p:tavLst>
                                    </p:anim>
                                    <p:anim calcmode="lin" valueType="num">
                                      <p:cBhvr additive="base">
                                        <p:cTn id="62" dur="3000"/>
                                        <p:tgtEl>
                                          <p:spTgt spid="7"/>
                                        </p:tgtEl>
                                        <p:attrNameLst>
                                          <p:attrName>ppt_y</p:attrName>
                                        </p:attrNameLst>
                                      </p:cBhvr>
                                      <p:tavLst>
                                        <p:tav tm="0">
                                          <p:val>
                                            <p:strVal val="ppt_y"/>
                                          </p:val>
                                        </p:tav>
                                        <p:tav tm="100000">
                                          <p:val>
                                            <p:strVal val="1+ppt_h/2"/>
                                          </p:val>
                                        </p:tav>
                                      </p:tavLst>
                                    </p:anim>
                                    <p:set>
                                      <p:cBhvr>
                                        <p:cTn id="63" dur="1" fill="hold">
                                          <p:stCondLst>
                                            <p:cond delay="2999"/>
                                          </p:stCondLst>
                                        </p:cTn>
                                        <p:tgtEl>
                                          <p:spTgt spid="7"/>
                                        </p:tgtEl>
                                        <p:attrNameLst>
                                          <p:attrName>style.visibility</p:attrName>
                                        </p:attrNameLst>
                                      </p:cBhvr>
                                      <p:to>
                                        <p:strVal val="hidden"/>
                                      </p:to>
                                    </p:set>
                                  </p:childTnLst>
                                </p:cTn>
                              </p:par>
                              <p:par>
                                <p:cTn id="64" presetID="2" presetClass="exit" presetSubtype="4" fill="hold" grpId="2" nodeType="withEffect">
                                  <p:stCondLst>
                                    <p:cond delay="0"/>
                                  </p:stCondLst>
                                  <p:childTnLst>
                                    <p:anim calcmode="lin" valueType="num">
                                      <p:cBhvr additive="base">
                                        <p:cTn id="65" dur="3000"/>
                                        <p:tgtEl>
                                          <p:spTgt spid="8"/>
                                        </p:tgtEl>
                                        <p:attrNameLst>
                                          <p:attrName>ppt_x</p:attrName>
                                        </p:attrNameLst>
                                      </p:cBhvr>
                                      <p:tavLst>
                                        <p:tav tm="0">
                                          <p:val>
                                            <p:strVal val="ppt_x"/>
                                          </p:val>
                                        </p:tav>
                                        <p:tav tm="100000">
                                          <p:val>
                                            <p:strVal val="ppt_x"/>
                                          </p:val>
                                        </p:tav>
                                      </p:tavLst>
                                    </p:anim>
                                    <p:anim calcmode="lin" valueType="num">
                                      <p:cBhvr additive="base">
                                        <p:cTn id="66" dur="3000"/>
                                        <p:tgtEl>
                                          <p:spTgt spid="8"/>
                                        </p:tgtEl>
                                        <p:attrNameLst>
                                          <p:attrName>ppt_y</p:attrName>
                                        </p:attrNameLst>
                                      </p:cBhvr>
                                      <p:tavLst>
                                        <p:tav tm="0">
                                          <p:val>
                                            <p:strVal val="ppt_y"/>
                                          </p:val>
                                        </p:tav>
                                        <p:tav tm="100000">
                                          <p:val>
                                            <p:strVal val="1+ppt_h/2"/>
                                          </p:val>
                                        </p:tav>
                                      </p:tavLst>
                                    </p:anim>
                                    <p:set>
                                      <p:cBhvr>
                                        <p:cTn id="67" dur="1" fill="hold">
                                          <p:stCondLst>
                                            <p:cond delay="2999"/>
                                          </p:stCondLst>
                                        </p:cTn>
                                        <p:tgtEl>
                                          <p:spTgt spid="8"/>
                                        </p:tgtEl>
                                        <p:attrNameLst>
                                          <p:attrName>style.visibility</p:attrName>
                                        </p:attrNameLst>
                                      </p:cBhvr>
                                      <p:to>
                                        <p:strVal val="hidden"/>
                                      </p:to>
                                    </p:set>
                                  </p:childTnLst>
                                </p:cTn>
                              </p:par>
                              <p:par>
                                <p:cTn id="68" presetID="8" presetClass="emph" presetSubtype="0" fill="hold" grpId="3" nodeType="withEffect">
                                  <p:stCondLst>
                                    <p:cond delay="0"/>
                                  </p:stCondLst>
                                  <p:childTnLst>
                                    <p:animRot by="21600000">
                                      <p:cBhvr>
                                        <p:cTn id="69" dur="3000" fill="hold"/>
                                        <p:tgtEl>
                                          <p:spTgt spid="3"/>
                                        </p:tgtEl>
                                        <p:attrNameLst>
                                          <p:attrName>r</p:attrName>
                                        </p:attrNameLst>
                                      </p:cBhvr>
                                    </p:animRot>
                                  </p:childTnLst>
                                </p:cTn>
                              </p:par>
                              <p:par>
                                <p:cTn id="70" presetID="8" presetClass="emph" presetSubtype="0" fill="hold" grpId="3" nodeType="withEffect">
                                  <p:stCondLst>
                                    <p:cond delay="0"/>
                                  </p:stCondLst>
                                  <p:childTnLst>
                                    <p:animRot by="-21600000">
                                      <p:cBhvr>
                                        <p:cTn id="71" dur="3000" fill="hold"/>
                                        <p:tgtEl>
                                          <p:spTgt spid="4"/>
                                        </p:tgtEl>
                                        <p:attrNameLst>
                                          <p:attrName>r</p:attrName>
                                        </p:attrNameLst>
                                      </p:cBhvr>
                                    </p:animRot>
                                  </p:childTnLst>
                                </p:cTn>
                              </p:par>
                              <p:par>
                                <p:cTn id="72" presetID="8" presetClass="emph" presetSubtype="0" fill="hold" grpId="3" nodeType="withEffect">
                                  <p:stCondLst>
                                    <p:cond delay="0"/>
                                  </p:stCondLst>
                                  <p:childTnLst>
                                    <p:animRot by="21600000">
                                      <p:cBhvr>
                                        <p:cTn id="73" dur="3000" fill="hold"/>
                                        <p:tgtEl>
                                          <p:spTgt spid="5"/>
                                        </p:tgtEl>
                                        <p:attrNameLst>
                                          <p:attrName>r</p:attrName>
                                        </p:attrNameLst>
                                      </p:cBhvr>
                                    </p:animRot>
                                  </p:childTnLst>
                                </p:cTn>
                              </p:par>
                              <p:par>
                                <p:cTn id="74" presetID="8" presetClass="emph" presetSubtype="0" fill="hold" grpId="3" nodeType="withEffect">
                                  <p:stCondLst>
                                    <p:cond delay="0"/>
                                  </p:stCondLst>
                                  <p:childTnLst>
                                    <p:animRot by="-21600000">
                                      <p:cBhvr>
                                        <p:cTn id="75" dur="3000" fill="hold"/>
                                        <p:tgtEl>
                                          <p:spTgt spid="6"/>
                                        </p:tgtEl>
                                        <p:attrNameLst>
                                          <p:attrName>r</p:attrName>
                                        </p:attrNameLst>
                                      </p:cBhvr>
                                    </p:animRot>
                                  </p:childTnLst>
                                </p:cTn>
                              </p:par>
                              <p:par>
                                <p:cTn id="76" presetID="8" presetClass="emph" presetSubtype="0" fill="hold" grpId="3" nodeType="withEffect">
                                  <p:stCondLst>
                                    <p:cond delay="0"/>
                                  </p:stCondLst>
                                  <p:childTnLst>
                                    <p:animRot by="21600000">
                                      <p:cBhvr>
                                        <p:cTn id="77" dur="3000" fill="hold"/>
                                        <p:tgtEl>
                                          <p:spTgt spid="7"/>
                                        </p:tgtEl>
                                        <p:attrNameLst>
                                          <p:attrName>r</p:attrName>
                                        </p:attrNameLst>
                                      </p:cBhvr>
                                    </p:animRot>
                                  </p:childTnLst>
                                </p:cTn>
                              </p:par>
                              <p:par>
                                <p:cTn id="78" presetID="8" presetClass="emph" presetSubtype="0" fill="hold" grpId="3" nodeType="withEffect">
                                  <p:stCondLst>
                                    <p:cond delay="0"/>
                                  </p:stCondLst>
                                  <p:childTnLst>
                                    <p:animRot by="-21600000">
                                      <p:cBhvr>
                                        <p:cTn id="79" dur="3000" fill="hold"/>
                                        <p:tgtEl>
                                          <p:spTgt spid="8"/>
                                        </p:tgtEl>
                                        <p:attrNameLst>
                                          <p:attrName>r</p:attrName>
                                        </p:attrNameLst>
                                      </p:cBhvr>
                                    </p:animRot>
                                  </p:childTnLst>
                                </p:cTn>
                              </p:par>
                              <p:par>
                                <p:cTn id="80" presetID="17" presetClass="entr" presetSubtype="1" fill="hold" nodeType="withEffect">
                                  <p:stCondLst>
                                    <p:cond delay="0"/>
                                  </p:stCondLst>
                                  <p:childTnLst>
                                    <p:set>
                                      <p:cBhvr>
                                        <p:cTn id="81" dur="1" fill="hold">
                                          <p:stCondLst>
                                            <p:cond delay="0"/>
                                          </p:stCondLst>
                                        </p:cTn>
                                        <p:tgtEl>
                                          <p:spTgt spid="2"/>
                                        </p:tgtEl>
                                        <p:attrNameLst>
                                          <p:attrName>style.visibility</p:attrName>
                                        </p:attrNameLst>
                                      </p:cBhvr>
                                      <p:to>
                                        <p:strVal val="visible"/>
                                      </p:to>
                                    </p:set>
                                    <p:anim calcmode="lin" valueType="num">
                                      <p:cBhvr>
                                        <p:cTn id="82" dur="3000" fill="hold"/>
                                        <p:tgtEl>
                                          <p:spTgt spid="2"/>
                                        </p:tgtEl>
                                        <p:attrNameLst>
                                          <p:attrName>ppt_x</p:attrName>
                                        </p:attrNameLst>
                                      </p:cBhvr>
                                      <p:tavLst>
                                        <p:tav tm="0">
                                          <p:val>
                                            <p:strVal val="#ppt_x"/>
                                          </p:val>
                                        </p:tav>
                                        <p:tav tm="100000">
                                          <p:val>
                                            <p:strVal val="#ppt_x"/>
                                          </p:val>
                                        </p:tav>
                                      </p:tavLst>
                                    </p:anim>
                                    <p:anim calcmode="lin" valueType="num">
                                      <p:cBhvr>
                                        <p:cTn id="83" dur="3000" fill="hold"/>
                                        <p:tgtEl>
                                          <p:spTgt spid="2"/>
                                        </p:tgtEl>
                                        <p:attrNameLst>
                                          <p:attrName>ppt_y</p:attrName>
                                        </p:attrNameLst>
                                      </p:cBhvr>
                                      <p:tavLst>
                                        <p:tav tm="0">
                                          <p:val>
                                            <p:strVal val="#ppt_y-#ppt_h/2"/>
                                          </p:val>
                                        </p:tav>
                                        <p:tav tm="100000">
                                          <p:val>
                                            <p:strVal val="#ppt_y"/>
                                          </p:val>
                                        </p:tav>
                                      </p:tavLst>
                                    </p:anim>
                                    <p:anim calcmode="lin" valueType="num">
                                      <p:cBhvr>
                                        <p:cTn id="84" dur="3000" fill="hold"/>
                                        <p:tgtEl>
                                          <p:spTgt spid="2"/>
                                        </p:tgtEl>
                                        <p:attrNameLst>
                                          <p:attrName>ppt_w</p:attrName>
                                        </p:attrNameLst>
                                      </p:cBhvr>
                                      <p:tavLst>
                                        <p:tav tm="0">
                                          <p:val>
                                            <p:strVal val="#ppt_w"/>
                                          </p:val>
                                        </p:tav>
                                        <p:tav tm="100000">
                                          <p:val>
                                            <p:strVal val="#ppt_w"/>
                                          </p:val>
                                        </p:tav>
                                      </p:tavLst>
                                    </p:anim>
                                    <p:anim calcmode="lin" valueType="num">
                                      <p:cBhvr>
                                        <p:cTn id="85"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a:gsLst>
            <a:gs pos="0">
              <a:srgbClr val="009644"/>
            </a:gs>
            <a:gs pos="50000">
              <a:srgbClr val="9CB86E"/>
            </a:gs>
            <a:gs pos="100000">
              <a:srgbClr val="156B13"/>
            </a:gs>
          </a:gsLst>
          <a:lin ang="0" scaled="0"/>
        </a:gradFill>
        <a:effectLst/>
      </p:bgPr>
    </p:bg>
    <p:spTree>
      <p:nvGrpSpPr>
        <p:cNvPr id="1" name=""/>
        <p:cNvGrpSpPr/>
        <p:nvPr/>
      </p:nvGrpSpPr>
      <p:grpSpPr>
        <a:xfrm>
          <a:off x="0" y="0"/>
          <a:ext cx="0" cy="0"/>
          <a:chOff x="0" y="0"/>
          <a:chExt cx="0" cy="0"/>
        </a:xfrm>
      </p:grpSpPr>
      <p:pic>
        <p:nvPicPr>
          <p:cNvPr id="2" name="1 Imagen" descr="stock-photo-220945567 (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rot="21231646">
            <a:off x="3214678" y="214290"/>
            <a:ext cx="1128714" cy="1143008"/>
          </a:xfrm>
          <a:prstGeom prst="teardrop">
            <a:avLst>
              <a:gd name="adj" fmla="val 137931"/>
            </a:avLst>
          </a:prstGeom>
          <a:gradFill flip="none" rotWithShape="1">
            <a:gsLst>
              <a:gs pos="48000">
                <a:srgbClr val="D60093">
                  <a:shade val="30000"/>
                  <a:satMod val="115000"/>
                  <a:alpha val="0"/>
                </a:srgbClr>
              </a:gs>
              <a:gs pos="50000">
                <a:srgbClr val="D60093">
                  <a:shade val="67500"/>
                  <a:satMod val="115000"/>
                </a:srgbClr>
              </a:gs>
              <a:gs pos="100000">
                <a:srgbClr val="D6009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6949007">
            <a:off x="4737642" y="295509"/>
            <a:ext cx="1128714" cy="1143008"/>
          </a:xfrm>
          <a:prstGeom prst="teardrop">
            <a:avLst>
              <a:gd name="adj" fmla="val 137931"/>
            </a:avLst>
          </a:prstGeom>
          <a:gradFill flip="none" rotWithShape="1">
            <a:gsLst>
              <a:gs pos="48000">
                <a:srgbClr val="D60093">
                  <a:shade val="30000"/>
                  <a:satMod val="115000"/>
                  <a:alpha val="0"/>
                </a:srgbClr>
              </a:gs>
              <a:gs pos="50000">
                <a:srgbClr val="D60093">
                  <a:shade val="67500"/>
                  <a:satMod val="115000"/>
                </a:srgbClr>
              </a:gs>
              <a:gs pos="100000">
                <a:srgbClr val="D6009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20917354">
            <a:off x="2792609" y="934098"/>
            <a:ext cx="1128714" cy="1143008"/>
          </a:xfrm>
          <a:prstGeom prst="teardrop">
            <a:avLst>
              <a:gd name="adj" fmla="val 137931"/>
            </a:avLst>
          </a:prstGeom>
          <a:gradFill flip="none" rotWithShape="1">
            <a:gsLst>
              <a:gs pos="48000">
                <a:srgbClr val="D60093">
                  <a:shade val="30000"/>
                  <a:satMod val="115000"/>
                  <a:alpha val="0"/>
                </a:srgbClr>
              </a:gs>
              <a:gs pos="50000">
                <a:srgbClr val="D60093">
                  <a:shade val="67500"/>
                  <a:satMod val="115000"/>
                </a:srgbClr>
              </a:gs>
              <a:gs pos="100000">
                <a:srgbClr val="D6009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949007">
            <a:off x="4976054" y="809202"/>
            <a:ext cx="1128714" cy="1143008"/>
          </a:xfrm>
          <a:prstGeom prst="teardrop">
            <a:avLst>
              <a:gd name="adj" fmla="val 137931"/>
            </a:avLst>
          </a:prstGeom>
          <a:gradFill flip="none" rotWithShape="1">
            <a:gsLst>
              <a:gs pos="48000">
                <a:srgbClr val="D60093">
                  <a:shade val="30000"/>
                  <a:satMod val="115000"/>
                  <a:alpha val="0"/>
                </a:srgbClr>
              </a:gs>
              <a:gs pos="50000">
                <a:srgbClr val="D60093">
                  <a:shade val="67500"/>
                  <a:satMod val="115000"/>
                </a:srgbClr>
              </a:gs>
              <a:gs pos="100000">
                <a:srgbClr val="D6009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20917354">
            <a:off x="2387635" y="1600274"/>
            <a:ext cx="1128714" cy="1143008"/>
          </a:xfrm>
          <a:prstGeom prst="teardrop">
            <a:avLst>
              <a:gd name="adj" fmla="val 137931"/>
            </a:avLst>
          </a:prstGeom>
          <a:gradFill flip="none" rotWithShape="1">
            <a:gsLst>
              <a:gs pos="48000">
                <a:srgbClr val="D60093">
                  <a:shade val="30000"/>
                  <a:satMod val="115000"/>
                  <a:alpha val="0"/>
                </a:srgbClr>
              </a:gs>
              <a:gs pos="50000">
                <a:srgbClr val="D60093">
                  <a:shade val="67500"/>
                  <a:satMod val="115000"/>
                </a:srgbClr>
              </a:gs>
              <a:gs pos="100000">
                <a:srgbClr val="D6009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21231646">
            <a:off x="2027986" y="2233631"/>
            <a:ext cx="1053806" cy="1196176"/>
          </a:xfrm>
          <a:prstGeom prst="teardrop">
            <a:avLst>
              <a:gd name="adj" fmla="val 137931"/>
            </a:avLst>
          </a:prstGeom>
          <a:gradFill flip="none" rotWithShape="1">
            <a:gsLst>
              <a:gs pos="48000">
                <a:srgbClr val="D60093">
                  <a:shade val="30000"/>
                  <a:satMod val="115000"/>
                  <a:alpha val="0"/>
                </a:srgbClr>
              </a:gs>
              <a:gs pos="50000">
                <a:srgbClr val="D60093">
                  <a:shade val="67500"/>
                  <a:satMod val="115000"/>
                </a:srgbClr>
              </a:gs>
              <a:gs pos="100000">
                <a:srgbClr val="D6009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0917354">
            <a:off x="1607797" y="2949686"/>
            <a:ext cx="1053806" cy="1196176"/>
          </a:xfrm>
          <a:prstGeom prst="teardrop">
            <a:avLst>
              <a:gd name="adj" fmla="val 137931"/>
            </a:avLst>
          </a:prstGeom>
          <a:gradFill flip="none" rotWithShape="1">
            <a:gsLst>
              <a:gs pos="48000">
                <a:srgbClr val="D60093">
                  <a:shade val="30000"/>
                  <a:satMod val="115000"/>
                  <a:alpha val="0"/>
                </a:srgbClr>
              </a:gs>
              <a:gs pos="50000">
                <a:srgbClr val="D60093">
                  <a:shade val="67500"/>
                  <a:satMod val="115000"/>
                </a:srgbClr>
              </a:gs>
              <a:gs pos="100000">
                <a:srgbClr val="D6009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20917354">
            <a:off x="1202823" y="3615862"/>
            <a:ext cx="1053806" cy="1196176"/>
          </a:xfrm>
          <a:prstGeom prst="teardrop">
            <a:avLst>
              <a:gd name="adj" fmla="val 137931"/>
            </a:avLst>
          </a:prstGeom>
          <a:gradFill flip="none" rotWithShape="1">
            <a:gsLst>
              <a:gs pos="48000">
                <a:srgbClr val="D60093">
                  <a:shade val="30000"/>
                  <a:satMod val="115000"/>
                  <a:alpha val="0"/>
                </a:srgbClr>
              </a:gs>
              <a:gs pos="50000">
                <a:srgbClr val="D60093">
                  <a:shade val="67500"/>
                  <a:satMod val="115000"/>
                </a:srgbClr>
              </a:gs>
              <a:gs pos="100000">
                <a:srgbClr val="D6009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21231646">
            <a:off x="629354" y="4343334"/>
            <a:ext cx="1128714" cy="1143008"/>
          </a:xfrm>
          <a:prstGeom prst="teardrop">
            <a:avLst>
              <a:gd name="adj" fmla="val 137931"/>
            </a:avLst>
          </a:prstGeom>
          <a:gradFill flip="none" rotWithShape="1">
            <a:gsLst>
              <a:gs pos="48000">
                <a:srgbClr val="D60093">
                  <a:shade val="30000"/>
                  <a:satMod val="115000"/>
                  <a:alpha val="0"/>
                </a:srgbClr>
              </a:gs>
              <a:gs pos="50000">
                <a:srgbClr val="D60093">
                  <a:shade val="67500"/>
                  <a:satMod val="115000"/>
                </a:srgbClr>
              </a:gs>
              <a:gs pos="100000">
                <a:srgbClr val="D6009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6949007">
            <a:off x="5383260" y="1501755"/>
            <a:ext cx="1128714" cy="1143008"/>
          </a:xfrm>
          <a:prstGeom prst="teardrop">
            <a:avLst>
              <a:gd name="adj" fmla="val 137931"/>
            </a:avLst>
          </a:prstGeom>
          <a:gradFill flip="none" rotWithShape="1">
            <a:gsLst>
              <a:gs pos="48000">
                <a:srgbClr val="D60093">
                  <a:shade val="30000"/>
                  <a:satMod val="115000"/>
                  <a:alpha val="0"/>
                </a:srgbClr>
              </a:gs>
              <a:gs pos="50000">
                <a:srgbClr val="D60093">
                  <a:shade val="67500"/>
                  <a:satMod val="115000"/>
                </a:srgbClr>
              </a:gs>
              <a:gs pos="100000">
                <a:srgbClr val="D6009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6949007">
            <a:off x="5833310" y="2237962"/>
            <a:ext cx="1128714" cy="1143008"/>
          </a:xfrm>
          <a:prstGeom prst="teardrop">
            <a:avLst>
              <a:gd name="adj" fmla="val 137931"/>
            </a:avLst>
          </a:prstGeom>
          <a:gradFill flip="none" rotWithShape="1">
            <a:gsLst>
              <a:gs pos="48000">
                <a:srgbClr val="D60093">
                  <a:shade val="30000"/>
                  <a:satMod val="115000"/>
                  <a:alpha val="0"/>
                </a:srgbClr>
              </a:gs>
              <a:gs pos="50000">
                <a:srgbClr val="D60093">
                  <a:shade val="67500"/>
                  <a:satMod val="115000"/>
                </a:srgbClr>
              </a:gs>
              <a:gs pos="100000">
                <a:srgbClr val="D6009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6949007">
            <a:off x="6311954" y="3144828"/>
            <a:ext cx="1128714" cy="1143008"/>
          </a:xfrm>
          <a:prstGeom prst="teardrop">
            <a:avLst>
              <a:gd name="adj" fmla="val 137931"/>
            </a:avLst>
          </a:prstGeom>
          <a:gradFill flip="none" rotWithShape="1">
            <a:gsLst>
              <a:gs pos="48000">
                <a:srgbClr val="D60093">
                  <a:shade val="30000"/>
                  <a:satMod val="115000"/>
                  <a:alpha val="0"/>
                </a:srgbClr>
              </a:gs>
              <a:gs pos="50000">
                <a:srgbClr val="D60093">
                  <a:shade val="67500"/>
                  <a:satMod val="115000"/>
                </a:srgbClr>
              </a:gs>
              <a:gs pos="100000">
                <a:srgbClr val="D6009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6949007">
            <a:off x="6762004" y="3881035"/>
            <a:ext cx="1128714" cy="1143008"/>
          </a:xfrm>
          <a:prstGeom prst="teardrop">
            <a:avLst>
              <a:gd name="adj" fmla="val 137931"/>
            </a:avLst>
          </a:prstGeom>
          <a:gradFill flip="none" rotWithShape="1">
            <a:gsLst>
              <a:gs pos="48000">
                <a:srgbClr val="D60093">
                  <a:shade val="30000"/>
                  <a:satMod val="115000"/>
                  <a:alpha val="0"/>
                </a:srgbClr>
              </a:gs>
              <a:gs pos="50000">
                <a:srgbClr val="D60093">
                  <a:shade val="67500"/>
                  <a:satMod val="115000"/>
                </a:srgbClr>
              </a:gs>
              <a:gs pos="100000">
                <a:srgbClr val="D6009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6949007">
            <a:off x="7187956" y="4571996"/>
            <a:ext cx="1128714" cy="1143008"/>
          </a:xfrm>
          <a:prstGeom prst="teardrop">
            <a:avLst>
              <a:gd name="adj" fmla="val 137931"/>
            </a:avLst>
          </a:prstGeom>
          <a:gradFill flip="none" rotWithShape="1">
            <a:gsLst>
              <a:gs pos="48000">
                <a:srgbClr val="D60093">
                  <a:shade val="30000"/>
                  <a:satMod val="115000"/>
                  <a:alpha val="0"/>
                </a:srgbClr>
              </a:gs>
              <a:gs pos="50000">
                <a:srgbClr val="D60093">
                  <a:shade val="67500"/>
                  <a:satMod val="115000"/>
                </a:srgbClr>
              </a:gs>
              <a:gs pos="100000">
                <a:srgbClr val="D6009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500098" y="-500084"/>
            <a:ext cx="10001320" cy="7429552"/>
          </a:xfrm>
          <a:prstGeom prst="rect">
            <a:avLst/>
          </a:prstGeom>
          <a:gradFill flip="none" rotWithShape="1">
            <a:gsLst>
              <a:gs pos="29000">
                <a:srgbClr val="0000FF"/>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0-#ppt_w/2"/>
                                          </p:val>
                                        </p:tav>
                                        <p:tav tm="100000">
                                          <p:val>
                                            <p:strVal val="#ppt_x"/>
                                          </p:val>
                                        </p:tav>
                                      </p:tavLst>
                                    </p:anim>
                                    <p:anim calcmode="lin" valueType="num">
                                      <p:cBhvr additive="base">
                                        <p:cTn id="26" dur="20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2000" fill="hold"/>
                                        <p:tgtEl>
                                          <p:spTgt spid="11"/>
                                        </p:tgtEl>
                                        <p:attrNameLst>
                                          <p:attrName>ppt_x</p:attrName>
                                        </p:attrNameLst>
                                      </p:cBhvr>
                                      <p:tavLst>
                                        <p:tav tm="0">
                                          <p:val>
                                            <p:strVal val="0-#ppt_w/2"/>
                                          </p:val>
                                        </p:tav>
                                        <p:tav tm="100000">
                                          <p:val>
                                            <p:strVal val="#ppt_x"/>
                                          </p:val>
                                        </p:tav>
                                      </p:tavLst>
                                    </p:anim>
                                    <p:anim calcmode="lin" valueType="num">
                                      <p:cBhvr additive="base">
                                        <p:cTn id="30" dur="2000" fill="hold"/>
                                        <p:tgtEl>
                                          <p:spTgt spid="11"/>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0-#ppt_w/2"/>
                                          </p:val>
                                        </p:tav>
                                        <p:tav tm="100000">
                                          <p:val>
                                            <p:strVal val="#ppt_x"/>
                                          </p:val>
                                        </p:tav>
                                      </p:tavLst>
                                    </p:anim>
                                    <p:anim calcmode="lin" valueType="num">
                                      <p:cBhvr additive="base">
                                        <p:cTn id="34" dur="2000" fill="hold"/>
                                        <p:tgtEl>
                                          <p:spTgt spid="12"/>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2000" fill="hold"/>
                                        <p:tgtEl>
                                          <p:spTgt spid="5"/>
                                        </p:tgtEl>
                                        <p:attrNameLst>
                                          <p:attrName>ppt_x</p:attrName>
                                        </p:attrNameLst>
                                      </p:cBhvr>
                                      <p:tavLst>
                                        <p:tav tm="0">
                                          <p:val>
                                            <p:strVal val="1+#ppt_w/2"/>
                                          </p:val>
                                        </p:tav>
                                        <p:tav tm="100000">
                                          <p:val>
                                            <p:strVal val="#ppt_x"/>
                                          </p:val>
                                        </p:tav>
                                      </p:tavLst>
                                    </p:anim>
                                    <p:anim calcmode="lin" valueType="num">
                                      <p:cBhvr additive="base">
                                        <p:cTn id="38" dur="2000" fill="hold"/>
                                        <p:tgtEl>
                                          <p:spTgt spid="5"/>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2000" fill="hold"/>
                                        <p:tgtEl>
                                          <p:spTgt spid="7"/>
                                        </p:tgtEl>
                                        <p:attrNameLst>
                                          <p:attrName>ppt_x</p:attrName>
                                        </p:attrNameLst>
                                      </p:cBhvr>
                                      <p:tavLst>
                                        <p:tav tm="0">
                                          <p:val>
                                            <p:strVal val="1+#ppt_w/2"/>
                                          </p:val>
                                        </p:tav>
                                        <p:tav tm="100000">
                                          <p:val>
                                            <p:strVal val="#ppt_x"/>
                                          </p:val>
                                        </p:tav>
                                      </p:tavLst>
                                    </p:anim>
                                    <p:anim calcmode="lin" valueType="num">
                                      <p:cBhvr additive="base">
                                        <p:cTn id="42" dur="2000" fill="hold"/>
                                        <p:tgtEl>
                                          <p:spTgt spid="7"/>
                                        </p:tgtEl>
                                        <p:attrNameLst>
                                          <p:attrName>ppt_y</p:attrName>
                                        </p:attrNameLst>
                                      </p:cBhvr>
                                      <p:tavLst>
                                        <p:tav tm="0">
                                          <p:val>
                                            <p:strVal val="1+#ppt_h/2"/>
                                          </p:val>
                                        </p:tav>
                                        <p:tav tm="100000">
                                          <p:val>
                                            <p:strVal val="#ppt_y"/>
                                          </p:val>
                                        </p:tav>
                                      </p:tavLst>
                                    </p:anim>
                                  </p:childTnLst>
                                </p:cTn>
                              </p:par>
                              <p:par>
                                <p:cTn id="43" presetID="2" presetClass="entr" presetSubtype="6"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2000" fill="hold"/>
                                        <p:tgtEl>
                                          <p:spTgt spid="15"/>
                                        </p:tgtEl>
                                        <p:attrNameLst>
                                          <p:attrName>ppt_x</p:attrName>
                                        </p:attrNameLst>
                                      </p:cBhvr>
                                      <p:tavLst>
                                        <p:tav tm="0">
                                          <p:val>
                                            <p:strVal val="1+#ppt_w/2"/>
                                          </p:val>
                                        </p:tav>
                                        <p:tav tm="100000">
                                          <p:val>
                                            <p:strVal val="#ppt_x"/>
                                          </p:val>
                                        </p:tav>
                                      </p:tavLst>
                                    </p:anim>
                                    <p:anim calcmode="lin" valueType="num">
                                      <p:cBhvr additive="base">
                                        <p:cTn id="46" dur="2000" fill="hold"/>
                                        <p:tgtEl>
                                          <p:spTgt spid="15"/>
                                        </p:tgtEl>
                                        <p:attrNameLst>
                                          <p:attrName>ppt_y</p:attrName>
                                        </p:attrNameLst>
                                      </p:cBhvr>
                                      <p:tavLst>
                                        <p:tav tm="0">
                                          <p:val>
                                            <p:strVal val="1+#ppt_h/2"/>
                                          </p:val>
                                        </p:tav>
                                        <p:tav tm="100000">
                                          <p:val>
                                            <p:strVal val="#ppt_y"/>
                                          </p:val>
                                        </p:tav>
                                      </p:tavLst>
                                    </p:anim>
                                  </p:childTnLst>
                                </p:cTn>
                              </p:par>
                              <p:par>
                                <p:cTn id="47" presetID="2" presetClass="entr" presetSubtype="6"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2000" fill="hold"/>
                                        <p:tgtEl>
                                          <p:spTgt spid="16"/>
                                        </p:tgtEl>
                                        <p:attrNameLst>
                                          <p:attrName>ppt_x</p:attrName>
                                        </p:attrNameLst>
                                      </p:cBhvr>
                                      <p:tavLst>
                                        <p:tav tm="0">
                                          <p:val>
                                            <p:strVal val="1+#ppt_w/2"/>
                                          </p:val>
                                        </p:tav>
                                        <p:tav tm="100000">
                                          <p:val>
                                            <p:strVal val="#ppt_x"/>
                                          </p:val>
                                        </p:tav>
                                      </p:tavLst>
                                    </p:anim>
                                    <p:anim calcmode="lin" valueType="num">
                                      <p:cBhvr additive="base">
                                        <p:cTn id="50" dur="2000" fill="hold"/>
                                        <p:tgtEl>
                                          <p:spTgt spid="16"/>
                                        </p:tgtEl>
                                        <p:attrNameLst>
                                          <p:attrName>ppt_y</p:attrName>
                                        </p:attrNameLst>
                                      </p:cBhvr>
                                      <p:tavLst>
                                        <p:tav tm="0">
                                          <p:val>
                                            <p:strVal val="1+#ppt_h/2"/>
                                          </p:val>
                                        </p:tav>
                                        <p:tav tm="100000">
                                          <p:val>
                                            <p:strVal val="#ppt_y"/>
                                          </p:val>
                                        </p:tav>
                                      </p:tavLst>
                                    </p:anim>
                                  </p:childTnLst>
                                </p:cTn>
                              </p:par>
                              <p:par>
                                <p:cTn id="51" presetID="2" presetClass="entr" presetSubtype="6" fill="hold" grpId="0"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2000" fill="hold"/>
                                        <p:tgtEl>
                                          <p:spTgt spid="17"/>
                                        </p:tgtEl>
                                        <p:attrNameLst>
                                          <p:attrName>ppt_x</p:attrName>
                                        </p:attrNameLst>
                                      </p:cBhvr>
                                      <p:tavLst>
                                        <p:tav tm="0">
                                          <p:val>
                                            <p:strVal val="1+#ppt_w/2"/>
                                          </p:val>
                                        </p:tav>
                                        <p:tav tm="100000">
                                          <p:val>
                                            <p:strVal val="#ppt_x"/>
                                          </p:val>
                                        </p:tav>
                                      </p:tavLst>
                                    </p:anim>
                                    <p:anim calcmode="lin" valueType="num">
                                      <p:cBhvr additive="base">
                                        <p:cTn id="54" dur="2000" fill="hold"/>
                                        <p:tgtEl>
                                          <p:spTgt spid="17"/>
                                        </p:tgtEl>
                                        <p:attrNameLst>
                                          <p:attrName>ppt_y</p:attrName>
                                        </p:attrNameLst>
                                      </p:cBhvr>
                                      <p:tavLst>
                                        <p:tav tm="0">
                                          <p:val>
                                            <p:strVal val="1+#ppt_h/2"/>
                                          </p:val>
                                        </p:tav>
                                        <p:tav tm="100000">
                                          <p:val>
                                            <p:strVal val="#ppt_y"/>
                                          </p:val>
                                        </p:tav>
                                      </p:tavLst>
                                    </p:anim>
                                  </p:childTnLst>
                                </p:cTn>
                              </p:par>
                              <p:par>
                                <p:cTn id="55" presetID="2" presetClass="entr" presetSubtype="6" fill="hold" grpId="0"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additive="base">
                                        <p:cTn id="57" dur="2000" fill="hold"/>
                                        <p:tgtEl>
                                          <p:spTgt spid="18"/>
                                        </p:tgtEl>
                                        <p:attrNameLst>
                                          <p:attrName>ppt_x</p:attrName>
                                        </p:attrNameLst>
                                      </p:cBhvr>
                                      <p:tavLst>
                                        <p:tav tm="0">
                                          <p:val>
                                            <p:strVal val="1+#ppt_w/2"/>
                                          </p:val>
                                        </p:tav>
                                        <p:tav tm="100000">
                                          <p:val>
                                            <p:strVal val="#ppt_x"/>
                                          </p:val>
                                        </p:tav>
                                      </p:tavLst>
                                    </p:anim>
                                    <p:anim calcmode="lin" valueType="num">
                                      <p:cBhvr additive="base">
                                        <p:cTn id="58" dur="2000" fill="hold"/>
                                        <p:tgtEl>
                                          <p:spTgt spid="18"/>
                                        </p:tgtEl>
                                        <p:attrNameLst>
                                          <p:attrName>ppt_y</p:attrName>
                                        </p:attrNameLst>
                                      </p:cBhvr>
                                      <p:tavLst>
                                        <p:tav tm="0">
                                          <p:val>
                                            <p:strVal val="1+#ppt_h/2"/>
                                          </p:val>
                                        </p:tav>
                                        <p:tav tm="100000">
                                          <p:val>
                                            <p:strVal val="#ppt_y"/>
                                          </p:val>
                                        </p:tav>
                                      </p:tavLst>
                                    </p:anim>
                                  </p:childTnLst>
                                </p:cTn>
                              </p:par>
                              <p:par>
                                <p:cTn id="59" presetID="2" presetClass="entr" presetSubtype="6" fill="hold" grpId="0" nodeType="with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additive="base">
                                        <p:cTn id="61" dur="2000" fill="hold"/>
                                        <p:tgtEl>
                                          <p:spTgt spid="19"/>
                                        </p:tgtEl>
                                        <p:attrNameLst>
                                          <p:attrName>ppt_x</p:attrName>
                                        </p:attrNameLst>
                                      </p:cBhvr>
                                      <p:tavLst>
                                        <p:tav tm="0">
                                          <p:val>
                                            <p:strVal val="1+#ppt_w/2"/>
                                          </p:val>
                                        </p:tav>
                                        <p:tav tm="100000">
                                          <p:val>
                                            <p:strVal val="#ppt_x"/>
                                          </p:val>
                                        </p:tav>
                                      </p:tavLst>
                                    </p:anim>
                                    <p:anim calcmode="lin" valueType="num">
                                      <p:cBhvr additive="base">
                                        <p:cTn id="62" dur="2000" fill="hold"/>
                                        <p:tgtEl>
                                          <p:spTgt spid="19"/>
                                        </p:tgtEl>
                                        <p:attrNameLst>
                                          <p:attrName>ppt_y</p:attrName>
                                        </p:attrNameLst>
                                      </p:cBhvr>
                                      <p:tavLst>
                                        <p:tav tm="0">
                                          <p:val>
                                            <p:strVal val="1+#ppt_h/2"/>
                                          </p:val>
                                        </p:tav>
                                        <p:tav tm="100000">
                                          <p:val>
                                            <p:strVal val="#ppt_y"/>
                                          </p:val>
                                        </p:tav>
                                      </p:tavLst>
                                    </p:anim>
                                  </p:childTnLst>
                                </p:cTn>
                              </p:par>
                              <p:par>
                                <p:cTn id="63" presetID="8" presetClass="emph" presetSubtype="0" fill="hold" grpId="1" nodeType="withEffect">
                                  <p:stCondLst>
                                    <p:cond delay="0"/>
                                  </p:stCondLst>
                                  <p:childTnLst>
                                    <p:animRot by="-21600000">
                                      <p:cBhvr>
                                        <p:cTn id="64" dur="2000" fill="hold"/>
                                        <p:tgtEl>
                                          <p:spTgt spid="5"/>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7"/>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15"/>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6"/>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7"/>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8"/>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9"/>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4"/>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6"/>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8"/>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9"/>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0"/>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11"/>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12"/>
                                        </p:tgtEl>
                                        <p:attrNameLst>
                                          <p:attrName>r</p:attrName>
                                        </p:attrNameLst>
                                      </p:cBhvr>
                                    </p:animRot>
                                  </p:childTnLst>
                                </p:cTn>
                              </p:par>
                            </p:childTnLst>
                          </p:cTn>
                        </p:par>
                        <p:par>
                          <p:cTn id="91" fill="hold">
                            <p:stCondLst>
                              <p:cond delay="2000"/>
                            </p:stCondLst>
                            <p:childTnLst>
                              <p:par>
                                <p:cTn id="92" presetID="2" presetClass="exit" presetSubtype="12" fill="hold" grpId="2" nodeType="afterEffect">
                                  <p:stCondLst>
                                    <p:cond delay="0"/>
                                  </p:stCondLst>
                                  <p:childTnLst>
                                    <p:anim calcmode="lin" valueType="num">
                                      <p:cBhvr additive="base">
                                        <p:cTn id="93" dur="2000"/>
                                        <p:tgtEl>
                                          <p:spTgt spid="4"/>
                                        </p:tgtEl>
                                        <p:attrNameLst>
                                          <p:attrName>ppt_x</p:attrName>
                                        </p:attrNameLst>
                                      </p:cBhvr>
                                      <p:tavLst>
                                        <p:tav tm="0">
                                          <p:val>
                                            <p:strVal val="ppt_x"/>
                                          </p:val>
                                        </p:tav>
                                        <p:tav tm="100000">
                                          <p:val>
                                            <p:strVal val="0-ppt_w/2"/>
                                          </p:val>
                                        </p:tav>
                                      </p:tavLst>
                                    </p:anim>
                                    <p:anim calcmode="lin" valueType="num">
                                      <p:cBhvr additive="base">
                                        <p:cTn id="94" dur="2000"/>
                                        <p:tgtEl>
                                          <p:spTgt spid="4"/>
                                        </p:tgtEl>
                                        <p:attrNameLst>
                                          <p:attrName>ppt_y</p:attrName>
                                        </p:attrNameLst>
                                      </p:cBhvr>
                                      <p:tavLst>
                                        <p:tav tm="0">
                                          <p:val>
                                            <p:strVal val="ppt_y"/>
                                          </p:val>
                                        </p:tav>
                                        <p:tav tm="100000">
                                          <p:val>
                                            <p:strVal val="1+ppt_h/2"/>
                                          </p:val>
                                        </p:tav>
                                      </p:tavLst>
                                    </p:anim>
                                    <p:set>
                                      <p:cBhvr>
                                        <p:cTn id="95" dur="1" fill="hold">
                                          <p:stCondLst>
                                            <p:cond delay="1999"/>
                                          </p:stCondLst>
                                        </p:cTn>
                                        <p:tgtEl>
                                          <p:spTgt spid="4"/>
                                        </p:tgtEl>
                                        <p:attrNameLst>
                                          <p:attrName>style.visibility</p:attrName>
                                        </p:attrNameLst>
                                      </p:cBhvr>
                                      <p:to>
                                        <p:strVal val="hidden"/>
                                      </p:to>
                                    </p:set>
                                  </p:childTnLst>
                                </p:cTn>
                              </p:par>
                              <p:par>
                                <p:cTn id="96" presetID="2" presetClass="exit" presetSubtype="12" fill="hold" grpId="2" nodeType="withEffect">
                                  <p:stCondLst>
                                    <p:cond delay="0"/>
                                  </p:stCondLst>
                                  <p:childTnLst>
                                    <p:anim calcmode="lin" valueType="num">
                                      <p:cBhvr additive="base">
                                        <p:cTn id="97" dur="2000"/>
                                        <p:tgtEl>
                                          <p:spTgt spid="6"/>
                                        </p:tgtEl>
                                        <p:attrNameLst>
                                          <p:attrName>ppt_x</p:attrName>
                                        </p:attrNameLst>
                                      </p:cBhvr>
                                      <p:tavLst>
                                        <p:tav tm="0">
                                          <p:val>
                                            <p:strVal val="ppt_x"/>
                                          </p:val>
                                        </p:tav>
                                        <p:tav tm="100000">
                                          <p:val>
                                            <p:strVal val="0-ppt_w/2"/>
                                          </p:val>
                                        </p:tav>
                                      </p:tavLst>
                                    </p:anim>
                                    <p:anim calcmode="lin" valueType="num">
                                      <p:cBhvr additive="base">
                                        <p:cTn id="98" dur="2000"/>
                                        <p:tgtEl>
                                          <p:spTgt spid="6"/>
                                        </p:tgtEl>
                                        <p:attrNameLst>
                                          <p:attrName>ppt_y</p:attrName>
                                        </p:attrNameLst>
                                      </p:cBhvr>
                                      <p:tavLst>
                                        <p:tav tm="0">
                                          <p:val>
                                            <p:strVal val="ppt_y"/>
                                          </p:val>
                                        </p:tav>
                                        <p:tav tm="100000">
                                          <p:val>
                                            <p:strVal val="1+ppt_h/2"/>
                                          </p:val>
                                        </p:tav>
                                      </p:tavLst>
                                    </p:anim>
                                    <p:set>
                                      <p:cBhvr>
                                        <p:cTn id="99" dur="1" fill="hold">
                                          <p:stCondLst>
                                            <p:cond delay="1999"/>
                                          </p:stCondLst>
                                        </p:cTn>
                                        <p:tgtEl>
                                          <p:spTgt spid="6"/>
                                        </p:tgtEl>
                                        <p:attrNameLst>
                                          <p:attrName>style.visibility</p:attrName>
                                        </p:attrNameLst>
                                      </p:cBhvr>
                                      <p:to>
                                        <p:strVal val="hidden"/>
                                      </p:to>
                                    </p:set>
                                  </p:childTnLst>
                                </p:cTn>
                              </p:par>
                              <p:par>
                                <p:cTn id="100" presetID="2" presetClass="exit" presetSubtype="12" fill="hold" grpId="2"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0-ppt_w/2"/>
                                          </p:val>
                                        </p:tav>
                                      </p:tavLst>
                                    </p:anim>
                                    <p:anim calcmode="lin" valueType="num">
                                      <p:cBhvr additive="base">
                                        <p:cTn id="102" dur="2000"/>
                                        <p:tgtEl>
                                          <p:spTgt spid="8"/>
                                        </p:tgtEl>
                                        <p:attrNameLst>
                                          <p:attrName>ppt_y</p:attrName>
                                        </p:attrNameLst>
                                      </p:cBhvr>
                                      <p:tavLst>
                                        <p:tav tm="0">
                                          <p:val>
                                            <p:strVal val="ppt_y"/>
                                          </p:val>
                                        </p:tav>
                                        <p:tav tm="100000">
                                          <p:val>
                                            <p:strVal val="1+ppt_h/2"/>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12" fill="hold" grpId="2"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0-ppt_w/2"/>
                                          </p:val>
                                        </p:tav>
                                      </p:tavLst>
                                    </p:anim>
                                    <p:anim calcmode="lin" valueType="num">
                                      <p:cBhvr additive="base">
                                        <p:cTn id="106" dur="2000"/>
                                        <p:tgtEl>
                                          <p:spTgt spid="9"/>
                                        </p:tgtEl>
                                        <p:attrNameLst>
                                          <p:attrName>ppt_y</p:attrName>
                                        </p:attrNameLst>
                                      </p:cBhvr>
                                      <p:tavLst>
                                        <p:tav tm="0">
                                          <p:val>
                                            <p:strVal val="ppt_y"/>
                                          </p:val>
                                        </p:tav>
                                        <p:tav tm="100000">
                                          <p:val>
                                            <p:strVal val="1+ppt_h/2"/>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12" fill="hold" grpId="2" nodeType="withEffect">
                                  <p:stCondLst>
                                    <p:cond delay="0"/>
                                  </p:stCondLst>
                                  <p:childTnLst>
                                    <p:anim calcmode="lin" valueType="num">
                                      <p:cBhvr additive="base">
                                        <p:cTn id="109" dur="2000"/>
                                        <p:tgtEl>
                                          <p:spTgt spid="10"/>
                                        </p:tgtEl>
                                        <p:attrNameLst>
                                          <p:attrName>ppt_x</p:attrName>
                                        </p:attrNameLst>
                                      </p:cBhvr>
                                      <p:tavLst>
                                        <p:tav tm="0">
                                          <p:val>
                                            <p:strVal val="ppt_x"/>
                                          </p:val>
                                        </p:tav>
                                        <p:tav tm="100000">
                                          <p:val>
                                            <p:strVal val="0-ppt_w/2"/>
                                          </p:val>
                                        </p:tav>
                                      </p:tavLst>
                                    </p:anim>
                                    <p:anim calcmode="lin" valueType="num">
                                      <p:cBhvr additive="base">
                                        <p:cTn id="110" dur="2000"/>
                                        <p:tgtEl>
                                          <p:spTgt spid="10"/>
                                        </p:tgtEl>
                                        <p:attrNameLst>
                                          <p:attrName>ppt_y</p:attrName>
                                        </p:attrNameLst>
                                      </p:cBhvr>
                                      <p:tavLst>
                                        <p:tav tm="0">
                                          <p:val>
                                            <p:strVal val="ppt_y"/>
                                          </p:val>
                                        </p:tav>
                                        <p:tav tm="100000">
                                          <p:val>
                                            <p:strVal val="1+ppt_h/2"/>
                                          </p:val>
                                        </p:tav>
                                      </p:tavLst>
                                    </p:anim>
                                    <p:set>
                                      <p:cBhvr>
                                        <p:cTn id="111" dur="1" fill="hold">
                                          <p:stCondLst>
                                            <p:cond delay="1999"/>
                                          </p:stCondLst>
                                        </p:cTn>
                                        <p:tgtEl>
                                          <p:spTgt spid="10"/>
                                        </p:tgtEl>
                                        <p:attrNameLst>
                                          <p:attrName>style.visibility</p:attrName>
                                        </p:attrNameLst>
                                      </p:cBhvr>
                                      <p:to>
                                        <p:strVal val="hidden"/>
                                      </p:to>
                                    </p:set>
                                  </p:childTnLst>
                                </p:cTn>
                              </p:par>
                              <p:par>
                                <p:cTn id="112" presetID="2" presetClass="exit" presetSubtype="12" fill="hold" grpId="2" nodeType="withEffect">
                                  <p:stCondLst>
                                    <p:cond delay="0"/>
                                  </p:stCondLst>
                                  <p:childTnLst>
                                    <p:anim calcmode="lin" valueType="num">
                                      <p:cBhvr additive="base">
                                        <p:cTn id="113" dur="2000"/>
                                        <p:tgtEl>
                                          <p:spTgt spid="11"/>
                                        </p:tgtEl>
                                        <p:attrNameLst>
                                          <p:attrName>ppt_x</p:attrName>
                                        </p:attrNameLst>
                                      </p:cBhvr>
                                      <p:tavLst>
                                        <p:tav tm="0">
                                          <p:val>
                                            <p:strVal val="ppt_x"/>
                                          </p:val>
                                        </p:tav>
                                        <p:tav tm="100000">
                                          <p:val>
                                            <p:strVal val="0-ppt_w/2"/>
                                          </p:val>
                                        </p:tav>
                                      </p:tavLst>
                                    </p:anim>
                                    <p:anim calcmode="lin" valueType="num">
                                      <p:cBhvr additive="base">
                                        <p:cTn id="114" dur="2000"/>
                                        <p:tgtEl>
                                          <p:spTgt spid="11"/>
                                        </p:tgtEl>
                                        <p:attrNameLst>
                                          <p:attrName>ppt_y</p:attrName>
                                        </p:attrNameLst>
                                      </p:cBhvr>
                                      <p:tavLst>
                                        <p:tav tm="0">
                                          <p:val>
                                            <p:strVal val="ppt_y"/>
                                          </p:val>
                                        </p:tav>
                                        <p:tav tm="100000">
                                          <p:val>
                                            <p:strVal val="1+ppt_h/2"/>
                                          </p:val>
                                        </p:tav>
                                      </p:tavLst>
                                    </p:anim>
                                    <p:set>
                                      <p:cBhvr>
                                        <p:cTn id="115" dur="1" fill="hold">
                                          <p:stCondLst>
                                            <p:cond delay="1999"/>
                                          </p:stCondLst>
                                        </p:cTn>
                                        <p:tgtEl>
                                          <p:spTgt spid="11"/>
                                        </p:tgtEl>
                                        <p:attrNameLst>
                                          <p:attrName>style.visibility</p:attrName>
                                        </p:attrNameLst>
                                      </p:cBhvr>
                                      <p:to>
                                        <p:strVal val="hidden"/>
                                      </p:to>
                                    </p:set>
                                  </p:childTnLst>
                                </p:cTn>
                              </p:par>
                              <p:par>
                                <p:cTn id="116" presetID="2" presetClass="exit" presetSubtype="12" fill="hold" grpId="2" nodeType="withEffect">
                                  <p:stCondLst>
                                    <p:cond delay="0"/>
                                  </p:stCondLst>
                                  <p:childTnLst>
                                    <p:anim calcmode="lin" valueType="num">
                                      <p:cBhvr additive="base">
                                        <p:cTn id="117" dur="2000"/>
                                        <p:tgtEl>
                                          <p:spTgt spid="12"/>
                                        </p:tgtEl>
                                        <p:attrNameLst>
                                          <p:attrName>ppt_x</p:attrName>
                                        </p:attrNameLst>
                                      </p:cBhvr>
                                      <p:tavLst>
                                        <p:tav tm="0">
                                          <p:val>
                                            <p:strVal val="ppt_x"/>
                                          </p:val>
                                        </p:tav>
                                        <p:tav tm="100000">
                                          <p:val>
                                            <p:strVal val="0-ppt_w/2"/>
                                          </p:val>
                                        </p:tav>
                                      </p:tavLst>
                                    </p:anim>
                                    <p:anim calcmode="lin" valueType="num">
                                      <p:cBhvr additive="base">
                                        <p:cTn id="118" dur="2000"/>
                                        <p:tgtEl>
                                          <p:spTgt spid="12"/>
                                        </p:tgtEl>
                                        <p:attrNameLst>
                                          <p:attrName>ppt_y</p:attrName>
                                        </p:attrNameLst>
                                      </p:cBhvr>
                                      <p:tavLst>
                                        <p:tav tm="0">
                                          <p:val>
                                            <p:strVal val="ppt_y"/>
                                          </p:val>
                                        </p:tav>
                                        <p:tav tm="100000">
                                          <p:val>
                                            <p:strVal val="1+ppt_h/2"/>
                                          </p:val>
                                        </p:tav>
                                      </p:tavLst>
                                    </p:anim>
                                    <p:set>
                                      <p:cBhvr>
                                        <p:cTn id="119" dur="1" fill="hold">
                                          <p:stCondLst>
                                            <p:cond delay="1999"/>
                                          </p:stCondLst>
                                        </p:cTn>
                                        <p:tgtEl>
                                          <p:spTgt spid="12"/>
                                        </p:tgtEl>
                                        <p:attrNameLst>
                                          <p:attrName>style.visibility</p:attrName>
                                        </p:attrNameLst>
                                      </p:cBhvr>
                                      <p:to>
                                        <p:strVal val="hidden"/>
                                      </p:to>
                                    </p:set>
                                  </p:childTnLst>
                                </p:cTn>
                              </p:par>
                              <p:par>
                                <p:cTn id="120" presetID="2" presetClass="exit" presetSubtype="6" fill="hold" grpId="2"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1+ppt_w/2"/>
                                          </p:val>
                                        </p:tav>
                                      </p:tavLst>
                                    </p:anim>
                                    <p:anim calcmode="lin" valueType="num">
                                      <p:cBhvr additive="base">
                                        <p:cTn id="122" dur="2000"/>
                                        <p:tgtEl>
                                          <p:spTgt spid="5"/>
                                        </p:tgtEl>
                                        <p:attrNameLst>
                                          <p:attrName>ppt_y</p:attrName>
                                        </p:attrNameLst>
                                      </p:cBhvr>
                                      <p:tavLst>
                                        <p:tav tm="0">
                                          <p:val>
                                            <p:strVal val="ppt_y"/>
                                          </p:val>
                                        </p:tav>
                                        <p:tav tm="100000">
                                          <p:val>
                                            <p:strVal val="1+ppt_h/2"/>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6" fill="hold" grpId="2" nodeType="withEffect">
                                  <p:stCondLst>
                                    <p:cond delay="0"/>
                                  </p:stCondLst>
                                  <p:childTnLst>
                                    <p:anim calcmode="lin" valueType="num">
                                      <p:cBhvr additive="base">
                                        <p:cTn id="125" dur="2000"/>
                                        <p:tgtEl>
                                          <p:spTgt spid="7"/>
                                        </p:tgtEl>
                                        <p:attrNameLst>
                                          <p:attrName>ppt_x</p:attrName>
                                        </p:attrNameLst>
                                      </p:cBhvr>
                                      <p:tavLst>
                                        <p:tav tm="0">
                                          <p:val>
                                            <p:strVal val="ppt_x"/>
                                          </p:val>
                                        </p:tav>
                                        <p:tav tm="100000">
                                          <p:val>
                                            <p:strVal val="1+ppt_w/2"/>
                                          </p:val>
                                        </p:tav>
                                      </p:tavLst>
                                    </p:anim>
                                    <p:anim calcmode="lin" valueType="num">
                                      <p:cBhvr additive="base">
                                        <p:cTn id="126" dur="2000"/>
                                        <p:tgtEl>
                                          <p:spTgt spid="7"/>
                                        </p:tgtEl>
                                        <p:attrNameLst>
                                          <p:attrName>ppt_y</p:attrName>
                                        </p:attrNameLst>
                                      </p:cBhvr>
                                      <p:tavLst>
                                        <p:tav tm="0">
                                          <p:val>
                                            <p:strVal val="ppt_y"/>
                                          </p:val>
                                        </p:tav>
                                        <p:tav tm="100000">
                                          <p:val>
                                            <p:strVal val="1+ppt_h/2"/>
                                          </p:val>
                                        </p:tav>
                                      </p:tavLst>
                                    </p:anim>
                                    <p:set>
                                      <p:cBhvr>
                                        <p:cTn id="127" dur="1" fill="hold">
                                          <p:stCondLst>
                                            <p:cond delay="1999"/>
                                          </p:stCondLst>
                                        </p:cTn>
                                        <p:tgtEl>
                                          <p:spTgt spid="7"/>
                                        </p:tgtEl>
                                        <p:attrNameLst>
                                          <p:attrName>style.visibility</p:attrName>
                                        </p:attrNameLst>
                                      </p:cBhvr>
                                      <p:to>
                                        <p:strVal val="hidden"/>
                                      </p:to>
                                    </p:set>
                                  </p:childTnLst>
                                </p:cTn>
                              </p:par>
                              <p:par>
                                <p:cTn id="128" presetID="2" presetClass="exit" presetSubtype="6" fill="hold" grpId="2" nodeType="withEffect">
                                  <p:stCondLst>
                                    <p:cond delay="0"/>
                                  </p:stCondLst>
                                  <p:childTnLst>
                                    <p:anim calcmode="lin" valueType="num">
                                      <p:cBhvr additive="base">
                                        <p:cTn id="129" dur="2000"/>
                                        <p:tgtEl>
                                          <p:spTgt spid="15"/>
                                        </p:tgtEl>
                                        <p:attrNameLst>
                                          <p:attrName>ppt_x</p:attrName>
                                        </p:attrNameLst>
                                      </p:cBhvr>
                                      <p:tavLst>
                                        <p:tav tm="0">
                                          <p:val>
                                            <p:strVal val="ppt_x"/>
                                          </p:val>
                                        </p:tav>
                                        <p:tav tm="100000">
                                          <p:val>
                                            <p:strVal val="1+ppt_w/2"/>
                                          </p:val>
                                        </p:tav>
                                      </p:tavLst>
                                    </p:anim>
                                    <p:anim calcmode="lin" valueType="num">
                                      <p:cBhvr additive="base">
                                        <p:cTn id="130" dur="2000"/>
                                        <p:tgtEl>
                                          <p:spTgt spid="15"/>
                                        </p:tgtEl>
                                        <p:attrNameLst>
                                          <p:attrName>ppt_y</p:attrName>
                                        </p:attrNameLst>
                                      </p:cBhvr>
                                      <p:tavLst>
                                        <p:tav tm="0">
                                          <p:val>
                                            <p:strVal val="ppt_y"/>
                                          </p:val>
                                        </p:tav>
                                        <p:tav tm="100000">
                                          <p:val>
                                            <p:strVal val="1+ppt_h/2"/>
                                          </p:val>
                                        </p:tav>
                                      </p:tavLst>
                                    </p:anim>
                                    <p:set>
                                      <p:cBhvr>
                                        <p:cTn id="131" dur="1" fill="hold">
                                          <p:stCondLst>
                                            <p:cond delay="1999"/>
                                          </p:stCondLst>
                                        </p:cTn>
                                        <p:tgtEl>
                                          <p:spTgt spid="15"/>
                                        </p:tgtEl>
                                        <p:attrNameLst>
                                          <p:attrName>style.visibility</p:attrName>
                                        </p:attrNameLst>
                                      </p:cBhvr>
                                      <p:to>
                                        <p:strVal val="hidden"/>
                                      </p:to>
                                    </p:set>
                                  </p:childTnLst>
                                </p:cTn>
                              </p:par>
                              <p:par>
                                <p:cTn id="132" presetID="2" presetClass="exit" presetSubtype="6" fill="hold" grpId="2" nodeType="withEffect">
                                  <p:stCondLst>
                                    <p:cond delay="0"/>
                                  </p:stCondLst>
                                  <p:childTnLst>
                                    <p:anim calcmode="lin" valueType="num">
                                      <p:cBhvr additive="base">
                                        <p:cTn id="133" dur="2000"/>
                                        <p:tgtEl>
                                          <p:spTgt spid="16"/>
                                        </p:tgtEl>
                                        <p:attrNameLst>
                                          <p:attrName>ppt_x</p:attrName>
                                        </p:attrNameLst>
                                      </p:cBhvr>
                                      <p:tavLst>
                                        <p:tav tm="0">
                                          <p:val>
                                            <p:strVal val="ppt_x"/>
                                          </p:val>
                                        </p:tav>
                                        <p:tav tm="100000">
                                          <p:val>
                                            <p:strVal val="1+ppt_w/2"/>
                                          </p:val>
                                        </p:tav>
                                      </p:tavLst>
                                    </p:anim>
                                    <p:anim calcmode="lin" valueType="num">
                                      <p:cBhvr additive="base">
                                        <p:cTn id="134" dur="2000"/>
                                        <p:tgtEl>
                                          <p:spTgt spid="16"/>
                                        </p:tgtEl>
                                        <p:attrNameLst>
                                          <p:attrName>ppt_y</p:attrName>
                                        </p:attrNameLst>
                                      </p:cBhvr>
                                      <p:tavLst>
                                        <p:tav tm="0">
                                          <p:val>
                                            <p:strVal val="ppt_y"/>
                                          </p:val>
                                        </p:tav>
                                        <p:tav tm="100000">
                                          <p:val>
                                            <p:strVal val="1+ppt_h/2"/>
                                          </p:val>
                                        </p:tav>
                                      </p:tavLst>
                                    </p:anim>
                                    <p:set>
                                      <p:cBhvr>
                                        <p:cTn id="135" dur="1" fill="hold">
                                          <p:stCondLst>
                                            <p:cond delay="1999"/>
                                          </p:stCondLst>
                                        </p:cTn>
                                        <p:tgtEl>
                                          <p:spTgt spid="16"/>
                                        </p:tgtEl>
                                        <p:attrNameLst>
                                          <p:attrName>style.visibility</p:attrName>
                                        </p:attrNameLst>
                                      </p:cBhvr>
                                      <p:to>
                                        <p:strVal val="hidden"/>
                                      </p:to>
                                    </p:set>
                                  </p:childTnLst>
                                </p:cTn>
                              </p:par>
                              <p:par>
                                <p:cTn id="136" presetID="2" presetClass="exit" presetSubtype="6" fill="hold" grpId="2" nodeType="withEffect">
                                  <p:stCondLst>
                                    <p:cond delay="0"/>
                                  </p:stCondLst>
                                  <p:childTnLst>
                                    <p:anim calcmode="lin" valueType="num">
                                      <p:cBhvr additive="base">
                                        <p:cTn id="137" dur="2000"/>
                                        <p:tgtEl>
                                          <p:spTgt spid="17"/>
                                        </p:tgtEl>
                                        <p:attrNameLst>
                                          <p:attrName>ppt_x</p:attrName>
                                        </p:attrNameLst>
                                      </p:cBhvr>
                                      <p:tavLst>
                                        <p:tav tm="0">
                                          <p:val>
                                            <p:strVal val="ppt_x"/>
                                          </p:val>
                                        </p:tav>
                                        <p:tav tm="100000">
                                          <p:val>
                                            <p:strVal val="1+ppt_w/2"/>
                                          </p:val>
                                        </p:tav>
                                      </p:tavLst>
                                    </p:anim>
                                    <p:anim calcmode="lin" valueType="num">
                                      <p:cBhvr additive="base">
                                        <p:cTn id="138" dur="2000"/>
                                        <p:tgtEl>
                                          <p:spTgt spid="17"/>
                                        </p:tgtEl>
                                        <p:attrNameLst>
                                          <p:attrName>ppt_y</p:attrName>
                                        </p:attrNameLst>
                                      </p:cBhvr>
                                      <p:tavLst>
                                        <p:tav tm="0">
                                          <p:val>
                                            <p:strVal val="ppt_y"/>
                                          </p:val>
                                        </p:tav>
                                        <p:tav tm="100000">
                                          <p:val>
                                            <p:strVal val="1+ppt_h/2"/>
                                          </p:val>
                                        </p:tav>
                                      </p:tavLst>
                                    </p:anim>
                                    <p:set>
                                      <p:cBhvr>
                                        <p:cTn id="139" dur="1" fill="hold">
                                          <p:stCondLst>
                                            <p:cond delay="1999"/>
                                          </p:stCondLst>
                                        </p:cTn>
                                        <p:tgtEl>
                                          <p:spTgt spid="17"/>
                                        </p:tgtEl>
                                        <p:attrNameLst>
                                          <p:attrName>style.visibility</p:attrName>
                                        </p:attrNameLst>
                                      </p:cBhvr>
                                      <p:to>
                                        <p:strVal val="hidden"/>
                                      </p:to>
                                    </p:set>
                                  </p:childTnLst>
                                </p:cTn>
                              </p:par>
                              <p:par>
                                <p:cTn id="140" presetID="2" presetClass="exit" presetSubtype="6" fill="hold" grpId="2" nodeType="withEffect">
                                  <p:stCondLst>
                                    <p:cond delay="0"/>
                                  </p:stCondLst>
                                  <p:childTnLst>
                                    <p:anim calcmode="lin" valueType="num">
                                      <p:cBhvr additive="base">
                                        <p:cTn id="141" dur="2000"/>
                                        <p:tgtEl>
                                          <p:spTgt spid="18"/>
                                        </p:tgtEl>
                                        <p:attrNameLst>
                                          <p:attrName>ppt_x</p:attrName>
                                        </p:attrNameLst>
                                      </p:cBhvr>
                                      <p:tavLst>
                                        <p:tav tm="0">
                                          <p:val>
                                            <p:strVal val="ppt_x"/>
                                          </p:val>
                                        </p:tav>
                                        <p:tav tm="100000">
                                          <p:val>
                                            <p:strVal val="1+ppt_w/2"/>
                                          </p:val>
                                        </p:tav>
                                      </p:tavLst>
                                    </p:anim>
                                    <p:anim calcmode="lin" valueType="num">
                                      <p:cBhvr additive="base">
                                        <p:cTn id="142" dur="2000"/>
                                        <p:tgtEl>
                                          <p:spTgt spid="18"/>
                                        </p:tgtEl>
                                        <p:attrNameLst>
                                          <p:attrName>ppt_y</p:attrName>
                                        </p:attrNameLst>
                                      </p:cBhvr>
                                      <p:tavLst>
                                        <p:tav tm="0">
                                          <p:val>
                                            <p:strVal val="ppt_y"/>
                                          </p:val>
                                        </p:tav>
                                        <p:tav tm="100000">
                                          <p:val>
                                            <p:strVal val="1+ppt_h/2"/>
                                          </p:val>
                                        </p:tav>
                                      </p:tavLst>
                                    </p:anim>
                                    <p:set>
                                      <p:cBhvr>
                                        <p:cTn id="143" dur="1" fill="hold">
                                          <p:stCondLst>
                                            <p:cond delay="1999"/>
                                          </p:stCondLst>
                                        </p:cTn>
                                        <p:tgtEl>
                                          <p:spTgt spid="18"/>
                                        </p:tgtEl>
                                        <p:attrNameLst>
                                          <p:attrName>style.visibility</p:attrName>
                                        </p:attrNameLst>
                                      </p:cBhvr>
                                      <p:to>
                                        <p:strVal val="hidden"/>
                                      </p:to>
                                    </p:set>
                                  </p:childTnLst>
                                </p:cTn>
                              </p:par>
                              <p:par>
                                <p:cTn id="144" presetID="2" presetClass="exit" presetSubtype="6" fill="hold" grpId="2" nodeType="withEffect">
                                  <p:stCondLst>
                                    <p:cond delay="0"/>
                                  </p:stCondLst>
                                  <p:childTnLst>
                                    <p:anim calcmode="lin" valueType="num">
                                      <p:cBhvr additive="base">
                                        <p:cTn id="145" dur="2000"/>
                                        <p:tgtEl>
                                          <p:spTgt spid="19"/>
                                        </p:tgtEl>
                                        <p:attrNameLst>
                                          <p:attrName>ppt_x</p:attrName>
                                        </p:attrNameLst>
                                      </p:cBhvr>
                                      <p:tavLst>
                                        <p:tav tm="0">
                                          <p:val>
                                            <p:strVal val="ppt_x"/>
                                          </p:val>
                                        </p:tav>
                                        <p:tav tm="100000">
                                          <p:val>
                                            <p:strVal val="1+ppt_w/2"/>
                                          </p:val>
                                        </p:tav>
                                      </p:tavLst>
                                    </p:anim>
                                    <p:anim calcmode="lin" valueType="num">
                                      <p:cBhvr additive="base">
                                        <p:cTn id="146" dur="2000"/>
                                        <p:tgtEl>
                                          <p:spTgt spid="19"/>
                                        </p:tgtEl>
                                        <p:attrNameLst>
                                          <p:attrName>ppt_y</p:attrName>
                                        </p:attrNameLst>
                                      </p:cBhvr>
                                      <p:tavLst>
                                        <p:tav tm="0">
                                          <p:val>
                                            <p:strVal val="ppt_y"/>
                                          </p:val>
                                        </p:tav>
                                        <p:tav tm="100000">
                                          <p:val>
                                            <p:strVal val="1+ppt_h/2"/>
                                          </p:val>
                                        </p:tav>
                                      </p:tavLst>
                                    </p:anim>
                                    <p:set>
                                      <p:cBhvr>
                                        <p:cTn id="147" dur="1" fill="hold">
                                          <p:stCondLst>
                                            <p:cond delay="1999"/>
                                          </p:stCondLst>
                                        </p:cTn>
                                        <p:tgtEl>
                                          <p:spTgt spid="19"/>
                                        </p:tgtEl>
                                        <p:attrNameLst>
                                          <p:attrName>style.visibility</p:attrName>
                                        </p:attrNameLst>
                                      </p:cBhvr>
                                      <p:to>
                                        <p:strVal val="hidden"/>
                                      </p:to>
                                    </p:set>
                                  </p:childTnLst>
                                </p:cTn>
                              </p:par>
                              <p:par>
                                <p:cTn id="148" presetID="8" presetClass="emph" presetSubtype="0" fill="hold" grpId="3" nodeType="withEffect">
                                  <p:stCondLst>
                                    <p:cond delay="0"/>
                                  </p:stCondLst>
                                  <p:childTnLst>
                                    <p:animRot by="-21600000">
                                      <p:cBhvr>
                                        <p:cTn id="149" dur="2000" fill="hold"/>
                                        <p:tgtEl>
                                          <p:spTgt spid="5"/>
                                        </p:tgtEl>
                                        <p:attrNameLst>
                                          <p:attrName>r</p:attrName>
                                        </p:attrNameLst>
                                      </p:cBhvr>
                                    </p:animRot>
                                  </p:childTnLst>
                                </p:cTn>
                              </p:par>
                              <p:par>
                                <p:cTn id="150" presetID="8" presetClass="emph" presetSubtype="0" fill="hold" grpId="3" nodeType="withEffect">
                                  <p:stCondLst>
                                    <p:cond delay="0"/>
                                  </p:stCondLst>
                                  <p:childTnLst>
                                    <p:animRot by="-21600000">
                                      <p:cBhvr>
                                        <p:cTn id="151" dur="2000" fill="hold"/>
                                        <p:tgtEl>
                                          <p:spTgt spid="7"/>
                                        </p:tgtEl>
                                        <p:attrNameLst>
                                          <p:attrName>r</p:attrName>
                                        </p:attrNameLst>
                                      </p:cBhvr>
                                    </p:animRot>
                                  </p:childTnLst>
                                </p:cTn>
                              </p:par>
                              <p:par>
                                <p:cTn id="152" presetID="8" presetClass="emph" presetSubtype="0" fill="hold" grpId="3" nodeType="withEffect">
                                  <p:stCondLst>
                                    <p:cond delay="0"/>
                                  </p:stCondLst>
                                  <p:childTnLst>
                                    <p:animRot by="-21600000">
                                      <p:cBhvr>
                                        <p:cTn id="153" dur="2000" fill="hold"/>
                                        <p:tgtEl>
                                          <p:spTgt spid="15"/>
                                        </p:tgtEl>
                                        <p:attrNameLst>
                                          <p:attrName>r</p:attrName>
                                        </p:attrNameLst>
                                      </p:cBhvr>
                                    </p:animRot>
                                  </p:childTnLst>
                                </p:cTn>
                              </p:par>
                              <p:par>
                                <p:cTn id="154" presetID="8" presetClass="emph" presetSubtype="0" fill="hold" grpId="3" nodeType="withEffect">
                                  <p:stCondLst>
                                    <p:cond delay="0"/>
                                  </p:stCondLst>
                                  <p:childTnLst>
                                    <p:animRot by="-21600000">
                                      <p:cBhvr>
                                        <p:cTn id="155" dur="2000" fill="hold"/>
                                        <p:tgtEl>
                                          <p:spTgt spid="16"/>
                                        </p:tgtEl>
                                        <p:attrNameLst>
                                          <p:attrName>r</p:attrName>
                                        </p:attrNameLst>
                                      </p:cBhvr>
                                    </p:animRot>
                                  </p:childTnLst>
                                </p:cTn>
                              </p:par>
                              <p:par>
                                <p:cTn id="156" presetID="8" presetClass="emph" presetSubtype="0" fill="hold" grpId="3" nodeType="withEffect">
                                  <p:stCondLst>
                                    <p:cond delay="0"/>
                                  </p:stCondLst>
                                  <p:childTnLst>
                                    <p:animRot by="-21600000">
                                      <p:cBhvr>
                                        <p:cTn id="157" dur="2000" fill="hold"/>
                                        <p:tgtEl>
                                          <p:spTgt spid="17"/>
                                        </p:tgtEl>
                                        <p:attrNameLst>
                                          <p:attrName>r</p:attrName>
                                        </p:attrNameLst>
                                      </p:cBhvr>
                                    </p:animRot>
                                  </p:childTnLst>
                                </p:cTn>
                              </p:par>
                              <p:par>
                                <p:cTn id="158" presetID="8" presetClass="emph" presetSubtype="0" fill="hold" grpId="3" nodeType="withEffect">
                                  <p:stCondLst>
                                    <p:cond delay="0"/>
                                  </p:stCondLst>
                                  <p:childTnLst>
                                    <p:animRot by="-21600000">
                                      <p:cBhvr>
                                        <p:cTn id="159" dur="2000" fill="hold"/>
                                        <p:tgtEl>
                                          <p:spTgt spid="18"/>
                                        </p:tgtEl>
                                        <p:attrNameLst>
                                          <p:attrName>r</p:attrName>
                                        </p:attrNameLst>
                                      </p:cBhvr>
                                    </p:animRot>
                                  </p:childTnLst>
                                </p:cTn>
                              </p:par>
                              <p:par>
                                <p:cTn id="160" presetID="8" presetClass="emph" presetSubtype="0" fill="hold" grpId="3" nodeType="withEffect">
                                  <p:stCondLst>
                                    <p:cond delay="0"/>
                                  </p:stCondLst>
                                  <p:childTnLst>
                                    <p:animRot by="-21600000">
                                      <p:cBhvr>
                                        <p:cTn id="161" dur="2000" fill="hold"/>
                                        <p:tgtEl>
                                          <p:spTgt spid="19"/>
                                        </p:tgtEl>
                                        <p:attrNameLst>
                                          <p:attrName>r</p:attrName>
                                        </p:attrNameLst>
                                      </p:cBhvr>
                                    </p:animRot>
                                  </p:childTnLst>
                                </p:cTn>
                              </p:par>
                              <p:par>
                                <p:cTn id="162" presetID="8" presetClass="emph" presetSubtype="0" fill="hold" grpId="3" nodeType="withEffect">
                                  <p:stCondLst>
                                    <p:cond delay="0"/>
                                  </p:stCondLst>
                                  <p:childTnLst>
                                    <p:animRot by="21600000">
                                      <p:cBhvr>
                                        <p:cTn id="163" dur="2000" fill="hold"/>
                                        <p:tgtEl>
                                          <p:spTgt spid="4"/>
                                        </p:tgtEl>
                                        <p:attrNameLst>
                                          <p:attrName>r</p:attrName>
                                        </p:attrNameLst>
                                      </p:cBhvr>
                                    </p:animRot>
                                  </p:childTnLst>
                                </p:cTn>
                              </p:par>
                              <p:par>
                                <p:cTn id="164" presetID="8" presetClass="emph" presetSubtype="0" fill="hold" grpId="3" nodeType="withEffect">
                                  <p:stCondLst>
                                    <p:cond delay="0"/>
                                  </p:stCondLst>
                                  <p:childTnLst>
                                    <p:animRot by="21600000">
                                      <p:cBhvr>
                                        <p:cTn id="165" dur="2000" fill="hold"/>
                                        <p:tgtEl>
                                          <p:spTgt spid="6"/>
                                        </p:tgtEl>
                                        <p:attrNameLst>
                                          <p:attrName>r</p:attrName>
                                        </p:attrNameLst>
                                      </p:cBhvr>
                                    </p:animRot>
                                  </p:childTnLst>
                                </p:cTn>
                              </p:par>
                              <p:par>
                                <p:cTn id="166" presetID="8" presetClass="emph" presetSubtype="0" fill="hold" grpId="3" nodeType="withEffect">
                                  <p:stCondLst>
                                    <p:cond delay="0"/>
                                  </p:stCondLst>
                                  <p:childTnLst>
                                    <p:animRot by="21600000">
                                      <p:cBhvr>
                                        <p:cTn id="167" dur="2000" fill="hold"/>
                                        <p:tgtEl>
                                          <p:spTgt spid="8"/>
                                        </p:tgtEl>
                                        <p:attrNameLst>
                                          <p:attrName>r</p:attrName>
                                        </p:attrNameLst>
                                      </p:cBhvr>
                                    </p:animRot>
                                  </p:childTnLst>
                                </p:cTn>
                              </p:par>
                              <p:par>
                                <p:cTn id="168" presetID="8" presetClass="emph" presetSubtype="0" fill="hold" grpId="3" nodeType="withEffect">
                                  <p:stCondLst>
                                    <p:cond delay="0"/>
                                  </p:stCondLst>
                                  <p:childTnLst>
                                    <p:animRot by="21600000">
                                      <p:cBhvr>
                                        <p:cTn id="169" dur="2000" fill="hold"/>
                                        <p:tgtEl>
                                          <p:spTgt spid="9"/>
                                        </p:tgtEl>
                                        <p:attrNameLst>
                                          <p:attrName>r</p:attrName>
                                        </p:attrNameLst>
                                      </p:cBhvr>
                                    </p:animRot>
                                  </p:childTnLst>
                                </p:cTn>
                              </p:par>
                              <p:par>
                                <p:cTn id="170" presetID="8" presetClass="emph" presetSubtype="0" fill="hold" grpId="3" nodeType="withEffect">
                                  <p:stCondLst>
                                    <p:cond delay="0"/>
                                  </p:stCondLst>
                                  <p:childTnLst>
                                    <p:animRot by="21600000">
                                      <p:cBhvr>
                                        <p:cTn id="171" dur="2000" fill="hold"/>
                                        <p:tgtEl>
                                          <p:spTgt spid="10"/>
                                        </p:tgtEl>
                                        <p:attrNameLst>
                                          <p:attrName>r</p:attrName>
                                        </p:attrNameLst>
                                      </p:cBhvr>
                                    </p:animRot>
                                  </p:childTnLst>
                                </p:cTn>
                              </p:par>
                              <p:par>
                                <p:cTn id="172" presetID="8" presetClass="emph" presetSubtype="0" fill="hold" grpId="3" nodeType="withEffect">
                                  <p:stCondLst>
                                    <p:cond delay="0"/>
                                  </p:stCondLst>
                                  <p:childTnLst>
                                    <p:animRot by="21600000">
                                      <p:cBhvr>
                                        <p:cTn id="173" dur="2000" fill="hold"/>
                                        <p:tgtEl>
                                          <p:spTgt spid="11"/>
                                        </p:tgtEl>
                                        <p:attrNameLst>
                                          <p:attrName>r</p:attrName>
                                        </p:attrNameLst>
                                      </p:cBhvr>
                                    </p:animRot>
                                  </p:childTnLst>
                                </p:cTn>
                              </p:par>
                              <p:par>
                                <p:cTn id="174" presetID="8" presetClass="emph" presetSubtype="0" fill="hold" grpId="3" nodeType="withEffect">
                                  <p:stCondLst>
                                    <p:cond delay="0"/>
                                  </p:stCondLst>
                                  <p:childTnLst>
                                    <p:animRot by="21600000">
                                      <p:cBhvr>
                                        <p:cTn id="175" dur="2000" fill="hold"/>
                                        <p:tgtEl>
                                          <p:spTgt spid="12"/>
                                        </p:tgtEl>
                                        <p:attrNameLst>
                                          <p:attrName>r</p:attrName>
                                        </p:attrNameLst>
                                      </p:cBhvr>
                                    </p:animRot>
                                  </p:childTnLst>
                                </p:cTn>
                              </p:par>
                              <p:par>
                                <p:cTn id="176" presetID="17" presetClass="entr" presetSubtype="1"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ppt_x</p:attrName>
                                        </p:attrNameLst>
                                      </p:cBhvr>
                                      <p:tavLst>
                                        <p:tav tm="0">
                                          <p:val>
                                            <p:strVal val="#ppt_x"/>
                                          </p:val>
                                        </p:tav>
                                        <p:tav tm="100000">
                                          <p:val>
                                            <p:strVal val="#ppt_x"/>
                                          </p:val>
                                        </p:tav>
                                      </p:tavLst>
                                    </p:anim>
                                    <p:anim calcmode="lin" valueType="num">
                                      <p:cBhvr>
                                        <p:cTn id="179" dur="2000" fill="hold"/>
                                        <p:tgtEl>
                                          <p:spTgt spid="2"/>
                                        </p:tgtEl>
                                        <p:attrNameLst>
                                          <p:attrName>ppt_y</p:attrName>
                                        </p:attrNameLst>
                                      </p:cBhvr>
                                      <p:tavLst>
                                        <p:tav tm="0">
                                          <p:val>
                                            <p:strVal val="#ppt_y-#ppt_h/2"/>
                                          </p:val>
                                        </p:tav>
                                        <p:tav tm="100000">
                                          <p:val>
                                            <p:strVal val="#ppt_y"/>
                                          </p:val>
                                        </p:tav>
                                      </p:tavLst>
                                    </p:anim>
                                    <p:anim calcmode="lin" valueType="num">
                                      <p:cBhvr>
                                        <p:cTn id="180" dur="2000" fill="hold"/>
                                        <p:tgtEl>
                                          <p:spTgt spid="2"/>
                                        </p:tgtEl>
                                        <p:attrNameLst>
                                          <p:attrName>ppt_w</p:attrName>
                                        </p:attrNameLst>
                                      </p:cBhvr>
                                      <p:tavLst>
                                        <p:tav tm="0">
                                          <p:val>
                                            <p:strVal val="#ppt_w"/>
                                          </p:val>
                                        </p:tav>
                                        <p:tav tm="100000">
                                          <p:val>
                                            <p:strVal val="#ppt_w"/>
                                          </p:val>
                                        </p:tav>
                                      </p:tavLst>
                                    </p:anim>
                                    <p:anim calcmode="lin" valueType="num">
                                      <p:cBhvr>
                                        <p:cTn id="181"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zoom.png"/>
          <p:cNvPicPr>
            <a:picLocks noChangeAspect="1"/>
          </p:cNvPicPr>
          <p:nvPr/>
        </p:nvPicPr>
        <p:blipFill>
          <a:blip r:embed="rId2">
            <a:duotone>
              <a:prstClr val="black"/>
              <a:schemeClr val="accent6">
                <a:tint val="45000"/>
                <a:satMod val="400000"/>
              </a:schemeClr>
            </a:duotone>
          </a:blip>
          <a:stretch>
            <a:fillRect/>
          </a:stretch>
        </p:blipFill>
        <p:spPr>
          <a:xfrm>
            <a:off x="1116" y="0"/>
            <a:ext cx="9141767" cy="5143500"/>
          </a:xfrm>
          <a:prstGeom prst="rect">
            <a:avLst/>
          </a:prstGeom>
        </p:spPr>
      </p:pic>
      <p:pic>
        <p:nvPicPr>
          <p:cNvPr id="8" name="7 Imagen" descr="animaatjes-honden-04214.gif"/>
          <p:cNvPicPr>
            <a:picLocks noChangeAspect="1"/>
          </p:cNvPicPr>
          <p:nvPr/>
        </p:nvPicPr>
        <p:blipFill>
          <a:blip r:embed="rId3"/>
          <a:stretch>
            <a:fillRect/>
          </a:stretch>
        </p:blipFill>
        <p:spPr>
          <a:xfrm>
            <a:off x="500034" y="2714608"/>
            <a:ext cx="3795144" cy="2428892"/>
          </a:xfrm>
          <a:prstGeom prst="rect">
            <a:avLst/>
          </a:prstGeom>
          <a:effectLst>
            <a:softEdge rad="31750"/>
          </a:effectLst>
        </p:spPr>
      </p:pic>
      <p:sp>
        <p:nvSpPr>
          <p:cNvPr id="4" name="3 CuadroTexto"/>
          <p:cNvSpPr txBox="1"/>
          <p:nvPr/>
        </p:nvSpPr>
        <p:spPr>
          <a:xfrm>
            <a:off x="2571736" y="1785932"/>
            <a:ext cx="4286281" cy="1200329"/>
          </a:xfrm>
          <a:prstGeom prst="rect">
            <a:avLst/>
          </a:prstGeom>
          <a:noFill/>
        </p:spPr>
        <p:txBody>
          <a:bodyPr wrap="square" rtlCol="0">
            <a:spAutoFit/>
          </a:bodyPr>
          <a:lstStyle/>
          <a:p>
            <a:pPr algn="ctr"/>
            <a:r>
              <a:rPr lang="es-PE" b="1" dirty="0" smtClean="0"/>
              <a:t>Gracias a todos esos animalitos de dos o cuatro patas que están allí para colmarnos de huellas de amor y felicidad.</a:t>
            </a:r>
          </a:p>
          <a:p>
            <a:pPr algn="ctr"/>
            <a:endParaRPr lang="es-PE" b="1" dirty="0"/>
          </a:p>
        </p:txBody>
      </p:sp>
      <p:sp>
        <p:nvSpPr>
          <p:cNvPr id="5" name="4 CuadroTexto"/>
          <p:cNvSpPr txBox="1"/>
          <p:nvPr/>
        </p:nvSpPr>
        <p:spPr>
          <a:xfrm>
            <a:off x="6000760" y="3857634"/>
            <a:ext cx="907621" cy="369332"/>
          </a:xfrm>
          <a:prstGeom prst="rect">
            <a:avLst/>
          </a:prstGeom>
          <a:noFill/>
        </p:spPr>
        <p:txBody>
          <a:bodyPr wrap="none" rtlCol="0">
            <a:spAutoFit/>
          </a:bodyPr>
          <a:lstStyle/>
          <a:p>
            <a:r>
              <a:rPr lang="es-PE" sz="900" b="1" dirty="0" smtClean="0"/>
              <a:t>Texto: Sara Espejo</a:t>
            </a:r>
          </a:p>
          <a:p>
            <a:endParaRPr lang="es-PE" sz="900" dirty="0"/>
          </a:p>
        </p:txBody>
      </p:sp>
      <p:sp>
        <p:nvSpPr>
          <p:cNvPr id="6" name="5 Rectángulo"/>
          <p:cNvSpPr/>
          <p:nvPr/>
        </p:nvSpPr>
        <p:spPr>
          <a:xfrm>
            <a:off x="-500098" y="-500084"/>
            <a:ext cx="10001320" cy="7429552"/>
          </a:xfrm>
          <a:prstGeom prst="rect">
            <a:avLst/>
          </a:prstGeom>
          <a:gradFill flip="none" rotWithShape="1">
            <a:gsLst>
              <a:gs pos="29000">
                <a:srgbClr val="0000FF"/>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accent6">
                <a:lumMod val="50000"/>
                <a:shade val="67500"/>
                <a:satMod val="115000"/>
              </a:schemeClr>
            </a:gs>
            <a:gs pos="100000">
              <a:schemeClr val="accent6">
                <a:lumMod val="5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25398398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lineas.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4572000" y="0"/>
            <a:ext cx="2023876" cy="862385"/>
          </a:xfrm>
          <a:prstGeom prst="rect">
            <a:avLst/>
          </a:prstGeom>
          <a:effectLst>
            <a:reflection blurRad="6350" stA="50000" endA="300" endPos="90000" dir="5400000" sy="-100000" algn="bl" rotWithShape="0"/>
          </a:effectLst>
        </p:spPr>
      </p:pic>
      <p:pic>
        <p:nvPicPr>
          <p:cNvPr id="5" name="4 Imagen" descr="lineas.png"/>
          <p:cNvPicPr>
            <a:picLocks noChangeAspect="1"/>
          </p:cNvPicPr>
          <p:nvPr/>
        </p:nvPicPr>
        <p:blipFill>
          <a:blip r:embed="rId4" cstate="print">
            <a:duotone>
              <a:schemeClr val="accent6">
                <a:shade val="45000"/>
                <a:satMod val="135000"/>
              </a:schemeClr>
              <a:prstClr val="white"/>
            </a:duotone>
            <a:lum contrast="40000"/>
          </a:blip>
          <a:stretch>
            <a:fillRect/>
          </a:stretch>
        </p:blipFill>
        <p:spPr>
          <a:xfrm flipH="1">
            <a:off x="2428860" y="0"/>
            <a:ext cx="2143140" cy="862385"/>
          </a:xfrm>
          <a:prstGeom prst="rect">
            <a:avLst/>
          </a:prstGeom>
          <a:effectLst>
            <a:reflection blurRad="6350" stA="50000" endA="300" endPos="90000" dir="5400000" sy="-100000" algn="bl" rotWithShape="0"/>
          </a:effectLst>
        </p:spPr>
      </p:pic>
      <p:pic>
        <p:nvPicPr>
          <p:cNvPr id="6" name="5 Imagen" descr="lineas.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4572000" y="642918"/>
            <a:ext cx="2023876" cy="862385"/>
          </a:xfrm>
          <a:prstGeom prst="rect">
            <a:avLst/>
          </a:prstGeom>
          <a:effectLst>
            <a:reflection blurRad="6350" stA="50000" endA="300" endPos="90000" dir="5400000" sy="-100000" algn="bl" rotWithShape="0"/>
          </a:effectLst>
        </p:spPr>
      </p:pic>
      <p:pic>
        <p:nvPicPr>
          <p:cNvPr id="7" name="6 Imagen" descr="lineas.png"/>
          <p:cNvPicPr>
            <a:picLocks noChangeAspect="1"/>
          </p:cNvPicPr>
          <p:nvPr/>
        </p:nvPicPr>
        <p:blipFill>
          <a:blip r:embed="rId4" cstate="print">
            <a:duotone>
              <a:schemeClr val="accent6">
                <a:shade val="45000"/>
                <a:satMod val="135000"/>
              </a:schemeClr>
              <a:prstClr val="white"/>
            </a:duotone>
            <a:lum contrast="40000"/>
          </a:blip>
          <a:stretch>
            <a:fillRect/>
          </a:stretch>
        </p:blipFill>
        <p:spPr>
          <a:xfrm flipH="1">
            <a:off x="2428860" y="642918"/>
            <a:ext cx="2143140" cy="862385"/>
          </a:xfrm>
          <a:prstGeom prst="rect">
            <a:avLst/>
          </a:prstGeom>
          <a:effectLst>
            <a:reflection blurRad="6350" stA="50000" endA="300" endPos="90000" dir="5400000" sy="-100000" algn="bl" rotWithShape="0"/>
          </a:effectLst>
        </p:spPr>
      </p:pic>
      <p:pic>
        <p:nvPicPr>
          <p:cNvPr id="8" name="7 Imagen" descr="lineas.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4572000" y="1214446"/>
            <a:ext cx="2023876" cy="862385"/>
          </a:xfrm>
          <a:prstGeom prst="rect">
            <a:avLst/>
          </a:prstGeom>
          <a:effectLst>
            <a:reflection blurRad="6350" stA="50000" endA="300" endPos="90000" dir="5400000" sy="-100000" algn="bl" rotWithShape="0"/>
          </a:effectLst>
        </p:spPr>
      </p:pic>
      <p:pic>
        <p:nvPicPr>
          <p:cNvPr id="9" name="8 Imagen" descr="lineas.png"/>
          <p:cNvPicPr>
            <a:picLocks noChangeAspect="1"/>
          </p:cNvPicPr>
          <p:nvPr/>
        </p:nvPicPr>
        <p:blipFill>
          <a:blip r:embed="rId4" cstate="print">
            <a:duotone>
              <a:schemeClr val="accent6">
                <a:shade val="45000"/>
                <a:satMod val="135000"/>
              </a:schemeClr>
              <a:prstClr val="white"/>
            </a:duotone>
            <a:lum contrast="40000"/>
          </a:blip>
          <a:stretch>
            <a:fillRect/>
          </a:stretch>
        </p:blipFill>
        <p:spPr>
          <a:xfrm flipH="1">
            <a:off x="2428860" y="1214446"/>
            <a:ext cx="2143140" cy="862385"/>
          </a:xfrm>
          <a:prstGeom prst="rect">
            <a:avLst/>
          </a:prstGeom>
          <a:effectLst>
            <a:reflection blurRad="6350" stA="50000" endA="300" endPos="90000" dir="5400000" sy="-100000" algn="bl" rotWithShape="0"/>
          </a:effectLst>
        </p:spPr>
      </p:pic>
      <p:pic>
        <p:nvPicPr>
          <p:cNvPr id="10" name="9 Imagen" descr="lineas.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4572000" y="1857364"/>
            <a:ext cx="2023876" cy="862385"/>
          </a:xfrm>
          <a:prstGeom prst="rect">
            <a:avLst/>
          </a:prstGeom>
          <a:effectLst>
            <a:reflection blurRad="6350" stA="50000" endA="300" endPos="90000" dir="5400000" sy="-100000" algn="bl" rotWithShape="0"/>
          </a:effectLst>
        </p:spPr>
      </p:pic>
      <p:pic>
        <p:nvPicPr>
          <p:cNvPr id="11" name="10 Imagen" descr="lineas.png"/>
          <p:cNvPicPr>
            <a:picLocks noChangeAspect="1"/>
          </p:cNvPicPr>
          <p:nvPr/>
        </p:nvPicPr>
        <p:blipFill>
          <a:blip r:embed="rId4" cstate="print">
            <a:duotone>
              <a:schemeClr val="accent6">
                <a:shade val="45000"/>
                <a:satMod val="135000"/>
              </a:schemeClr>
              <a:prstClr val="white"/>
            </a:duotone>
            <a:lum contrast="40000"/>
          </a:blip>
          <a:stretch>
            <a:fillRect/>
          </a:stretch>
        </p:blipFill>
        <p:spPr>
          <a:xfrm flipH="1">
            <a:off x="2428860" y="1857364"/>
            <a:ext cx="2143140" cy="862385"/>
          </a:xfrm>
          <a:prstGeom prst="rect">
            <a:avLst/>
          </a:prstGeom>
          <a:effectLst>
            <a:reflection blurRad="6350" stA="50000" endA="300" endPos="90000" dir="5400000" sy="-100000" algn="bl" rotWithShape="0"/>
          </a:effectLst>
        </p:spPr>
      </p:pic>
      <p:pic>
        <p:nvPicPr>
          <p:cNvPr id="12" name="11 Imagen" descr="lineas.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4500562" y="2428868"/>
            <a:ext cx="2023876" cy="862385"/>
          </a:xfrm>
          <a:prstGeom prst="rect">
            <a:avLst/>
          </a:prstGeom>
          <a:effectLst>
            <a:reflection blurRad="6350" stA="50000" endA="300" endPos="90000" dir="5400000" sy="-100000" algn="bl" rotWithShape="0"/>
          </a:effectLst>
        </p:spPr>
      </p:pic>
      <p:pic>
        <p:nvPicPr>
          <p:cNvPr id="13" name="12 Imagen" descr="lineas.png"/>
          <p:cNvPicPr>
            <a:picLocks noChangeAspect="1"/>
          </p:cNvPicPr>
          <p:nvPr/>
        </p:nvPicPr>
        <p:blipFill>
          <a:blip r:embed="rId4" cstate="print">
            <a:duotone>
              <a:schemeClr val="accent6">
                <a:shade val="45000"/>
                <a:satMod val="135000"/>
              </a:schemeClr>
              <a:prstClr val="white"/>
            </a:duotone>
            <a:lum contrast="40000"/>
          </a:blip>
          <a:stretch>
            <a:fillRect/>
          </a:stretch>
        </p:blipFill>
        <p:spPr>
          <a:xfrm flipH="1">
            <a:off x="2428860" y="2428868"/>
            <a:ext cx="2143140" cy="862385"/>
          </a:xfrm>
          <a:prstGeom prst="rect">
            <a:avLst/>
          </a:prstGeom>
          <a:effectLst>
            <a:reflection blurRad="6350" stA="50000" endA="300" endPos="90000" dir="5400000" sy="-100000" algn="bl" rotWithShape="0"/>
          </a:effectLst>
        </p:spPr>
      </p:pic>
      <p:pic>
        <p:nvPicPr>
          <p:cNvPr id="14" name="13 Imagen" descr="lineas.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4572000" y="2928934"/>
            <a:ext cx="2023876" cy="862385"/>
          </a:xfrm>
          <a:prstGeom prst="rect">
            <a:avLst/>
          </a:prstGeom>
          <a:effectLst>
            <a:reflection blurRad="6350" stA="50000" endA="300" endPos="90000" dir="5400000" sy="-100000" algn="bl" rotWithShape="0"/>
          </a:effectLst>
        </p:spPr>
      </p:pic>
      <p:pic>
        <p:nvPicPr>
          <p:cNvPr id="15" name="14 Imagen" descr="lineas.png"/>
          <p:cNvPicPr>
            <a:picLocks noChangeAspect="1"/>
          </p:cNvPicPr>
          <p:nvPr/>
        </p:nvPicPr>
        <p:blipFill>
          <a:blip r:embed="rId4" cstate="print">
            <a:duotone>
              <a:schemeClr val="accent6">
                <a:shade val="45000"/>
                <a:satMod val="135000"/>
              </a:schemeClr>
              <a:prstClr val="white"/>
            </a:duotone>
            <a:lum contrast="40000"/>
          </a:blip>
          <a:stretch>
            <a:fillRect/>
          </a:stretch>
        </p:blipFill>
        <p:spPr>
          <a:xfrm flipH="1">
            <a:off x="2428860" y="2928934"/>
            <a:ext cx="2143140" cy="862385"/>
          </a:xfrm>
          <a:prstGeom prst="rect">
            <a:avLst/>
          </a:prstGeom>
          <a:effectLst>
            <a:reflection blurRad="6350" stA="50000" endA="300" endPos="90000" dir="5400000" sy="-100000" algn="bl" rotWithShape="0"/>
          </a:effectLst>
        </p:spPr>
      </p:pic>
      <p:pic>
        <p:nvPicPr>
          <p:cNvPr id="16" name="15 Imagen" descr="lineas.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4572000" y="3500462"/>
            <a:ext cx="2023876" cy="862385"/>
          </a:xfrm>
          <a:prstGeom prst="rect">
            <a:avLst/>
          </a:prstGeom>
          <a:effectLst>
            <a:reflection blurRad="6350" stA="50000" endA="300" endPos="90000" dir="5400000" sy="-100000" algn="bl" rotWithShape="0"/>
          </a:effectLst>
        </p:spPr>
      </p:pic>
      <p:pic>
        <p:nvPicPr>
          <p:cNvPr id="17" name="16 Imagen" descr="lineas.png"/>
          <p:cNvPicPr>
            <a:picLocks noChangeAspect="1"/>
          </p:cNvPicPr>
          <p:nvPr/>
        </p:nvPicPr>
        <p:blipFill>
          <a:blip r:embed="rId4" cstate="print">
            <a:duotone>
              <a:schemeClr val="accent6">
                <a:shade val="45000"/>
                <a:satMod val="135000"/>
              </a:schemeClr>
              <a:prstClr val="white"/>
            </a:duotone>
            <a:lum contrast="40000"/>
          </a:blip>
          <a:stretch>
            <a:fillRect/>
          </a:stretch>
        </p:blipFill>
        <p:spPr>
          <a:xfrm flipH="1">
            <a:off x="2428860" y="3500462"/>
            <a:ext cx="2143140" cy="862385"/>
          </a:xfrm>
          <a:prstGeom prst="rect">
            <a:avLst/>
          </a:prstGeom>
          <a:effectLst>
            <a:reflection blurRad="6350" stA="50000" endA="300" endPos="90000" dir="5400000" sy="-100000" algn="bl" rotWithShape="0"/>
          </a:effectLst>
        </p:spPr>
      </p:pic>
      <p:pic>
        <p:nvPicPr>
          <p:cNvPr id="18" name="17 Imagen" descr="lineas.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4572000" y="4143380"/>
            <a:ext cx="2023876" cy="862385"/>
          </a:xfrm>
          <a:prstGeom prst="rect">
            <a:avLst/>
          </a:prstGeom>
          <a:effectLst>
            <a:reflection blurRad="6350" stA="50000" endA="300" endPos="90000" dir="5400000" sy="-100000" algn="bl" rotWithShape="0"/>
          </a:effectLst>
        </p:spPr>
      </p:pic>
      <p:pic>
        <p:nvPicPr>
          <p:cNvPr id="19" name="18 Imagen" descr="lineas.png"/>
          <p:cNvPicPr>
            <a:picLocks noChangeAspect="1"/>
          </p:cNvPicPr>
          <p:nvPr/>
        </p:nvPicPr>
        <p:blipFill>
          <a:blip r:embed="rId4" cstate="print">
            <a:duotone>
              <a:schemeClr val="accent6">
                <a:shade val="45000"/>
                <a:satMod val="135000"/>
              </a:schemeClr>
              <a:prstClr val="white"/>
            </a:duotone>
            <a:lum contrast="40000"/>
          </a:blip>
          <a:stretch>
            <a:fillRect/>
          </a:stretch>
        </p:blipFill>
        <p:spPr>
          <a:xfrm flipH="1">
            <a:off x="2428860" y="4143380"/>
            <a:ext cx="2143140" cy="862385"/>
          </a:xfrm>
          <a:prstGeom prst="rect">
            <a:avLst/>
          </a:prstGeom>
          <a:effectLst>
            <a:reflection blurRad="6350" stA="50000" endA="300" endPos="90000" dir="5400000" sy="-100000" algn="bl" rotWithShape="0"/>
          </a:effectLst>
        </p:spPr>
      </p:pic>
      <p:pic>
        <p:nvPicPr>
          <p:cNvPr id="20" name="19 Imagen" descr="cooltext307358944984057.png"/>
          <p:cNvPicPr>
            <a:picLocks noChangeAspect="1"/>
          </p:cNvPicPr>
          <p:nvPr/>
        </p:nvPicPr>
        <p:blipFill>
          <a:blip r:embed="rId5"/>
          <a:stretch>
            <a:fillRect/>
          </a:stretch>
        </p:blipFill>
        <p:spPr>
          <a:xfrm>
            <a:off x="5929323" y="3546305"/>
            <a:ext cx="1643074" cy="649358"/>
          </a:xfrm>
          <a:prstGeom prst="rect">
            <a:avLst/>
          </a:prstGeom>
        </p:spPr>
      </p:pic>
      <p:sp>
        <p:nvSpPr>
          <p:cNvPr id="21" name="20 Rectángulo"/>
          <p:cNvSpPr/>
          <p:nvPr/>
        </p:nvSpPr>
        <p:spPr>
          <a:xfrm>
            <a:off x="-500098" y="-500084"/>
            <a:ext cx="10001320" cy="7429552"/>
          </a:xfrm>
          <a:prstGeom prst="rect">
            <a:avLst/>
          </a:prstGeom>
          <a:gradFill flip="none" rotWithShape="1">
            <a:gsLst>
              <a:gs pos="29000">
                <a:srgbClr val="0000FF"/>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ppt_x"/>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5"/>
                                        </p:tgtEl>
                                        <p:attrNameLst>
                                          <p:attrName>style.visibility</p:attrName>
                                        </p:attrNameLst>
                                      </p:cBhvr>
                                      <p:to>
                                        <p:strVal val="visible"/>
                                      </p:to>
                                    </p:set>
                                    <p:anim calcmode="lin" valueType="num">
                                      <p:cBhvr additive="base">
                                        <p:cTn id="73" dur="2000" fill="hold"/>
                                        <p:tgtEl>
                                          <p:spTgt spid="5"/>
                                        </p:tgtEl>
                                        <p:attrNameLst>
                                          <p:attrName>ppt_x</p:attrName>
                                        </p:attrNameLst>
                                      </p:cBhvr>
                                      <p:tavLst>
                                        <p:tav tm="0">
                                          <p:val>
                                            <p:strVal val="0-#ppt_w/2"/>
                                          </p:val>
                                        </p:tav>
                                        <p:tav tm="100000">
                                          <p:val>
                                            <p:strVal val="#ppt_x"/>
                                          </p:val>
                                        </p:tav>
                                      </p:tavLst>
                                    </p:anim>
                                    <p:anim calcmode="lin" valueType="num">
                                      <p:cBhvr additive="base">
                                        <p:cTn id="74" dur="2000" fill="hold"/>
                                        <p:tgtEl>
                                          <p:spTgt spid="5"/>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7"/>
                                        </p:tgtEl>
                                        <p:attrNameLst>
                                          <p:attrName>style.visibility</p:attrName>
                                        </p:attrNameLst>
                                      </p:cBhvr>
                                      <p:to>
                                        <p:strVal val="visible"/>
                                      </p:to>
                                    </p:set>
                                    <p:anim calcmode="lin" valueType="num">
                                      <p:cBhvr additive="base">
                                        <p:cTn id="77" dur="2000" fill="hold"/>
                                        <p:tgtEl>
                                          <p:spTgt spid="7"/>
                                        </p:tgtEl>
                                        <p:attrNameLst>
                                          <p:attrName>ppt_x</p:attrName>
                                        </p:attrNameLst>
                                      </p:cBhvr>
                                      <p:tavLst>
                                        <p:tav tm="0">
                                          <p:val>
                                            <p:strVal val="0-#ppt_w/2"/>
                                          </p:val>
                                        </p:tav>
                                        <p:tav tm="100000">
                                          <p:val>
                                            <p:strVal val="#ppt_x"/>
                                          </p:val>
                                        </p:tav>
                                      </p:tavLst>
                                    </p:anim>
                                    <p:anim calcmode="lin" valueType="num">
                                      <p:cBhvr additive="base">
                                        <p:cTn id="78" dur="2000" fill="hold"/>
                                        <p:tgtEl>
                                          <p:spTgt spid="7"/>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9"/>
                                        </p:tgtEl>
                                        <p:attrNameLst>
                                          <p:attrName>style.visibility</p:attrName>
                                        </p:attrNameLst>
                                      </p:cBhvr>
                                      <p:to>
                                        <p:strVal val="visible"/>
                                      </p:to>
                                    </p:set>
                                    <p:anim calcmode="lin" valueType="num">
                                      <p:cBhvr additive="base">
                                        <p:cTn id="81" dur="2000" fill="hold"/>
                                        <p:tgtEl>
                                          <p:spTgt spid="9"/>
                                        </p:tgtEl>
                                        <p:attrNameLst>
                                          <p:attrName>ppt_x</p:attrName>
                                        </p:attrNameLst>
                                      </p:cBhvr>
                                      <p:tavLst>
                                        <p:tav tm="0">
                                          <p:val>
                                            <p:strVal val="0-#ppt_w/2"/>
                                          </p:val>
                                        </p:tav>
                                        <p:tav tm="100000">
                                          <p:val>
                                            <p:strVal val="#ppt_x"/>
                                          </p:val>
                                        </p:tav>
                                      </p:tavLst>
                                    </p:anim>
                                    <p:anim calcmode="lin" valueType="num">
                                      <p:cBhvr additive="base">
                                        <p:cTn id="82" dur="2000" fill="hold"/>
                                        <p:tgtEl>
                                          <p:spTgt spid="9"/>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11"/>
                                        </p:tgtEl>
                                        <p:attrNameLst>
                                          <p:attrName>style.visibility</p:attrName>
                                        </p:attrNameLst>
                                      </p:cBhvr>
                                      <p:to>
                                        <p:strVal val="visible"/>
                                      </p:to>
                                    </p:set>
                                    <p:anim calcmode="lin" valueType="num">
                                      <p:cBhvr additive="base">
                                        <p:cTn id="85" dur="2000" fill="hold"/>
                                        <p:tgtEl>
                                          <p:spTgt spid="11"/>
                                        </p:tgtEl>
                                        <p:attrNameLst>
                                          <p:attrName>ppt_x</p:attrName>
                                        </p:attrNameLst>
                                      </p:cBhvr>
                                      <p:tavLst>
                                        <p:tav tm="0">
                                          <p:val>
                                            <p:strVal val="0-#ppt_w/2"/>
                                          </p:val>
                                        </p:tav>
                                        <p:tav tm="100000">
                                          <p:val>
                                            <p:strVal val="#ppt_x"/>
                                          </p:val>
                                        </p:tav>
                                      </p:tavLst>
                                    </p:anim>
                                    <p:anim calcmode="lin" valueType="num">
                                      <p:cBhvr additive="base">
                                        <p:cTn id="86" dur="2000" fill="hold"/>
                                        <p:tgtEl>
                                          <p:spTgt spid="11"/>
                                        </p:tgtEl>
                                        <p:attrNameLst>
                                          <p:attrName>ppt_y</p:attrName>
                                        </p:attrNameLst>
                                      </p:cBhvr>
                                      <p:tavLst>
                                        <p:tav tm="0">
                                          <p:val>
                                            <p:strVal val="1+#ppt_h/2"/>
                                          </p:val>
                                        </p:tav>
                                        <p:tav tm="100000">
                                          <p:val>
                                            <p:strVal val="#ppt_y"/>
                                          </p:val>
                                        </p:tav>
                                      </p:tavLst>
                                    </p:anim>
                                  </p:childTnLst>
                                </p:cTn>
                              </p:par>
                              <p:par>
                                <p:cTn id="87" presetID="2" presetClass="entr" presetSubtype="12" fill="hold" nodeType="withEffect">
                                  <p:stCondLst>
                                    <p:cond delay="0"/>
                                  </p:stCondLst>
                                  <p:childTnLst>
                                    <p:set>
                                      <p:cBhvr>
                                        <p:cTn id="88" dur="1" fill="hold">
                                          <p:stCondLst>
                                            <p:cond delay="0"/>
                                          </p:stCondLst>
                                        </p:cTn>
                                        <p:tgtEl>
                                          <p:spTgt spid="13"/>
                                        </p:tgtEl>
                                        <p:attrNameLst>
                                          <p:attrName>style.visibility</p:attrName>
                                        </p:attrNameLst>
                                      </p:cBhvr>
                                      <p:to>
                                        <p:strVal val="visible"/>
                                      </p:to>
                                    </p:set>
                                    <p:anim calcmode="lin" valueType="num">
                                      <p:cBhvr additive="base">
                                        <p:cTn id="89" dur="2000" fill="hold"/>
                                        <p:tgtEl>
                                          <p:spTgt spid="13"/>
                                        </p:tgtEl>
                                        <p:attrNameLst>
                                          <p:attrName>ppt_x</p:attrName>
                                        </p:attrNameLst>
                                      </p:cBhvr>
                                      <p:tavLst>
                                        <p:tav tm="0">
                                          <p:val>
                                            <p:strVal val="0-#ppt_w/2"/>
                                          </p:val>
                                        </p:tav>
                                        <p:tav tm="100000">
                                          <p:val>
                                            <p:strVal val="#ppt_x"/>
                                          </p:val>
                                        </p:tav>
                                      </p:tavLst>
                                    </p:anim>
                                    <p:anim calcmode="lin" valueType="num">
                                      <p:cBhvr additive="base">
                                        <p:cTn id="90" dur="2000" fill="hold"/>
                                        <p:tgtEl>
                                          <p:spTgt spid="13"/>
                                        </p:tgtEl>
                                        <p:attrNameLst>
                                          <p:attrName>ppt_y</p:attrName>
                                        </p:attrNameLst>
                                      </p:cBhvr>
                                      <p:tavLst>
                                        <p:tav tm="0">
                                          <p:val>
                                            <p:strVal val="1+#ppt_h/2"/>
                                          </p:val>
                                        </p:tav>
                                        <p:tav tm="100000">
                                          <p:val>
                                            <p:strVal val="#ppt_y"/>
                                          </p:val>
                                        </p:tav>
                                      </p:tavLst>
                                    </p:anim>
                                  </p:childTnLst>
                                </p:cTn>
                              </p:par>
                              <p:par>
                                <p:cTn id="91" presetID="2" presetClass="entr" presetSubtype="12" fill="hold" nodeType="withEffect">
                                  <p:stCondLst>
                                    <p:cond delay="0"/>
                                  </p:stCondLst>
                                  <p:childTnLst>
                                    <p:set>
                                      <p:cBhvr>
                                        <p:cTn id="92" dur="1" fill="hold">
                                          <p:stCondLst>
                                            <p:cond delay="0"/>
                                          </p:stCondLst>
                                        </p:cTn>
                                        <p:tgtEl>
                                          <p:spTgt spid="15"/>
                                        </p:tgtEl>
                                        <p:attrNameLst>
                                          <p:attrName>style.visibility</p:attrName>
                                        </p:attrNameLst>
                                      </p:cBhvr>
                                      <p:to>
                                        <p:strVal val="visible"/>
                                      </p:to>
                                    </p:set>
                                    <p:anim calcmode="lin" valueType="num">
                                      <p:cBhvr additive="base">
                                        <p:cTn id="93" dur="2000" fill="hold"/>
                                        <p:tgtEl>
                                          <p:spTgt spid="15"/>
                                        </p:tgtEl>
                                        <p:attrNameLst>
                                          <p:attrName>ppt_x</p:attrName>
                                        </p:attrNameLst>
                                      </p:cBhvr>
                                      <p:tavLst>
                                        <p:tav tm="0">
                                          <p:val>
                                            <p:strVal val="0-#ppt_w/2"/>
                                          </p:val>
                                        </p:tav>
                                        <p:tav tm="100000">
                                          <p:val>
                                            <p:strVal val="#ppt_x"/>
                                          </p:val>
                                        </p:tav>
                                      </p:tavLst>
                                    </p:anim>
                                    <p:anim calcmode="lin" valueType="num">
                                      <p:cBhvr additive="base">
                                        <p:cTn id="94" dur="2000" fill="hold"/>
                                        <p:tgtEl>
                                          <p:spTgt spid="15"/>
                                        </p:tgtEl>
                                        <p:attrNameLst>
                                          <p:attrName>ppt_y</p:attrName>
                                        </p:attrNameLst>
                                      </p:cBhvr>
                                      <p:tavLst>
                                        <p:tav tm="0">
                                          <p:val>
                                            <p:strVal val="1+#ppt_h/2"/>
                                          </p:val>
                                        </p:tav>
                                        <p:tav tm="100000">
                                          <p:val>
                                            <p:strVal val="#ppt_y"/>
                                          </p:val>
                                        </p:tav>
                                      </p:tavLst>
                                    </p:anim>
                                  </p:childTnLst>
                                </p:cTn>
                              </p:par>
                              <p:par>
                                <p:cTn id="95" presetID="2" presetClass="entr" presetSubtype="12" fill="hold"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0-#ppt_w/2"/>
                                          </p:val>
                                        </p:tav>
                                        <p:tav tm="100000">
                                          <p:val>
                                            <p:strVal val="#ppt_x"/>
                                          </p:val>
                                        </p:tav>
                                      </p:tavLst>
                                    </p:anim>
                                    <p:anim calcmode="lin" valueType="num">
                                      <p:cBhvr additive="base">
                                        <p:cTn id="98" dur="2000" fill="hold"/>
                                        <p:tgtEl>
                                          <p:spTgt spid="17"/>
                                        </p:tgtEl>
                                        <p:attrNameLst>
                                          <p:attrName>ppt_y</p:attrName>
                                        </p:attrNameLst>
                                      </p:cBhvr>
                                      <p:tavLst>
                                        <p:tav tm="0">
                                          <p:val>
                                            <p:strVal val="1+#ppt_h/2"/>
                                          </p:val>
                                        </p:tav>
                                        <p:tav tm="100000">
                                          <p:val>
                                            <p:strVal val="#ppt_y"/>
                                          </p:val>
                                        </p:tav>
                                      </p:tavLst>
                                    </p:anim>
                                  </p:childTnLst>
                                </p:cTn>
                              </p:par>
                              <p:par>
                                <p:cTn id="99" presetID="2" presetClass="entr" presetSubtype="12" fill="hold" nodeType="withEffect">
                                  <p:stCondLst>
                                    <p:cond delay="0"/>
                                  </p:stCondLst>
                                  <p:childTnLst>
                                    <p:set>
                                      <p:cBhvr>
                                        <p:cTn id="100" dur="1" fill="hold">
                                          <p:stCondLst>
                                            <p:cond delay="0"/>
                                          </p:stCondLst>
                                        </p:cTn>
                                        <p:tgtEl>
                                          <p:spTgt spid="19"/>
                                        </p:tgtEl>
                                        <p:attrNameLst>
                                          <p:attrName>style.visibility</p:attrName>
                                        </p:attrNameLst>
                                      </p:cBhvr>
                                      <p:to>
                                        <p:strVal val="visible"/>
                                      </p:to>
                                    </p:set>
                                    <p:anim calcmode="lin" valueType="num">
                                      <p:cBhvr additive="base">
                                        <p:cTn id="101" dur="2000" fill="hold"/>
                                        <p:tgtEl>
                                          <p:spTgt spid="19"/>
                                        </p:tgtEl>
                                        <p:attrNameLst>
                                          <p:attrName>ppt_x</p:attrName>
                                        </p:attrNameLst>
                                      </p:cBhvr>
                                      <p:tavLst>
                                        <p:tav tm="0">
                                          <p:val>
                                            <p:strVal val="0-#ppt_w/2"/>
                                          </p:val>
                                        </p:tav>
                                        <p:tav tm="100000">
                                          <p:val>
                                            <p:strVal val="#ppt_x"/>
                                          </p:val>
                                        </p:tav>
                                      </p:tavLst>
                                    </p:anim>
                                    <p:anim calcmode="lin" valueType="num">
                                      <p:cBhvr additive="base">
                                        <p:cTn id="102" dur="2000" fill="hold"/>
                                        <p:tgtEl>
                                          <p:spTgt spid="19"/>
                                        </p:tgtEl>
                                        <p:attrNameLst>
                                          <p:attrName>ppt_y</p:attrName>
                                        </p:attrNameLst>
                                      </p:cBhvr>
                                      <p:tavLst>
                                        <p:tav tm="0">
                                          <p:val>
                                            <p:strVal val="1+#ppt_h/2"/>
                                          </p:val>
                                        </p:tav>
                                        <p:tav tm="100000">
                                          <p:val>
                                            <p:strVal val="#ppt_y"/>
                                          </p:val>
                                        </p:tav>
                                      </p:tavLst>
                                    </p:anim>
                                  </p:childTnLst>
                                </p:cTn>
                              </p:par>
                              <p:par>
                                <p:cTn id="103" presetID="2" presetClass="entr" presetSubtype="6" fill="hold" nodeType="withEffect">
                                  <p:stCondLst>
                                    <p:cond delay="0"/>
                                  </p:stCondLst>
                                  <p:childTnLst>
                                    <p:set>
                                      <p:cBhvr>
                                        <p:cTn id="104" dur="1" fill="hold">
                                          <p:stCondLst>
                                            <p:cond delay="0"/>
                                          </p:stCondLst>
                                        </p:cTn>
                                        <p:tgtEl>
                                          <p:spTgt spid="4"/>
                                        </p:tgtEl>
                                        <p:attrNameLst>
                                          <p:attrName>style.visibility</p:attrName>
                                        </p:attrNameLst>
                                      </p:cBhvr>
                                      <p:to>
                                        <p:strVal val="visible"/>
                                      </p:to>
                                    </p:set>
                                    <p:anim calcmode="lin" valueType="num">
                                      <p:cBhvr additive="base">
                                        <p:cTn id="105" dur="2000" fill="hold"/>
                                        <p:tgtEl>
                                          <p:spTgt spid="4"/>
                                        </p:tgtEl>
                                        <p:attrNameLst>
                                          <p:attrName>ppt_x</p:attrName>
                                        </p:attrNameLst>
                                      </p:cBhvr>
                                      <p:tavLst>
                                        <p:tav tm="0">
                                          <p:val>
                                            <p:strVal val="1+#ppt_w/2"/>
                                          </p:val>
                                        </p:tav>
                                        <p:tav tm="100000">
                                          <p:val>
                                            <p:strVal val="#ppt_x"/>
                                          </p:val>
                                        </p:tav>
                                      </p:tavLst>
                                    </p:anim>
                                    <p:anim calcmode="lin" valueType="num">
                                      <p:cBhvr additive="base">
                                        <p:cTn id="106" dur="2000" fill="hold"/>
                                        <p:tgtEl>
                                          <p:spTgt spid="4"/>
                                        </p:tgtEl>
                                        <p:attrNameLst>
                                          <p:attrName>ppt_y</p:attrName>
                                        </p:attrNameLst>
                                      </p:cBhvr>
                                      <p:tavLst>
                                        <p:tav tm="0">
                                          <p:val>
                                            <p:strVal val="1+#ppt_h/2"/>
                                          </p:val>
                                        </p:tav>
                                        <p:tav tm="100000">
                                          <p:val>
                                            <p:strVal val="#ppt_y"/>
                                          </p:val>
                                        </p:tav>
                                      </p:tavLst>
                                    </p:anim>
                                  </p:childTnLst>
                                </p:cTn>
                              </p:par>
                              <p:par>
                                <p:cTn id="107" presetID="2" presetClass="entr" presetSubtype="6" fill="hold" nodeType="withEffect">
                                  <p:stCondLst>
                                    <p:cond delay="0"/>
                                  </p:stCondLst>
                                  <p:childTnLst>
                                    <p:set>
                                      <p:cBhvr>
                                        <p:cTn id="108" dur="1" fill="hold">
                                          <p:stCondLst>
                                            <p:cond delay="0"/>
                                          </p:stCondLst>
                                        </p:cTn>
                                        <p:tgtEl>
                                          <p:spTgt spid="6"/>
                                        </p:tgtEl>
                                        <p:attrNameLst>
                                          <p:attrName>style.visibility</p:attrName>
                                        </p:attrNameLst>
                                      </p:cBhvr>
                                      <p:to>
                                        <p:strVal val="visible"/>
                                      </p:to>
                                    </p:set>
                                    <p:anim calcmode="lin" valueType="num">
                                      <p:cBhvr additive="base">
                                        <p:cTn id="109" dur="2000" fill="hold"/>
                                        <p:tgtEl>
                                          <p:spTgt spid="6"/>
                                        </p:tgtEl>
                                        <p:attrNameLst>
                                          <p:attrName>ppt_x</p:attrName>
                                        </p:attrNameLst>
                                      </p:cBhvr>
                                      <p:tavLst>
                                        <p:tav tm="0">
                                          <p:val>
                                            <p:strVal val="1+#ppt_w/2"/>
                                          </p:val>
                                        </p:tav>
                                        <p:tav tm="100000">
                                          <p:val>
                                            <p:strVal val="#ppt_x"/>
                                          </p:val>
                                        </p:tav>
                                      </p:tavLst>
                                    </p:anim>
                                    <p:anim calcmode="lin" valueType="num">
                                      <p:cBhvr additive="base">
                                        <p:cTn id="110" dur="2000" fill="hold"/>
                                        <p:tgtEl>
                                          <p:spTgt spid="6"/>
                                        </p:tgtEl>
                                        <p:attrNameLst>
                                          <p:attrName>ppt_y</p:attrName>
                                        </p:attrNameLst>
                                      </p:cBhvr>
                                      <p:tavLst>
                                        <p:tav tm="0">
                                          <p:val>
                                            <p:strVal val="1+#ppt_h/2"/>
                                          </p:val>
                                        </p:tav>
                                        <p:tav tm="100000">
                                          <p:val>
                                            <p:strVal val="#ppt_y"/>
                                          </p:val>
                                        </p:tav>
                                      </p:tavLst>
                                    </p:anim>
                                  </p:childTnLst>
                                </p:cTn>
                              </p:par>
                              <p:par>
                                <p:cTn id="111" presetID="2" presetClass="entr" presetSubtype="6" fill="hold" nodeType="withEffect">
                                  <p:stCondLst>
                                    <p:cond delay="0"/>
                                  </p:stCondLst>
                                  <p:childTnLst>
                                    <p:set>
                                      <p:cBhvr>
                                        <p:cTn id="112" dur="1" fill="hold">
                                          <p:stCondLst>
                                            <p:cond delay="0"/>
                                          </p:stCondLst>
                                        </p:cTn>
                                        <p:tgtEl>
                                          <p:spTgt spid="8"/>
                                        </p:tgtEl>
                                        <p:attrNameLst>
                                          <p:attrName>style.visibility</p:attrName>
                                        </p:attrNameLst>
                                      </p:cBhvr>
                                      <p:to>
                                        <p:strVal val="visible"/>
                                      </p:to>
                                    </p:set>
                                    <p:anim calcmode="lin" valueType="num">
                                      <p:cBhvr additive="base">
                                        <p:cTn id="113" dur="2000" fill="hold"/>
                                        <p:tgtEl>
                                          <p:spTgt spid="8"/>
                                        </p:tgtEl>
                                        <p:attrNameLst>
                                          <p:attrName>ppt_x</p:attrName>
                                        </p:attrNameLst>
                                      </p:cBhvr>
                                      <p:tavLst>
                                        <p:tav tm="0">
                                          <p:val>
                                            <p:strVal val="1+#ppt_w/2"/>
                                          </p:val>
                                        </p:tav>
                                        <p:tav tm="100000">
                                          <p:val>
                                            <p:strVal val="#ppt_x"/>
                                          </p:val>
                                        </p:tav>
                                      </p:tavLst>
                                    </p:anim>
                                    <p:anim calcmode="lin" valueType="num">
                                      <p:cBhvr additive="base">
                                        <p:cTn id="114" dur="2000" fill="hold"/>
                                        <p:tgtEl>
                                          <p:spTgt spid="8"/>
                                        </p:tgtEl>
                                        <p:attrNameLst>
                                          <p:attrName>ppt_y</p:attrName>
                                        </p:attrNameLst>
                                      </p:cBhvr>
                                      <p:tavLst>
                                        <p:tav tm="0">
                                          <p:val>
                                            <p:strVal val="1+#ppt_h/2"/>
                                          </p:val>
                                        </p:tav>
                                        <p:tav tm="100000">
                                          <p:val>
                                            <p:strVal val="#ppt_y"/>
                                          </p:val>
                                        </p:tav>
                                      </p:tavLst>
                                    </p:anim>
                                  </p:childTnLst>
                                </p:cTn>
                              </p:par>
                              <p:par>
                                <p:cTn id="115" presetID="2" presetClass="entr" presetSubtype="6" fill="hold" nodeType="withEffect">
                                  <p:stCondLst>
                                    <p:cond delay="0"/>
                                  </p:stCondLst>
                                  <p:childTnLst>
                                    <p:set>
                                      <p:cBhvr>
                                        <p:cTn id="116" dur="1" fill="hold">
                                          <p:stCondLst>
                                            <p:cond delay="0"/>
                                          </p:stCondLst>
                                        </p:cTn>
                                        <p:tgtEl>
                                          <p:spTgt spid="10"/>
                                        </p:tgtEl>
                                        <p:attrNameLst>
                                          <p:attrName>style.visibility</p:attrName>
                                        </p:attrNameLst>
                                      </p:cBhvr>
                                      <p:to>
                                        <p:strVal val="visible"/>
                                      </p:to>
                                    </p:set>
                                    <p:anim calcmode="lin" valueType="num">
                                      <p:cBhvr additive="base">
                                        <p:cTn id="117" dur="2000" fill="hold"/>
                                        <p:tgtEl>
                                          <p:spTgt spid="10"/>
                                        </p:tgtEl>
                                        <p:attrNameLst>
                                          <p:attrName>ppt_x</p:attrName>
                                        </p:attrNameLst>
                                      </p:cBhvr>
                                      <p:tavLst>
                                        <p:tav tm="0">
                                          <p:val>
                                            <p:strVal val="1+#ppt_w/2"/>
                                          </p:val>
                                        </p:tav>
                                        <p:tav tm="100000">
                                          <p:val>
                                            <p:strVal val="#ppt_x"/>
                                          </p:val>
                                        </p:tav>
                                      </p:tavLst>
                                    </p:anim>
                                    <p:anim calcmode="lin" valueType="num">
                                      <p:cBhvr additive="base">
                                        <p:cTn id="118" dur="2000" fill="hold"/>
                                        <p:tgtEl>
                                          <p:spTgt spid="10"/>
                                        </p:tgtEl>
                                        <p:attrNameLst>
                                          <p:attrName>ppt_y</p:attrName>
                                        </p:attrNameLst>
                                      </p:cBhvr>
                                      <p:tavLst>
                                        <p:tav tm="0">
                                          <p:val>
                                            <p:strVal val="1+#ppt_h/2"/>
                                          </p:val>
                                        </p:tav>
                                        <p:tav tm="100000">
                                          <p:val>
                                            <p:strVal val="#ppt_y"/>
                                          </p:val>
                                        </p:tav>
                                      </p:tavLst>
                                    </p:anim>
                                  </p:childTnLst>
                                </p:cTn>
                              </p:par>
                              <p:par>
                                <p:cTn id="119" presetID="2" presetClass="entr" presetSubtype="6" fill="hold" nodeType="withEffect">
                                  <p:stCondLst>
                                    <p:cond delay="0"/>
                                  </p:stCondLst>
                                  <p:childTnLst>
                                    <p:set>
                                      <p:cBhvr>
                                        <p:cTn id="120" dur="1" fill="hold">
                                          <p:stCondLst>
                                            <p:cond delay="0"/>
                                          </p:stCondLst>
                                        </p:cTn>
                                        <p:tgtEl>
                                          <p:spTgt spid="12"/>
                                        </p:tgtEl>
                                        <p:attrNameLst>
                                          <p:attrName>style.visibility</p:attrName>
                                        </p:attrNameLst>
                                      </p:cBhvr>
                                      <p:to>
                                        <p:strVal val="visible"/>
                                      </p:to>
                                    </p:set>
                                    <p:anim calcmode="lin" valueType="num">
                                      <p:cBhvr additive="base">
                                        <p:cTn id="121" dur="2000" fill="hold"/>
                                        <p:tgtEl>
                                          <p:spTgt spid="12"/>
                                        </p:tgtEl>
                                        <p:attrNameLst>
                                          <p:attrName>ppt_x</p:attrName>
                                        </p:attrNameLst>
                                      </p:cBhvr>
                                      <p:tavLst>
                                        <p:tav tm="0">
                                          <p:val>
                                            <p:strVal val="1+#ppt_w/2"/>
                                          </p:val>
                                        </p:tav>
                                        <p:tav tm="100000">
                                          <p:val>
                                            <p:strVal val="#ppt_x"/>
                                          </p:val>
                                        </p:tav>
                                      </p:tavLst>
                                    </p:anim>
                                    <p:anim calcmode="lin" valueType="num">
                                      <p:cBhvr additive="base">
                                        <p:cTn id="122" dur="2000" fill="hold"/>
                                        <p:tgtEl>
                                          <p:spTgt spid="12"/>
                                        </p:tgtEl>
                                        <p:attrNameLst>
                                          <p:attrName>ppt_y</p:attrName>
                                        </p:attrNameLst>
                                      </p:cBhvr>
                                      <p:tavLst>
                                        <p:tav tm="0">
                                          <p:val>
                                            <p:strVal val="1+#ppt_h/2"/>
                                          </p:val>
                                        </p:tav>
                                        <p:tav tm="100000">
                                          <p:val>
                                            <p:strVal val="#ppt_y"/>
                                          </p:val>
                                        </p:tav>
                                      </p:tavLst>
                                    </p:anim>
                                  </p:childTnLst>
                                </p:cTn>
                              </p:par>
                              <p:par>
                                <p:cTn id="123" presetID="2" presetClass="entr" presetSubtype="6" fill="hold" nodeType="withEffect">
                                  <p:stCondLst>
                                    <p:cond delay="0"/>
                                  </p:stCondLst>
                                  <p:childTnLst>
                                    <p:set>
                                      <p:cBhvr>
                                        <p:cTn id="124" dur="1" fill="hold">
                                          <p:stCondLst>
                                            <p:cond delay="0"/>
                                          </p:stCondLst>
                                        </p:cTn>
                                        <p:tgtEl>
                                          <p:spTgt spid="14"/>
                                        </p:tgtEl>
                                        <p:attrNameLst>
                                          <p:attrName>style.visibility</p:attrName>
                                        </p:attrNameLst>
                                      </p:cBhvr>
                                      <p:to>
                                        <p:strVal val="visible"/>
                                      </p:to>
                                    </p:set>
                                    <p:anim calcmode="lin" valueType="num">
                                      <p:cBhvr additive="base">
                                        <p:cTn id="125" dur="2000" fill="hold"/>
                                        <p:tgtEl>
                                          <p:spTgt spid="14"/>
                                        </p:tgtEl>
                                        <p:attrNameLst>
                                          <p:attrName>ppt_x</p:attrName>
                                        </p:attrNameLst>
                                      </p:cBhvr>
                                      <p:tavLst>
                                        <p:tav tm="0">
                                          <p:val>
                                            <p:strVal val="1+#ppt_w/2"/>
                                          </p:val>
                                        </p:tav>
                                        <p:tav tm="100000">
                                          <p:val>
                                            <p:strVal val="#ppt_x"/>
                                          </p:val>
                                        </p:tav>
                                      </p:tavLst>
                                    </p:anim>
                                    <p:anim calcmode="lin" valueType="num">
                                      <p:cBhvr additive="base">
                                        <p:cTn id="126" dur="2000" fill="hold"/>
                                        <p:tgtEl>
                                          <p:spTgt spid="14"/>
                                        </p:tgtEl>
                                        <p:attrNameLst>
                                          <p:attrName>ppt_y</p:attrName>
                                        </p:attrNameLst>
                                      </p:cBhvr>
                                      <p:tavLst>
                                        <p:tav tm="0">
                                          <p:val>
                                            <p:strVal val="1+#ppt_h/2"/>
                                          </p:val>
                                        </p:tav>
                                        <p:tav tm="100000">
                                          <p:val>
                                            <p:strVal val="#ppt_y"/>
                                          </p:val>
                                        </p:tav>
                                      </p:tavLst>
                                    </p:anim>
                                  </p:childTnLst>
                                </p:cTn>
                              </p:par>
                              <p:par>
                                <p:cTn id="127" presetID="2" presetClass="entr" presetSubtype="6" fill="hold" nodeType="withEffect">
                                  <p:stCondLst>
                                    <p:cond delay="0"/>
                                  </p:stCondLst>
                                  <p:childTnLst>
                                    <p:set>
                                      <p:cBhvr>
                                        <p:cTn id="128" dur="1" fill="hold">
                                          <p:stCondLst>
                                            <p:cond delay="0"/>
                                          </p:stCondLst>
                                        </p:cTn>
                                        <p:tgtEl>
                                          <p:spTgt spid="16"/>
                                        </p:tgtEl>
                                        <p:attrNameLst>
                                          <p:attrName>style.visibility</p:attrName>
                                        </p:attrNameLst>
                                      </p:cBhvr>
                                      <p:to>
                                        <p:strVal val="visible"/>
                                      </p:to>
                                    </p:set>
                                    <p:anim calcmode="lin" valueType="num">
                                      <p:cBhvr additive="base">
                                        <p:cTn id="129" dur="2000" fill="hold"/>
                                        <p:tgtEl>
                                          <p:spTgt spid="16"/>
                                        </p:tgtEl>
                                        <p:attrNameLst>
                                          <p:attrName>ppt_x</p:attrName>
                                        </p:attrNameLst>
                                      </p:cBhvr>
                                      <p:tavLst>
                                        <p:tav tm="0">
                                          <p:val>
                                            <p:strVal val="1+#ppt_w/2"/>
                                          </p:val>
                                        </p:tav>
                                        <p:tav tm="100000">
                                          <p:val>
                                            <p:strVal val="#ppt_x"/>
                                          </p:val>
                                        </p:tav>
                                      </p:tavLst>
                                    </p:anim>
                                    <p:anim calcmode="lin" valueType="num">
                                      <p:cBhvr additive="base">
                                        <p:cTn id="130" dur="2000" fill="hold"/>
                                        <p:tgtEl>
                                          <p:spTgt spid="16"/>
                                        </p:tgtEl>
                                        <p:attrNameLst>
                                          <p:attrName>ppt_y</p:attrName>
                                        </p:attrNameLst>
                                      </p:cBhvr>
                                      <p:tavLst>
                                        <p:tav tm="0">
                                          <p:val>
                                            <p:strVal val="1+#ppt_h/2"/>
                                          </p:val>
                                        </p:tav>
                                        <p:tav tm="100000">
                                          <p:val>
                                            <p:strVal val="#ppt_y"/>
                                          </p:val>
                                        </p:tav>
                                      </p:tavLst>
                                    </p:anim>
                                  </p:childTnLst>
                                </p:cTn>
                              </p:par>
                              <p:par>
                                <p:cTn id="131" presetID="2" presetClass="entr" presetSubtype="6" fill="hold" nodeType="withEffect">
                                  <p:stCondLst>
                                    <p:cond delay="0"/>
                                  </p:stCondLst>
                                  <p:childTnLst>
                                    <p:set>
                                      <p:cBhvr>
                                        <p:cTn id="132" dur="1" fill="hold">
                                          <p:stCondLst>
                                            <p:cond delay="0"/>
                                          </p:stCondLst>
                                        </p:cTn>
                                        <p:tgtEl>
                                          <p:spTgt spid="18"/>
                                        </p:tgtEl>
                                        <p:attrNameLst>
                                          <p:attrName>style.visibility</p:attrName>
                                        </p:attrNameLst>
                                      </p:cBhvr>
                                      <p:to>
                                        <p:strVal val="visible"/>
                                      </p:to>
                                    </p:set>
                                    <p:anim calcmode="lin" valueType="num">
                                      <p:cBhvr additive="base">
                                        <p:cTn id="133" dur="2000" fill="hold"/>
                                        <p:tgtEl>
                                          <p:spTgt spid="18"/>
                                        </p:tgtEl>
                                        <p:attrNameLst>
                                          <p:attrName>ppt_x</p:attrName>
                                        </p:attrNameLst>
                                      </p:cBhvr>
                                      <p:tavLst>
                                        <p:tav tm="0">
                                          <p:val>
                                            <p:strVal val="1+#ppt_w/2"/>
                                          </p:val>
                                        </p:tav>
                                        <p:tav tm="100000">
                                          <p:val>
                                            <p:strVal val="#ppt_x"/>
                                          </p:val>
                                        </p:tav>
                                      </p:tavLst>
                                    </p:anim>
                                    <p:anim calcmode="lin" valueType="num">
                                      <p:cBhvr additive="base">
                                        <p:cTn id="134" dur="2000" fill="hold"/>
                                        <p:tgtEl>
                                          <p:spTgt spid="18"/>
                                        </p:tgtEl>
                                        <p:attrNameLst>
                                          <p:attrName>ppt_y</p:attrName>
                                        </p:attrNameLst>
                                      </p:cBhvr>
                                      <p:tavLst>
                                        <p:tav tm="0">
                                          <p:val>
                                            <p:strVal val="1+#ppt_h/2"/>
                                          </p:val>
                                        </p:tav>
                                        <p:tav tm="100000">
                                          <p:val>
                                            <p:strVal val="#ppt_y"/>
                                          </p:val>
                                        </p:tav>
                                      </p:tavLst>
                                    </p:anim>
                                  </p:childTnLst>
                                </p:cTn>
                              </p:par>
                              <p:par>
                                <p:cTn id="135" presetID="8" presetClass="emph" presetSubtype="0" fill="hold" nodeType="withEffect">
                                  <p:stCondLst>
                                    <p:cond delay="0"/>
                                  </p:stCondLst>
                                  <p:childTnLst>
                                    <p:animRot by="21600000">
                                      <p:cBhvr>
                                        <p:cTn id="136" dur="2000" fill="hold"/>
                                        <p:tgtEl>
                                          <p:spTgt spid="5"/>
                                        </p:tgtEl>
                                        <p:attrNameLst>
                                          <p:attrName>r</p:attrName>
                                        </p:attrNameLst>
                                      </p:cBhvr>
                                    </p:animRot>
                                  </p:childTnLst>
                                </p:cTn>
                              </p:par>
                              <p:par>
                                <p:cTn id="137" presetID="8" presetClass="emph" presetSubtype="0" fill="hold" nodeType="withEffect">
                                  <p:stCondLst>
                                    <p:cond delay="0"/>
                                  </p:stCondLst>
                                  <p:childTnLst>
                                    <p:animRot by="21600000">
                                      <p:cBhvr>
                                        <p:cTn id="138" dur="2000" fill="hold"/>
                                        <p:tgtEl>
                                          <p:spTgt spid="7"/>
                                        </p:tgtEl>
                                        <p:attrNameLst>
                                          <p:attrName>r</p:attrName>
                                        </p:attrNameLst>
                                      </p:cBhvr>
                                    </p:animRot>
                                  </p:childTnLst>
                                </p:cTn>
                              </p:par>
                              <p:par>
                                <p:cTn id="139" presetID="8" presetClass="emph" presetSubtype="0" fill="hold" nodeType="withEffect">
                                  <p:stCondLst>
                                    <p:cond delay="0"/>
                                  </p:stCondLst>
                                  <p:childTnLst>
                                    <p:animRot by="21600000">
                                      <p:cBhvr>
                                        <p:cTn id="140" dur="2000" fill="hold"/>
                                        <p:tgtEl>
                                          <p:spTgt spid="9"/>
                                        </p:tgtEl>
                                        <p:attrNameLst>
                                          <p:attrName>r</p:attrName>
                                        </p:attrNameLst>
                                      </p:cBhvr>
                                    </p:animRot>
                                  </p:childTnLst>
                                </p:cTn>
                              </p:par>
                              <p:par>
                                <p:cTn id="141" presetID="8" presetClass="emph" presetSubtype="0" fill="hold" nodeType="withEffect">
                                  <p:stCondLst>
                                    <p:cond delay="0"/>
                                  </p:stCondLst>
                                  <p:childTnLst>
                                    <p:animRot by="21600000">
                                      <p:cBhvr>
                                        <p:cTn id="142" dur="2000" fill="hold"/>
                                        <p:tgtEl>
                                          <p:spTgt spid="11"/>
                                        </p:tgtEl>
                                        <p:attrNameLst>
                                          <p:attrName>r</p:attrName>
                                        </p:attrNameLst>
                                      </p:cBhvr>
                                    </p:animRot>
                                  </p:childTnLst>
                                </p:cTn>
                              </p:par>
                              <p:par>
                                <p:cTn id="143" presetID="8" presetClass="emph" presetSubtype="0" fill="hold" nodeType="withEffect">
                                  <p:stCondLst>
                                    <p:cond delay="0"/>
                                  </p:stCondLst>
                                  <p:childTnLst>
                                    <p:animRot by="21600000">
                                      <p:cBhvr>
                                        <p:cTn id="144" dur="2000" fill="hold"/>
                                        <p:tgtEl>
                                          <p:spTgt spid="13"/>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15"/>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17"/>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19"/>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4"/>
                                        </p:tgtEl>
                                        <p:attrNameLst>
                                          <p:attrName>r</p:attrName>
                                        </p:attrNameLst>
                                      </p:cBhvr>
                                    </p:animRot>
                                  </p:childTnLst>
                                </p:cTn>
                              </p:par>
                              <p:par>
                                <p:cTn id="153" presetID="8" presetClass="emph" presetSubtype="0" fill="hold" nodeType="withEffect">
                                  <p:stCondLst>
                                    <p:cond delay="0"/>
                                  </p:stCondLst>
                                  <p:childTnLst>
                                    <p:animRot by="-21600000">
                                      <p:cBhvr>
                                        <p:cTn id="154" dur="2000" fill="hold"/>
                                        <p:tgtEl>
                                          <p:spTgt spid="6"/>
                                        </p:tgtEl>
                                        <p:attrNameLst>
                                          <p:attrName>r</p:attrName>
                                        </p:attrNameLst>
                                      </p:cBhvr>
                                    </p:animRot>
                                  </p:childTnLst>
                                </p:cTn>
                              </p:par>
                              <p:par>
                                <p:cTn id="155" presetID="8" presetClass="emph" presetSubtype="0" fill="hold" nodeType="withEffect">
                                  <p:stCondLst>
                                    <p:cond delay="0"/>
                                  </p:stCondLst>
                                  <p:childTnLst>
                                    <p:animRot by="-21600000">
                                      <p:cBhvr>
                                        <p:cTn id="156" dur="2000" fill="hold"/>
                                        <p:tgtEl>
                                          <p:spTgt spid="8"/>
                                        </p:tgtEl>
                                        <p:attrNameLst>
                                          <p:attrName>r</p:attrName>
                                        </p:attrNameLst>
                                      </p:cBhvr>
                                    </p:animRot>
                                  </p:childTnLst>
                                </p:cTn>
                              </p:par>
                              <p:par>
                                <p:cTn id="157" presetID="8" presetClass="emph" presetSubtype="0" fill="hold" nodeType="withEffect">
                                  <p:stCondLst>
                                    <p:cond delay="0"/>
                                  </p:stCondLst>
                                  <p:childTnLst>
                                    <p:animRot by="-21600000">
                                      <p:cBhvr>
                                        <p:cTn id="158" dur="2000" fill="hold"/>
                                        <p:tgtEl>
                                          <p:spTgt spid="10"/>
                                        </p:tgtEl>
                                        <p:attrNameLst>
                                          <p:attrName>r</p:attrName>
                                        </p:attrNameLst>
                                      </p:cBhvr>
                                    </p:animRot>
                                  </p:childTnLst>
                                </p:cTn>
                              </p:par>
                              <p:par>
                                <p:cTn id="159" presetID="8" presetClass="emph" presetSubtype="0" fill="hold" nodeType="withEffect">
                                  <p:stCondLst>
                                    <p:cond delay="0"/>
                                  </p:stCondLst>
                                  <p:childTnLst>
                                    <p:animRot by="-21600000">
                                      <p:cBhvr>
                                        <p:cTn id="160" dur="2000" fill="hold"/>
                                        <p:tgtEl>
                                          <p:spTgt spid="12"/>
                                        </p:tgtEl>
                                        <p:attrNameLst>
                                          <p:attrName>r</p:attrName>
                                        </p:attrNameLst>
                                      </p:cBhvr>
                                    </p:animRot>
                                  </p:childTnLst>
                                </p:cTn>
                              </p:par>
                              <p:par>
                                <p:cTn id="161" presetID="8" presetClass="emph" presetSubtype="0" fill="hold" nodeType="withEffect">
                                  <p:stCondLst>
                                    <p:cond delay="0"/>
                                  </p:stCondLst>
                                  <p:childTnLst>
                                    <p:animRot by="-21600000">
                                      <p:cBhvr>
                                        <p:cTn id="162" dur="2000" fill="hold"/>
                                        <p:tgtEl>
                                          <p:spTgt spid="14"/>
                                        </p:tgtEl>
                                        <p:attrNameLst>
                                          <p:attrName>r</p:attrName>
                                        </p:attrNameLst>
                                      </p:cBhvr>
                                    </p:animRot>
                                  </p:childTnLst>
                                </p:cTn>
                              </p:par>
                              <p:par>
                                <p:cTn id="163" presetID="8" presetClass="emph" presetSubtype="0" fill="hold" nodeType="withEffect">
                                  <p:stCondLst>
                                    <p:cond delay="0"/>
                                  </p:stCondLst>
                                  <p:childTnLst>
                                    <p:animRot by="-21600000">
                                      <p:cBhvr>
                                        <p:cTn id="164" dur="2000" fill="hold"/>
                                        <p:tgtEl>
                                          <p:spTgt spid="16"/>
                                        </p:tgtEl>
                                        <p:attrNameLst>
                                          <p:attrName>r</p:attrName>
                                        </p:attrNameLst>
                                      </p:cBhvr>
                                    </p:animRot>
                                  </p:childTnLst>
                                </p:cTn>
                              </p:par>
                              <p:par>
                                <p:cTn id="165" presetID="8" presetClass="emph" presetSubtype="0" fill="hold" nodeType="withEffect">
                                  <p:stCondLst>
                                    <p:cond delay="0"/>
                                  </p:stCondLst>
                                  <p:childTnLst>
                                    <p:animRot by="-21600000">
                                      <p:cBhvr>
                                        <p:cTn id="166" dur="2000" fill="hold"/>
                                        <p:tgtEl>
                                          <p:spTgt spid="18"/>
                                        </p:tgtEl>
                                        <p:attrNameLst>
                                          <p:attrName>r</p:attrName>
                                        </p:attrNameLst>
                                      </p:cBhvr>
                                    </p:animRot>
                                  </p:childTnLst>
                                </p:cTn>
                              </p:par>
                            </p:childTnLst>
                          </p:cTn>
                        </p:par>
                        <p:par>
                          <p:cTn id="167" fill="hold">
                            <p:stCondLst>
                              <p:cond delay="2000"/>
                            </p:stCondLst>
                            <p:childTnLst>
                              <p:par>
                                <p:cTn id="168" presetID="2" presetClass="exit" presetSubtype="4" fill="hold" nodeType="afterEffect">
                                  <p:stCondLst>
                                    <p:cond delay="0"/>
                                  </p:stCondLst>
                                  <p:childTnLst>
                                    <p:anim calcmode="lin" valueType="num">
                                      <p:cBhvr additive="base">
                                        <p:cTn id="169" dur="2000"/>
                                        <p:tgtEl>
                                          <p:spTgt spid="4"/>
                                        </p:tgtEl>
                                        <p:attrNameLst>
                                          <p:attrName>ppt_x</p:attrName>
                                        </p:attrNameLst>
                                      </p:cBhvr>
                                      <p:tavLst>
                                        <p:tav tm="0">
                                          <p:val>
                                            <p:strVal val="ppt_x"/>
                                          </p:val>
                                        </p:tav>
                                        <p:tav tm="100000">
                                          <p:val>
                                            <p:strVal val="ppt_x"/>
                                          </p:val>
                                        </p:tav>
                                      </p:tavLst>
                                    </p:anim>
                                    <p:anim calcmode="lin" valueType="num">
                                      <p:cBhvr additive="base">
                                        <p:cTn id="170" dur="2000"/>
                                        <p:tgtEl>
                                          <p:spTgt spid="4"/>
                                        </p:tgtEl>
                                        <p:attrNameLst>
                                          <p:attrName>ppt_y</p:attrName>
                                        </p:attrNameLst>
                                      </p:cBhvr>
                                      <p:tavLst>
                                        <p:tav tm="0">
                                          <p:val>
                                            <p:strVal val="ppt_y"/>
                                          </p:val>
                                        </p:tav>
                                        <p:tav tm="100000">
                                          <p:val>
                                            <p:strVal val="1+ppt_h/2"/>
                                          </p:val>
                                        </p:tav>
                                      </p:tavLst>
                                    </p:anim>
                                    <p:set>
                                      <p:cBhvr>
                                        <p:cTn id="171" dur="1" fill="hold">
                                          <p:stCondLst>
                                            <p:cond delay="1999"/>
                                          </p:stCondLst>
                                        </p:cTn>
                                        <p:tgtEl>
                                          <p:spTgt spid="4"/>
                                        </p:tgtEl>
                                        <p:attrNameLst>
                                          <p:attrName>style.visibility</p:attrName>
                                        </p:attrNameLst>
                                      </p:cBhvr>
                                      <p:to>
                                        <p:strVal val="hidden"/>
                                      </p:to>
                                    </p:set>
                                  </p:childTnLst>
                                </p:cTn>
                              </p:par>
                              <p:par>
                                <p:cTn id="172" presetID="2" presetClass="exit" presetSubtype="4" fill="hold" nodeType="withEffect">
                                  <p:stCondLst>
                                    <p:cond delay="0"/>
                                  </p:stCondLst>
                                  <p:childTnLst>
                                    <p:anim calcmode="lin" valueType="num">
                                      <p:cBhvr additive="base">
                                        <p:cTn id="173" dur="2000"/>
                                        <p:tgtEl>
                                          <p:spTgt spid="5"/>
                                        </p:tgtEl>
                                        <p:attrNameLst>
                                          <p:attrName>ppt_x</p:attrName>
                                        </p:attrNameLst>
                                      </p:cBhvr>
                                      <p:tavLst>
                                        <p:tav tm="0">
                                          <p:val>
                                            <p:strVal val="ppt_x"/>
                                          </p:val>
                                        </p:tav>
                                        <p:tav tm="100000">
                                          <p:val>
                                            <p:strVal val="ppt_x"/>
                                          </p:val>
                                        </p:tav>
                                      </p:tavLst>
                                    </p:anim>
                                    <p:anim calcmode="lin" valueType="num">
                                      <p:cBhvr additive="base">
                                        <p:cTn id="174" dur="2000"/>
                                        <p:tgtEl>
                                          <p:spTgt spid="5"/>
                                        </p:tgtEl>
                                        <p:attrNameLst>
                                          <p:attrName>ppt_y</p:attrName>
                                        </p:attrNameLst>
                                      </p:cBhvr>
                                      <p:tavLst>
                                        <p:tav tm="0">
                                          <p:val>
                                            <p:strVal val="ppt_y"/>
                                          </p:val>
                                        </p:tav>
                                        <p:tav tm="100000">
                                          <p:val>
                                            <p:strVal val="1+ppt_h/2"/>
                                          </p:val>
                                        </p:tav>
                                      </p:tavLst>
                                    </p:anim>
                                    <p:set>
                                      <p:cBhvr>
                                        <p:cTn id="175" dur="1" fill="hold">
                                          <p:stCondLst>
                                            <p:cond delay="1999"/>
                                          </p:stCondLst>
                                        </p:cTn>
                                        <p:tgtEl>
                                          <p:spTgt spid="5"/>
                                        </p:tgtEl>
                                        <p:attrNameLst>
                                          <p:attrName>style.visibility</p:attrName>
                                        </p:attrNameLst>
                                      </p:cBhvr>
                                      <p:to>
                                        <p:strVal val="hidden"/>
                                      </p:to>
                                    </p:set>
                                  </p:childTnLst>
                                </p:cTn>
                              </p:par>
                              <p:par>
                                <p:cTn id="176" presetID="2" presetClass="exit" presetSubtype="4" fill="hold" nodeType="withEffect">
                                  <p:stCondLst>
                                    <p:cond delay="0"/>
                                  </p:stCondLst>
                                  <p:childTnLst>
                                    <p:anim calcmode="lin" valueType="num">
                                      <p:cBhvr additive="base">
                                        <p:cTn id="177" dur="2000"/>
                                        <p:tgtEl>
                                          <p:spTgt spid="6"/>
                                        </p:tgtEl>
                                        <p:attrNameLst>
                                          <p:attrName>ppt_x</p:attrName>
                                        </p:attrNameLst>
                                      </p:cBhvr>
                                      <p:tavLst>
                                        <p:tav tm="0">
                                          <p:val>
                                            <p:strVal val="ppt_x"/>
                                          </p:val>
                                        </p:tav>
                                        <p:tav tm="100000">
                                          <p:val>
                                            <p:strVal val="ppt_x"/>
                                          </p:val>
                                        </p:tav>
                                      </p:tavLst>
                                    </p:anim>
                                    <p:anim calcmode="lin" valueType="num">
                                      <p:cBhvr additive="base">
                                        <p:cTn id="178" dur="2000"/>
                                        <p:tgtEl>
                                          <p:spTgt spid="6"/>
                                        </p:tgtEl>
                                        <p:attrNameLst>
                                          <p:attrName>ppt_y</p:attrName>
                                        </p:attrNameLst>
                                      </p:cBhvr>
                                      <p:tavLst>
                                        <p:tav tm="0">
                                          <p:val>
                                            <p:strVal val="ppt_y"/>
                                          </p:val>
                                        </p:tav>
                                        <p:tav tm="100000">
                                          <p:val>
                                            <p:strVal val="1+ppt_h/2"/>
                                          </p:val>
                                        </p:tav>
                                      </p:tavLst>
                                    </p:anim>
                                    <p:set>
                                      <p:cBhvr>
                                        <p:cTn id="179" dur="1" fill="hold">
                                          <p:stCondLst>
                                            <p:cond delay="1999"/>
                                          </p:stCondLst>
                                        </p:cTn>
                                        <p:tgtEl>
                                          <p:spTgt spid="6"/>
                                        </p:tgtEl>
                                        <p:attrNameLst>
                                          <p:attrName>style.visibility</p:attrName>
                                        </p:attrNameLst>
                                      </p:cBhvr>
                                      <p:to>
                                        <p:strVal val="hidden"/>
                                      </p:to>
                                    </p:set>
                                  </p:childTnLst>
                                </p:cTn>
                              </p:par>
                              <p:par>
                                <p:cTn id="180" presetID="2" presetClass="exit" presetSubtype="4" fill="hold" nodeType="withEffect">
                                  <p:stCondLst>
                                    <p:cond delay="0"/>
                                  </p:stCondLst>
                                  <p:childTnLst>
                                    <p:anim calcmode="lin" valueType="num">
                                      <p:cBhvr additive="base">
                                        <p:cTn id="181" dur="2000"/>
                                        <p:tgtEl>
                                          <p:spTgt spid="7"/>
                                        </p:tgtEl>
                                        <p:attrNameLst>
                                          <p:attrName>ppt_x</p:attrName>
                                        </p:attrNameLst>
                                      </p:cBhvr>
                                      <p:tavLst>
                                        <p:tav tm="0">
                                          <p:val>
                                            <p:strVal val="ppt_x"/>
                                          </p:val>
                                        </p:tav>
                                        <p:tav tm="100000">
                                          <p:val>
                                            <p:strVal val="ppt_x"/>
                                          </p:val>
                                        </p:tav>
                                      </p:tavLst>
                                    </p:anim>
                                    <p:anim calcmode="lin" valueType="num">
                                      <p:cBhvr additive="base">
                                        <p:cTn id="182" dur="2000"/>
                                        <p:tgtEl>
                                          <p:spTgt spid="7"/>
                                        </p:tgtEl>
                                        <p:attrNameLst>
                                          <p:attrName>ppt_y</p:attrName>
                                        </p:attrNameLst>
                                      </p:cBhvr>
                                      <p:tavLst>
                                        <p:tav tm="0">
                                          <p:val>
                                            <p:strVal val="ppt_y"/>
                                          </p:val>
                                        </p:tav>
                                        <p:tav tm="100000">
                                          <p:val>
                                            <p:strVal val="1+ppt_h/2"/>
                                          </p:val>
                                        </p:tav>
                                      </p:tavLst>
                                    </p:anim>
                                    <p:set>
                                      <p:cBhvr>
                                        <p:cTn id="183" dur="1" fill="hold">
                                          <p:stCondLst>
                                            <p:cond delay="1999"/>
                                          </p:stCondLst>
                                        </p:cTn>
                                        <p:tgtEl>
                                          <p:spTgt spid="7"/>
                                        </p:tgtEl>
                                        <p:attrNameLst>
                                          <p:attrName>style.visibility</p:attrName>
                                        </p:attrNameLst>
                                      </p:cBhvr>
                                      <p:to>
                                        <p:strVal val="hidden"/>
                                      </p:to>
                                    </p:set>
                                  </p:childTnLst>
                                </p:cTn>
                              </p:par>
                              <p:par>
                                <p:cTn id="184" presetID="2" presetClass="exit" presetSubtype="4" fill="hold" nodeType="withEffect">
                                  <p:stCondLst>
                                    <p:cond delay="0"/>
                                  </p:stCondLst>
                                  <p:childTnLst>
                                    <p:anim calcmode="lin" valueType="num">
                                      <p:cBhvr additive="base">
                                        <p:cTn id="185" dur="2000"/>
                                        <p:tgtEl>
                                          <p:spTgt spid="8"/>
                                        </p:tgtEl>
                                        <p:attrNameLst>
                                          <p:attrName>ppt_x</p:attrName>
                                        </p:attrNameLst>
                                      </p:cBhvr>
                                      <p:tavLst>
                                        <p:tav tm="0">
                                          <p:val>
                                            <p:strVal val="ppt_x"/>
                                          </p:val>
                                        </p:tav>
                                        <p:tav tm="100000">
                                          <p:val>
                                            <p:strVal val="ppt_x"/>
                                          </p:val>
                                        </p:tav>
                                      </p:tavLst>
                                    </p:anim>
                                    <p:anim calcmode="lin" valueType="num">
                                      <p:cBhvr additive="base">
                                        <p:cTn id="186" dur="2000"/>
                                        <p:tgtEl>
                                          <p:spTgt spid="8"/>
                                        </p:tgtEl>
                                        <p:attrNameLst>
                                          <p:attrName>ppt_y</p:attrName>
                                        </p:attrNameLst>
                                      </p:cBhvr>
                                      <p:tavLst>
                                        <p:tav tm="0">
                                          <p:val>
                                            <p:strVal val="ppt_y"/>
                                          </p:val>
                                        </p:tav>
                                        <p:tav tm="100000">
                                          <p:val>
                                            <p:strVal val="1+ppt_h/2"/>
                                          </p:val>
                                        </p:tav>
                                      </p:tavLst>
                                    </p:anim>
                                    <p:set>
                                      <p:cBhvr>
                                        <p:cTn id="187" dur="1" fill="hold">
                                          <p:stCondLst>
                                            <p:cond delay="1999"/>
                                          </p:stCondLst>
                                        </p:cTn>
                                        <p:tgtEl>
                                          <p:spTgt spid="8"/>
                                        </p:tgtEl>
                                        <p:attrNameLst>
                                          <p:attrName>style.visibility</p:attrName>
                                        </p:attrNameLst>
                                      </p:cBhvr>
                                      <p:to>
                                        <p:strVal val="hidden"/>
                                      </p:to>
                                    </p:set>
                                  </p:childTnLst>
                                </p:cTn>
                              </p:par>
                              <p:par>
                                <p:cTn id="188" presetID="2" presetClass="exit" presetSubtype="4" fill="hold" nodeType="withEffect">
                                  <p:stCondLst>
                                    <p:cond delay="0"/>
                                  </p:stCondLst>
                                  <p:childTnLst>
                                    <p:anim calcmode="lin" valueType="num">
                                      <p:cBhvr additive="base">
                                        <p:cTn id="189" dur="2000"/>
                                        <p:tgtEl>
                                          <p:spTgt spid="9"/>
                                        </p:tgtEl>
                                        <p:attrNameLst>
                                          <p:attrName>ppt_x</p:attrName>
                                        </p:attrNameLst>
                                      </p:cBhvr>
                                      <p:tavLst>
                                        <p:tav tm="0">
                                          <p:val>
                                            <p:strVal val="ppt_x"/>
                                          </p:val>
                                        </p:tav>
                                        <p:tav tm="100000">
                                          <p:val>
                                            <p:strVal val="ppt_x"/>
                                          </p:val>
                                        </p:tav>
                                      </p:tavLst>
                                    </p:anim>
                                    <p:anim calcmode="lin" valueType="num">
                                      <p:cBhvr additive="base">
                                        <p:cTn id="190" dur="2000"/>
                                        <p:tgtEl>
                                          <p:spTgt spid="9"/>
                                        </p:tgtEl>
                                        <p:attrNameLst>
                                          <p:attrName>ppt_y</p:attrName>
                                        </p:attrNameLst>
                                      </p:cBhvr>
                                      <p:tavLst>
                                        <p:tav tm="0">
                                          <p:val>
                                            <p:strVal val="ppt_y"/>
                                          </p:val>
                                        </p:tav>
                                        <p:tav tm="100000">
                                          <p:val>
                                            <p:strVal val="1+ppt_h/2"/>
                                          </p:val>
                                        </p:tav>
                                      </p:tavLst>
                                    </p:anim>
                                    <p:set>
                                      <p:cBhvr>
                                        <p:cTn id="191" dur="1" fill="hold">
                                          <p:stCondLst>
                                            <p:cond delay="1999"/>
                                          </p:stCondLst>
                                        </p:cTn>
                                        <p:tgtEl>
                                          <p:spTgt spid="9"/>
                                        </p:tgtEl>
                                        <p:attrNameLst>
                                          <p:attrName>style.visibility</p:attrName>
                                        </p:attrNameLst>
                                      </p:cBhvr>
                                      <p:to>
                                        <p:strVal val="hidden"/>
                                      </p:to>
                                    </p:set>
                                  </p:childTnLst>
                                </p:cTn>
                              </p:par>
                              <p:par>
                                <p:cTn id="192" presetID="2" presetClass="exit" presetSubtype="4" fill="hold" nodeType="withEffect">
                                  <p:stCondLst>
                                    <p:cond delay="0"/>
                                  </p:stCondLst>
                                  <p:childTnLst>
                                    <p:anim calcmode="lin" valueType="num">
                                      <p:cBhvr additive="base">
                                        <p:cTn id="193" dur="2000"/>
                                        <p:tgtEl>
                                          <p:spTgt spid="10"/>
                                        </p:tgtEl>
                                        <p:attrNameLst>
                                          <p:attrName>ppt_x</p:attrName>
                                        </p:attrNameLst>
                                      </p:cBhvr>
                                      <p:tavLst>
                                        <p:tav tm="0">
                                          <p:val>
                                            <p:strVal val="ppt_x"/>
                                          </p:val>
                                        </p:tav>
                                        <p:tav tm="100000">
                                          <p:val>
                                            <p:strVal val="ppt_x"/>
                                          </p:val>
                                        </p:tav>
                                      </p:tavLst>
                                    </p:anim>
                                    <p:anim calcmode="lin" valueType="num">
                                      <p:cBhvr additive="base">
                                        <p:cTn id="194" dur="2000"/>
                                        <p:tgtEl>
                                          <p:spTgt spid="10"/>
                                        </p:tgtEl>
                                        <p:attrNameLst>
                                          <p:attrName>ppt_y</p:attrName>
                                        </p:attrNameLst>
                                      </p:cBhvr>
                                      <p:tavLst>
                                        <p:tav tm="0">
                                          <p:val>
                                            <p:strVal val="ppt_y"/>
                                          </p:val>
                                        </p:tav>
                                        <p:tav tm="100000">
                                          <p:val>
                                            <p:strVal val="1+ppt_h/2"/>
                                          </p:val>
                                        </p:tav>
                                      </p:tavLst>
                                    </p:anim>
                                    <p:set>
                                      <p:cBhvr>
                                        <p:cTn id="195" dur="1" fill="hold">
                                          <p:stCondLst>
                                            <p:cond delay="1999"/>
                                          </p:stCondLst>
                                        </p:cTn>
                                        <p:tgtEl>
                                          <p:spTgt spid="10"/>
                                        </p:tgtEl>
                                        <p:attrNameLst>
                                          <p:attrName>style.visibility</p:attrName>
                                        </p:attrNameLst>
                                      </p:cBhvr>
                                      <p:to>
                                        <p:strVal val="hidden"/>
                                      </p:to>
                                    </p:set>
                                  </p:childTnLst>
                                </p:cTn>
                              </p:par>
                              <p:par>
                                <p:cTn id="196" presetID="2" presetClass="exit" presetSubtype="4" fill="hold" nodeType="withEffect">
                                  <p:stCondLst>
                                    <p:cond delay="0"/>
                                  </p:stCondLst>
                                  <p:childTnLst>
                                    <p:anim calcmode="lin" valueType="num">
                                      <p:cBhvr additive="base">
                                        <p:cTn id="197" dur="2000"/>
                                        <p:tgtEl>
                                          <p:spTgt spid="11"/>
                                        </p:tgtEl>
                                        <p:attrNameLst>
                                          <p:attrName>ppt_x</p:attrName>
                                        </p:attrNameLst>
                                      </p:cBhvr>
                                      <p:tavLst>
                                        <p:tav tm="0">
                                          <p:val>
                                            <p:strVal val="ppt_x"/>
                                          </p:val>
                                        </p:tav>
                                        <p:tav tm="100000">
                                          <p:val>
                                            <p:strVal val="ppt_x"/>
                                          </p:val>
                                        </p:tav>
                                      </p:tavLst>
                                    </p:anim>
                                    <p:anim calcmode="lin" valueType="num">
                                      <p:cBhvr additive="base">
                                        <p:cTn id="198" dur="2000"/>
                                        <p:tgtEl>
                                          <p:spTgt spid="11"/>
                                        </p:tgtEl>
                                        <p:attrNameLst>
                                          <p:attrName>ppt_y</p:attrName>
                                        </p:attrNameLst>
                                      </p:cBhvr>
                                      <p:tavLst>
                                        <p:tav tm="0">
                                          <p:val>
                                            <p:strVal val="ppt_y"/>
                                          </p:val>
                                        </p:tav>
                                        <p:tav tm="100000">
                                          <p:val>
                                            <p:strVal val="1+ppt_h/2"/>
                                          </p:val>
                                        </p:tav>
                                      </p:tavLst>
                                    </p:anim>
                                    <p:set>
                                      <p:cBhvr>
                                        <p:cTn id="199" dur="1" fill="hold">
                                          <p:stCondLst>
                                            <p:cond delay="1999"/>
                                          </p:stCondLst>
                                        </p:cTn>
                                        <p:tgtEl>
                                          <p:spTgt spid="11"/>
                                        </p:tgtEl>
                                        <p:attrNameLst>
                                          <p:attrName>style.visibility</p:attrName>
                                        </p:attrNameLst>
                                      </p:cBhvr>
                                      <p:to>
                                        <p:strVal val="hidden"/>
                                      </p:to>
                                    </p:set>
                                  </p:childTnLst>
                                </p:cTn>
                              </p:par>
                              <p:par>
                                <p:cTn id="200" presetID="2" presetClass="exit" presetSubtype="4" fill="hold" nodeType="withEffect">
                                  <p:stCondLst>
                                    <p:cond delay="0"/>
                                  </p:stCondLst>
                                  <p:childTnLst>
                                    <p:anim calcmode="lin" valueType="num">
                                      <p:cBhvr additive="base">
                                        <p:cTn id="201" dur="2000"/>
                                        <p:tgtEl>
                                          <p:spTgt spid="12"/>
                                        </p:tgtEl>
                                        <p:attrNameLst>
                                          <p:attrName>ppt_x</p:attrName>
                                        </p:attrNameLst>
                                      </p:cBhvr>
                                      <p:tavLst>
                                        <p:tav tm="0">
                                          <p:val>
                                            <p:strVal val="ppt_x"/>
                                          </p:val>
                                        </p:tav>
                                        <p:tav tm="100000">
                                          <p:val>
                                            <p:strVal val="ppt_x"/>
                                          </p:val>
                                        </p:tav>
                                      </p:tavLst>
                                    </p:anim>
                                    <p:anim calcmode="lin" valueType="num">
                                      <p:cBhvr additive="base">
                                        <p:cTn id="202" dur="2000"/>
                                        <p:tgtEl>
                                          <p:spTgt spid="12"/>
                                        </p:tgtEl>
                                        <p:attrNameLst>
                                          <p:attrName>ppt_y</p:attrName>
                                        </p:attrNameLst>
                                      </p:cBhvr>
                                      <p:tavLst>
                                        <p:tav tm="0">
                                          <p:val>
                                            <p:strVal val="ppt_y"/>
                                          </p:val>
                                        </p:tav>
                                        <p:tav tm="100000">
                                          <p:val>
                                            <p:strVal val="1+ppt_h/2"/>
                                          </p:val>
                                        </p:tav>
                                      </p:tavLst>
                                    </p:anim>
                                    <p:set>
                                      <p:cBhvr>
                                        <p:cTn id="203" dur="1" fill="hold">
                                          <p:stCondLst>
                                            <p:cond delay="1999"/>
                                          </p:stCondLst>
                                        </p:cTn>
                                        <p:tgtEl>
                                          <p:spTgt spid="12"/>
                                        </p:tgtEl>
                                        <p:attrNameLst>
                                          <p:attrName>style.visibility</p:attrName>
                                        </p:attrNameLst>
                                      </p:cBhvr>
                                      <p:to>
                                        <p:strVal val="hidden"/>
                                      </p:to>
                                    </p:set>
                                  </p:childTnLst>
                                </p:cTn>
                              </p:par>
                              <p:par>
                                <p:cTn id="204" presetID="2" presetClass="exit" presetSubtype="4" fill="hold" nodeType="withEffect">
                                  <p:stCondLst>
                                    <p:cond delay="0"/>
                                  </p:stCondLst>
                                  <p:childTnLst>
                                    <p:anim calcmode="lin" valueType="num">
                                      <p:cBhvr additive="base">
                                        <p:cTn id="205" dur="2000"/>
                                        <p:tgtEl>
                                          <p:spTgt spid="13"/>
                                        </p:tgtEl>
                                        <p:attrNameLst>
                                          <p:attrName>ppt_x</p:attrName>
                                        </p:attrNameLst>
                                      </p:cBhvr>
                                      <p:tavLst>
                                        <p:tav tm="0">
                                          <p:val>
                                            <p:strVal val="ppt_x"/>
                                          </p:val>
                                        </p:tav>
                                        <p:tav tm="100000">
                                          <p:val>
                                            <p:strVal val="ppt_x"/>
                                          </p:val>
                                        </p:tav>
                                      </p:tavLst>
                                    </p:anim>
                                    <p:anim calcmode="lin" valueType="num">
                                      <p:cBhvr additive="base">
                                        <p:cTn id="206" dur="2000"/>
                                        <p:tgtEl>
                                          <p:spTgt spid="13"/>
                                        </p:tgtEl>
                                        <p:attrNameLst>
                                          <p:attrName>ppt_y</p:attrName>
                                        </p:attrNameLst>
                                      </p:cBhvr>
                                      <p:tavLst>
                                        <p:tav tm="0">
                                          <p:val>
                                            <p:strVal val="ppt_y"/>
                                          </p:val>
                                        </p:tav>
                                        <p:tav tm="100000">
                                          <p:val>
                                            <p:strVal val="1+ppt_h/2"/>
                                          </p:val>
                                        </p:tav>
                                      </p:tavLst>
                                    </p:anim>
                                    <p:set>
                                      <p:cBhvr>
                                        <p:cTn id="207" dur="1" fill="hold">
                                          <p:stCondLst>
                                            <p:cond delay="1999"/>
                                          </p:stCondLst>
                                        </p:cTn>
                                        <p:tgtEl>
                                          <p:spTgt spid="13"/>
                                        </p:tgtEl>
                                        <p:attrNameLst>
                                          <p:attrName>style.visibility</p:attrName>
                                        </p:attrNameLst>
                                      </p:cBhvr>
                                      <p:to>
                                        <p:strVal val="hidden"/>
                                      </p:to>
                                    </p:set>
                                  </p:childTnLst>
                                </p:cTn>
                              </p:par>
                              <p:par>
                                <p:cTn id="208" presetID="2" presetClass="exit" presetSubtype="4" fill="hold" nodeType="withEffect">
                                  <p:stCondLst>
                                    <p:cond delay="0"/>
                                  </p:stCondLst>
                                  <p:childTnLst>
                                    <p:anim calcmode="lin" valueType="num">
                                      <p:cBhvr additive="base">
                                        <p:cTn id="209" dur="2000"/>
                                        <p:tgtEl>
                                          <p:spTgt spid="14"/>
                                        </p:tgtEl>
                                        <p:attrNameLst>
                                          <p:attrName>ppt_x</p:attrName>
                                        </p:attrNameLst>
                                      </p:cBhvr>
                                      <p:tavLst>
                                        <p:tav tm="0">
                                          <p:val>
                                            <p:strVal val="ppt_x"/>
                                          </p:val>
                                        </p:tav>
                                        <p:tav tm="100000">
                                          <p:val>
                                            <p:strVal val="ppt_x"/>
                                          </p:val>
                                        </p:tav>
                                      </p:tavLst>
                                    </p:anim>
                                    <p:anim calcmode="lin" valueType="num">
                                      <p:cBhvr additive="base">
                                        <p:cTn id="210" dur="2000"/>
                                        <p:tgtEl>
                                          <p:spTgt spid="14"/>
                                        </p:tgtEl>
                                        <p:attrNameLst>
                                          <p:attrName>ppt_y</p:attrName>
                                        </p:attrNameLst>
                                      </p:cBhvr>
                                      <p:tavLst>
                                        <p:tav tm="0">
                                          <p:val>
                                            <p:strVal val="ppt_y"/>
                                          </p:val>
                                        </p:tav>
                                        <p:tav tm="100000">
                                          <p:val>
                                            <p:strVal val="1+ppt_h/2"/>
                                          </p:val>
                                        </p:tav>
                                      </p:tavLst>
                                    </p:anim>
                                    <p:set>
                                      <p:cBhvr>
                                        <p:cTn id="211" dur="1" fill="hold">
                                          <p:stCondLst>
                                            <p:cond delay="1999"/>
                                          </p:stCondLst>
                                        </p:cTn>
                                        <p:tgtEl>
                                          <p:spTgt spid="14"/>
                                        </p:tgtEl>
                                        <p:attrNameLst>
                                          <p:attrName>style.visibility</p:attrName>
                                        </p:attrNameLst>
                                      </p:cBhvr>
                                      <p:to>
                                        <p:strVal val="hidden"/>
                                      </p:to>
                                    </p:set>
                                  </p:childTnLst>
                                </p:cTn>
                              </p:par>
                              <p:par>
                                <p:cTn id="212" presetID="2" presetClass="exit" presetSubtype="4" fill="hold" nodeType="withEffect">
                                  <p:stCondLst>
                                    <p:cond delay="0"/>
                                  </p:stCondLst>
                                  <p:childTnLst>
                                    <p:anim calcmode="lin" valueType="num">
                                      <p:cBhvr additive="base">
                                        <p:cTn id="213" dur="2000"/>
                                        <p:tgtEl>
                                          <p:spTgt spid="15"/>
                                        </p:tgtEl>
                                        <p:attrNameLst>
                                          <p:attrName>ppt_x</p:attrName>
                                        </p:attrNameLst>
                                      </p:cBhvr>
                                      <p:tavLst>
                                        <p:tav tm="0">
                                          <p:val>
                                            <p:strVal val="ppt_x"/>
                                          </p:val>
                                        </p:tav>
                                        <p:tav tm="100000">
                                          <p:val>
                                            <p:strVal val="ppt_x"/>
                                          </p:val>
                                        </p:tav>
                                      </p:tavLst>
                                    </p:anim>
                                    <p:anim calcmode="lin" valueType="num">
                                      <p:cBhvr additive="base">
                                        <p:cTn id="214" dur="2000"/>
                                        <p:tgtEl>
                                          <p:spTgt spid="15"/>
                                        </p:tgtEl>
                                        <p:attrNameLst>
                                          <p:attrName>ppt_y</p:attrName>
                                        </p:attrNameLst>
                                      </p:cBhvr>
                                      <p:tavLst>
                                        <p:tav tm="0">
                                          <p:val>
                                            <p:strVal val="ppt_y"/>
                                          </p:val>
                                        </p:tav>
                                        <p:tav tm="100000">
                                          <p:val>
                                            <p:strVal val="1+ppt_h/2"/>
                                          </p:val>
                                        </p:tav>
                                      </p:tavLst>
                                    </p:anim>
                                    <p:set>
                                      <p:cBhvr>
                                        <p:cTn id="215" dur="1" fill="hold">
                                          <p:stCondLst>
                                            <p:cond delay="1999"/>
                                          </p:stCondLst>
                                        </p:cTn>
                                        <p:tgtEl>
                                          <p:spTgt spid="15"/>
                                        </p:tgtEl>
                                        <p:attrNameLst>
                                          <p:attrName>style.visibility</p:attrName>
                                        </p:attrNameLst>
                                      </p:cBhvr>
                                      <p:to>
                                        <p:strVal val="hidden"/>
                                      </p:to>
                                    </p:set>
                                  </p:childTnLst>
                                </p:cTn>
                              </p:par>
                              <p:par>
                                <p:cTn id="216" presetID="2" presetClass="exit" presetSubtype="4" fill="hold" nodeType="withEffect">
                                  <p:stCondLst>
                                    <p:cond delay="0"/>
                                  </p:stCondLst>
                                  <p:childTnLst>
                                    <p:anim calcmode="lin" valueType="num">
                                      <p:cBhvr additive="base">
                                        <p:cTn id="217" dur="2000"/>
                                        <p:tgtEl>
                                          <p:spTgt spid="16"/>
                                        </p:tgtEl>
                                        <p:attrNameLst>
                                          <p:attrName>ppt_x</p:attrName>
                                        </p:attrNameLst>
                                      </p:cBhvr>
                                      <p:tavLst>
                                        <p:tav tm="0">
                                          <p:val>
                                            <p:strVal val="ppt_x"/>
                                          </p:val>
                                        </p:tav>
                                        <p:tav tm="100000">
                                          <p:val>
                                            <p:strVal val="ppt_x"/>
                                          </p:val>
                                        </p:tav>
                                      </p:tavLst>
                                    </p:anim>
                                    <p:anim calcmode="lin" valueType="num">
                                      <p:cBhvr additive="base">
                                        <p:cTn id="218" dur="2000"/>
                                        <p:tgtEl>
                                          <p:spTgt spid="16"/>
                                        </p:tgtEl>
                                        <p:attrNameLst>
                                          <p:attrName>ppt_y</p:attrName>
                                        </p:attrNameLst>
                                      </p:cBhvr>
                                      <p:tavLst>
                                        <p:tav tm="0">
                                          <p:val>
                                            <p:strVal val="ppt_y"/>
                                          </p:val>
                                        </p:tav>
                                        <p:tav tm="100000">
                                          <p:val>
                                            <p:strVal val="1+ppt_h/2"/>
                                          </p:val>
                                        </p:tav>
                                      </p:tavLst>
                                    </p:anim>
                                    <p:set>
                                      <p:cBhvr>
                                        <p:cTn id="219" dur="1" fill="hold">
                                          <p:stCondLst>
                                            <p:cond delay="1999"/>
                                          </p:stCondLst>
                                        </p:cTn>
                                        <p:tgtEl>
                                          <p:spTgt spid="16"/>
                                        </p:tgtEl>
                                        <p:attrNameLst>
                                          <p:attrName>style.visibility</p:attrName>
                                        </p:attrNameLst>
                                      </p:cBhvr>
                                      <p:to>
                                        <p:strVal val="hidden"/>
                                      </p:to>
                                    </p:set>
                                  </p:childTnLst>
                                </p:cTn>
                              </p:par>
                              <p:par>
                                <p:cTn id="220" presetID="2" presetClass="exit" presetSubtype="4" fill="hold" nodeType="withEffect">
                                  <p:stCondLst>
                                    <p:cond delay="0"/>
                                  </p:stCondLst>
                                  <p:childTnLst>
                                    <p:anim calcmode="lin" valueType="num">
                                      <p:cBhvr additive="base">
                                        <p:cTn id="221" dur="2000"/>
                                        <p:tgtEl>
                                          <p:spTgt spid="17"/>
                                        </p:tgtEl>
                                        <p:attrNameLst>
                                          <p:attrName>ppt_x</p:attrName>
                                        </p:attrNameLst>
                                      </p:cBhvr>
                                      <p:tavLst>
                                        <p:tav tm="0">
                                          <p:val>
                                            <p:strVal val="ppt_x"/>
                                          </p:val>
                                        </p:tav>
                                        <p:tav tm="100000">
                                          <p:val>
                                            <p:strVal val="ppt_x"/>
                                          </p:val>
                                        </p:tav>
                                      </p:tavLst>
                                    </p:anim>
                                    <p:anim calcmode="lin" valueType="num">
                                      <p:cBhvr additive="base">
                                        <p:cTn id="222" dur="2000"/>
                                        <p:tgtEl>
                                          <p:spTgt spid="17"/>
                                        </p:tgtEl>
                                        <p:attrNameLst>
                                          <p:attrName>ppt_y</p:attrName>
                                        </p:attrNameLst>
                                      </p:cBhvr>
                                      <p:tavLst>
                                        <p:tav tm="0">
                                          <p:val>
                                            <p:strVal val="ppt_y"/>
                                          </p:val>
                                        </p:tav>
                                        <p:tav tm="100000">
                                          <p:val>
                                            <p:strVal val="1+ppt_h/2"/>
                                          </p:val>
                                        </p:tav>
                                      </p:tavLst>
                                    </p:anim>
                                    <p:set>
                                      <p:cBhvr>
                                        <p:cTn id="223" dur="1" fill="hold">
                                          <p:stCondLst>
                                            <p:cond delay="1999"/>
                                          </p:stCondLst>
                                        </p:cTn>
                                        <p:tgtEl>
                                          <p:spTgt spid="17"/>
                                        </p:tgtEl>
                                        <p:attrNameLst>
                                          <p:attrName>style.visibility</p:attrName>
                                        </p:attrNameLst>
                                      </p:cBhvr>
                                      <p:to>
                                        <p:strVal val="hidden"/>
                                      </p:to>
                                    </p:set>
                                  </p:childTnLst>
                                </p:cTn>
                              </p:par>
                              <p:par>
                                <p:cTn id="224" presetID="2" presetClass="exit" presetSubtype="4" fill="hold" nodeType="withEffect">
                                  <p:stCondLst>
                                    <p:cond delay="0"/>
                                  </p:stCondLst>
                                  <p:childTnLst>
                                    <p:anim calcmode="lin" valueType="num">
                                      <p:cBhvr additive="base">
                                        <p:cTn id="225" dur="2000"/>
                                        <p:tgtEl>
                                          <p:spTgt spid="18"/>
                                        </p:tgtEl>
                                        <p:attrNameLst>
                                          <p:attrName>ppt_x</p:attrName>
                                        </p:attrNameLst>
                                      </p:cBhvr>
                                      <p:tavLst>
                                        <p:tav tm="0">
                                          <p:val>
                                            <p:strVal val="ppt_x"/>
                                          </p:val>
                                        </p:tav>
                                        <p:tav tm="100000">
                                          <p:val>
                                            <p:strVal val="ppt_x"/>
                                          </p:val>
                                        </p:tav>
                                      </p:tavLst>
                                    </p:anim>
                                    <p:anim calcmode="lin" valueType="num">
                                      <p:cBhvr additive="base">
                                        <p:cTn id="226" dur="2000"/>
                                        <p:tgtEl>
                                          <p:spTgt spid="18"/>
                                        </p:tgtEl>
                                        <p:attrNameLst>
                                          <p:attrName>ppt_y</p:attrName>
                                        </p:attrNameLst>
                                      </p:cBhvr>
                                      <p:tavLst>
                                        <p:tav tm="0">
                                          <p:val>
                                            <p:strVal val="ppt_y"/>
                                          </p:val>
                                        </p:tav>
                                        <p:tav tm="100000">
                                          <p:val>
                                            <p:strVal val="1+ppt_h/2"/>
                                          </p:val>
                                        </p:tav>
                                      </p:tavLst>
                                    </p:anim>
                                    <p:set>
                                      <p:cBhvr>
                                        <p:cTn id="227" dur="1" fill="hold">
                                          <p:stCondLst>
                                            <p:cond delay="1999"/>
                                          </p:stCondLst>
                                        </p:cTn>
                                        <p:tgtEl>
                                          <p:spTgt spid="18"/>
                                        </p:tgtEl>
                                        <p:attrNameLst>
                                          <p:attrName>style.visibility</p:attrName>
                                        </p:attrNameLst>
                                      </p:cBhvr>
                                      <p:to>
                                        <p:strVal val="hidden"/>
                                      </p:to>
                                    </p:set>
                                  </p:childTnLst>
                                </p:cTn>
                              </p:par>
                              <p:par>
                                <p:cTn id="228" presetID="2" presetClass="exit" presetSubtype="4" fill="hold" nodeType="withEffect">
                                  <p:stCondLst>
                                    <p:cond delay="0"/>
                                  </p:stCondLst>
                                  <p:childTnLst>
                                    <p:anim calcmode="lin" valueType="num">
                                      <p:cBhvr additive="base">
                                        <p:cTn id="229" dur="2000"/>
                                        <p:tgtEl>
                                          <p:spTgt spid="19"/>
                                        </p:tgtEl>
                                        <p:attrNameLst>
                                          <p:attrName>ppt_x</p:attrName>
                                        </p:attrNameLst>
                                      </p:cBhvr>
                                      <p:tavLst>
                                        <p:tav tm="0">
                                          <p:val>
                                            <p:strVal val="ppt_x"/>
                                          </p:val>
                                        </p:tav>
                                        <p:tav tm="100000">
                                          <p:val>
                                            <p:strVal val="ppt_x"/>
                                          </p:val>
                                        </p:tav>
                                      </p:tavLst>
                                    </p:anim>
                                    <p:anim calcmode="lin" valueType="num">
                                      <p:cBhvr additive="base">
                                        <p:cTn id="230" dur="2000"/>
                                        <p:tgtEl>
                                          <p:spTgt spid="19"/>
                                        </p:tgtEl>
                                        <p:attrNameLst>
                                          <p:attrName>ppt_y</p:attrName>
                                        </p:attrNameLst>
                                      </p:cBhvr>
                                      <p:tavLst>
                                        <p:tav tm="0">
                                          <p:val>
                                            <p:strVal val="ppt_y"/>
                                          </p:val>
                                        </p:tav>
                                        <p:tav tm="100000">
                                          <p:val>
                                            <p:strVal val="1+ppt_h/2"/>
                                          </p:val>
                                        </p:tav>
                                      </p:tavLst>
                                    </p:anim>
                                    <p:set>
                                      <p:cBhvr>
                                        <p:cTn id="231" dur="1" fill="hold">
                                          <p:stCondLst>
                                            <p:cond delay="1999"/>
                                          </p:stCondLst>
                                        </p:cTn>
                                        <p:tgtEl>
                                          <p:spTgt spid="19"/>
                                        </p:tgtEl>
                                        <p:attrNameLst>
                                          <p:attrName>style.visibility</p:attrName>
                                        </p:attrNameLst>
                                      </p:cBhvr>
                                      <p:to>
                                        <p:strVal val="hidden"/>
                                      </p:to>
                                    </p:set>
                                  </p:childTnLst>
                                </p:cTn>
                              </p:par>
                              <p:par>
                                <p:cTn id="232" presetID="8" presetClass="emph" presetSubtype="0" fill="hold" nodeType="withEffect">
                                  <p:stCondLst>
                                    <p:cond delay="0"/>
                                  </p:stCondLst>
                                  <p:childTnLst>
                                    <p:animRot by="21600000">
                                      <p:cBhvr>
                                        <p:cTn id="233" dur="2000" fill="hold"/>
                                        <p:tgtEl>
                                          <p:spTgt spid="5"/>
                                        </p:tgtEl>
                                        <p:attrNameLst>
                                          <p:attrName>r</p:attrName>
                                        </p:attrNameLst>
                                      </p:cBhvr>
                                    </p:animRot>
                                  </p:childTnLst>
                                </p:cTn>
                              </p:par>
                              <p:par>
                                <p:cTn id="234" presetID="8" presetClass="emph" presetSubtype="0" fill="hold" nodeType="withEffect">
                                  <p:stCondLst>
                                    <p:cond delay="0"/>
                                  </p:stCondLst>
                                  <p:childTnLst>
                                    <p:animRot by="21600000">
                                      <p:cBhvr>
                                        <p:cTn id="235" dur="2000" fill="hold"/>
                                        <p:tgtEl>
                                          <p:spTgt spid="7"/>
                                        </p:tgtEl>
                                        <p:attrNameLst>
                                          <p:attrName>r</p:attrName>
                                        </p:attrNameLst>
                                      </p:cBhvr>
                                    </p:animRot>
                                  </p:childTnLst>
                                </p:cTn>
                              </p:par>
                              <p:par>
                                <p:cTn id="236" presetID="8" presetClass="emph" presetSubtype="0" fill="hold" nodeType="withEffect">
                                  <p:stCondLst>
                                    <p:cond delay="0"/>
                                  </p:stCondLst>
                                  <p:childTnLst>
                                    <p:animRot by="21600000">
                                      <p:cBhvr>
                                        <p:cTn id="237" dur="2000" fill="hold"/>
                                        <p:tgtEl>
                                          <p:spTgt spid="9"/>
                                        </p:tgtEl>
                                        <p:attrNameLst>
                                          <p:attrName>r</p:attrName>
                                        </p:attrNameLst>
                                      </p:cBhvr>
                                    </p:animRot>
                                  </p:childTnLst>
                                </p:cTn>
                              </p:par>
                              <p:par>
                                <p:cTn id="238" presetID="8" presetClass="emph" presetSubtype="0" fill="hold" nodeType="withEffect">
                                  <p:stCondLst>
                                    <p:cond delay="0"/>
                                  </p:stCondLst>
                                  <p:childTnLst>
                                    <p:animRot by="21600000">
                                      <p:cBhvr>
                                        <p:cTn id="239" dur="2000" fill="hold"/>
                                        <p:tgtEl>
                                          <p:spTgt spid="11"/>
                                        </p:tgtEl>
                                        <p:attrNameLst>
                                          <p:attrName>r</p:attrName>
                                        </p:attrNameLst>
                                      </p:cBhvr>
                                    </p:animRot>
                                  </p:childTnLst>
                                </p:cTn>
                              </p:par>
                              <p:par>
                                <p:cTn id="240" presetID="8" presetClass="emph" presetSubtype="0" fill="hold" nodeType="withEffect">
                                  <p:stCondLst>
                                    <p:cond delay="0"/>
                                  </p:stCondLst>
                                  <p:childTnLst>
                                    <p:animRot by="21600000">
                                      <p:cBhvr>
                                        <p:cTn id="241" dur="2000" fill="hold"/>
                                        <p:tgtEl>
                                          <p:spTgt spid="13"/>
                                        </p:tgtEl>
                                        <p:attrNameLst>
                                          <p:attrName>r</p:attrName>
                                        </p:attrNameLst>
                                      </p:cBhvr>
                                    </p:animRot>
                                  </p:childTnLst>
                                </p:cTn>
                              </p:par>
                              <p:par>
                                <p:cTn id="242" presetID="8" presetClass="emph" presetSubtype="0" fill="hold" nodeType="withEffect">
                                  <p:stCondLst>
                                    <p:cond delay="0"/>
                                  </p:stCondLst>
                                  <p:childTnLst>
                                    <p:animRot by="21600000">
                                      <p:cBhvr>
                                        <p:cTn id="243" dur="2000" fill="hold"/>
                                        <p:tgtEl>
                                          <p:spTgt spid="15"/>
                                        </p:tgtEl>
                                        <p:attrNameLst>
                                          <p:attrName>r</p:attrName>
                                        </p:attrNameLst>
                                      </p:cBhvr>
                                    </p:animRot>
                                  </p:childTnLst>
                                </p:cTn>
                              </p:par>
                              <p:par>
                                <p:cTn id="244" presetID="8" presetClass="emph" presetSubtype="0" fill="hold" nodeType="withEffect">
                                  <p:stCondLst>
                                    <p:cond delay="0"/>
                                  </p:stCondLst>
                                  <p:childTnLst>
                                    <p:animRot by="21600000">
                                      <p:cBhvr>
                                        <p:cTn id="245" dur="2000" fill="hold"/>
                                        <p:tgtEl>
                                          <p:spTgt spid="17"/>
                                        </p:tgtEl>
                                        <p:attrNameLst>
                                          <p:attrName>r</p:attrName>
                                        </p:attrNameLst>
                                      </p:cBhvr>
                                    </p:animRot>
                                  </p:childTnLst>
                                </p:cTn>
                              </p:par>
                              <p:par>
                                <p:cTn id="246" presetID="8" presetClass="emph" presetSubtype="0" fill="hold" nodeType="withEffect">
                                  <p:stCondLst>
                                    <p:cond delay="0"/>
                                  </p:stCondLst>
                                  <p:childTnLst>
                                    <p:animRot by="21600000">
                                      <p:cBhvr>
                                        <p:cTn id="247" dur="2000" fill="hold"/>
                                        <p:tgtEl>
                                          <p:spTgt spid="19"/>
                                        </p:tgtEl>
                                        <p:attrNameLst>
                                          <p:attrName>r</p:attrName>
                                        </p:attrNameLst>
                                      </p:cBhvr>
                                    </p:animRot>
                                  </p:childTnLst>
                                </p:cTn>
                              </p:par>
                              <p:par>
                                <p:cTn id="248" presetID="8" presetClass="emph" presetSubtype="0" fill="hold" nodeType="withEffect">
                                  <p:stCondLst>
                                    <p:cond delay="0"/>
                                  </p:stCondLst>
                                  <p:childTnLst>
                                    <p:animRot by="-21600000">
                                      <p:cBhvr>
                                        <p:cTn id="249" dur="2000" fill="hold"/>
                                        <p:tgtEl>
                                          <p:spTgt spid="4"/>
                                        </p:tgtEl>
                                        <p:attrNameLst>
                                          <p:attrName>r</p:attrName>
                                        </p:attrNameLst>
                                      </p:cBhvr>
                                    </p:animRot>
                                  </p:childTnLst>
                                </p:cTn>
                              </p:par>
                              <p:par>
                                <p:cTn id="250" presetID="8" presetClass="emph" presetSubtype="0" fill="hold" nodeType="withEffect">
                                  <p:stCondLst>
                                    <p:cond delay="0"/>
                                  </p:stCondLst>
                                  <p:childTnLst>
                                    <p:animRot by="-21600000">
                                      <p:cBhvr>
                                        <p:cTn id="251" dur="2000" fill="hold"/>
                                        <p:tgtEl>
                                          <p:spTgt spid="6"/>
                                        </p:tgtEl>
                                        <p:attrNameLst>
                                          <p:attrName>r</p:attrName>
                                        </p:attrNameLst>
                                      </p:cBhvr>
                                    </p:animRot>
                                  </p:childTnLst>
                                </p:cTn>
                              </p:par>
                              <p:par>
                                <p:cTn id="252" presetID="8" presetClass="emph" presetSubtype="0" fill="hold" nodeType="withEffect">
                                  <p:stCondLst>
                                    <p:cond delay="0"/>
                                  </p:stCondLst>
                                  <p:childTnLst>
                                    <p:animRot by="-21600000">
                                      <p:cBhvr>
                                        <p:cTn id="253" dur="2000" fill="hold"/>
                                        <p:tgtEl>
                                          <p:spTgt spid="8"/>
                                        </p:tgtEl>
                                        <p:attrNameLst>
                                          <p:attrName>r</p:attrName>
                                        </p:attrNameLst>
                                      </p:cBhvr>
                                    </p:animRot>
                                  </p:childTnLst>
                                </p:cTn>
                              </p:par>
                              <p:par>
                                <p:cTn id="254" presetID="8" presetClass="emph" presetSubtype="0" fill="hold" nodeType="withEffect">
                                  <p:stCondLst>
                                    <p:cond delay="0"/>
                                  </p:stCondLst>
                                  <p:childTnLst>
                                    <p:animRot by="-21600000">
                                      <p:cBhvr>
                                        <p:cTn id="255" dur="2000" fill="hold"/>
                                        <p:tgtEl>
                                          <p:spTgt spid="10"/>
                                        </p:tgtEl>
                                        <p:attrNameLst>
                                          <p:attrName>r</p:attrName>
                                        </p:attrNameLst>
                                      </p:cBhvr>
                                    </p:animRot>
                                  </p:childTnLst>
                                </p:cTn>
                              </p:par>
                              <p:par>
                                <p:cTn id="256" presetID="8" presetClass="emph" presetSubtype="0" fill="hold" nodeType="withEffect">
                                  <p:stCondLst>
                                    <p:cond delay="0"/>
                                  </p:stCondLst>
                                  <p:childTnLst>
                                    <p:animRot by="-21600000">
                                      <p:cBhvr>
                                        <p:cTn id="257" dur="2000" fill="hold"/>
                                        <p:tgtEl>
                                          <p:spTgt spid="12"/>
                                        </p:tgtEl>
                                        <p:attrNameLst>
                                          <p:attrName>r</p:attrName>
                                        </p:attrNameLst>
                                      </p:cBhvr>
                                    </p:animRot>
                                  </p:childTnLst>
                                </p:cTn>
                              </p:par>
                              <p:par>
                                <p:cTn id="258" presetID="8" presetClass="emph" presetSubtype="0" fill="hold" nodeType="withEffect">
                                  <p:stCondLst>
                                    <p:cond delay="0"/>
                                  </p:stCondLst>
                                  <p:childTnLst>
                                    <p:animRot by="-21600000">
                                      <p:cBhvr>
                                        <p:cTn id="259" dur="2000" fill="hold"/>
                                        <p:tgtEl>
                                          <p:spTgt spid="14"/>
                                        </p:tgtEl>
                                        <p:attrNameLst>
                                          <p:attrName>r</p:attrName>
                                        </p:attrNameLst>
                                      </p:cBhvr>
                                    </p:animRot>
                                  </p:childTnLst>
                                </p:cTn>
                              </p:par>
                              <p:par>
                                <p:cTn id="260" presetID="8" presetClass="emph" presetSubtype="0" fill="hold" nodeType="withEffect">
                                  <p:stCondLst>
                                    <p:cond delay="0"/>
                                  </p:stCondLst>
                                  <p:childTnLst>
                                    <p:animRot by="-21600000">
                                      <p:cBhvr>
                                        <p:cTn id="261" dur="2000" fill="hold"/>
                                        <p:tgtEl>
                                          <p:spTgt spid="16"/>
                                        </p:tgtEl>
                                        <p:attrNameLst>
                                          <p:attrName>r</p:attrName>
                                        </p:attrNameLst>
                                      </p:cBhvr>
                                    </p:animRot>
                                  </p:childTnLst>
                                </p:cTn>
                              </p:par>
                              <p:par>
                                <p:cTn id="262" presetID="8" presetClass="emph" presetSubtype="0" fill="hold" nodeType="withEffect">
                                  <p:stCondLst>
                                    <p:cond delay="0"/>
                                  </p:stCondLst>
                                  <p:childTnLst>
                                    <p:animRot by="-21600000">
                                      <p:cBhvr>
                                        <p:cTn id="263" dur="2000" fill="hold"/>
                                        <p:tgtEl>
                                          <p:spTgt spid="18"/>
                                        </p:tgtEl>
                                        <p:attrNameLst>
                                          <p:attrName>r</p:attrName>
                                        </p:attrNameLst>
                                      </p:cBhvr>
                                    </p:animRot>
                                  </p:childTnLst>
                                </p:cTn>
                              </p:par>
                              <p:par>
                                <p:cTn id="264" presetID="17" presetClass="entr" presetSubtype="1" fill="hold" nodeType="withEffect">
                                  <p:stCondLst>
                                    <p:cond delay="0"/>
                                  </p:stCondLst>
                                  <p:childTnLst>
                                    <p:set>
                                      <p:cBhvr>
                                        <p:cTn id="265" dur="1" fill="hold">
                                          <p:stCondLst>
                                            <p:cond delay="0"/>
                                          </p:stCondLst>
                                        </p:cTn>
                                        <p:tgtEl>
                                          <p:spTgt spid="2"/>
                                        </p:tgtEl>
                                        <p:attrNameLst>
                                          <p:attrName>style.visibility</p:attrName>
                                        </p:attrNameLst>
                                      </p:cBhvr>
                                      <p:to>
                                        <p:strVal val="visible"/>
                                      </p:to>
                                    </p:set>
                                    <p:anim calcmode="lin" valueType="num">
                                      <p:cBhvr>
                                        <p:cTn id="266" dur="2000" fill="hold"/>
                                        <p:tgtEl>
                                          <p:spTgt spid="2"/>
                                        </p:tgtEl>
                                        <p:attrNameLst>
                                          <p:attrName>ppt_x</p:attrName>
                                        </p:attrNameLst>
                                      </p:cBhvr>
                                      <p:tavLst>
                                        <p:tav tm="0">
                                          <p:val>
                                            <p:strVal val="#ppt_x"/>
                                          </p:val>
                                        </p:tav>
                                        <p:tav tm="100000">
                                          <p:val>
                                            <p:strVal val="#ppt_x"/>
                                          </p:val>
                                        </p:tav>
                                      </p:tavLst>
                                    </p:anim>
                                    <p:anim calcmode="lin" valueType="num">
                                      <p:cBhvr>
                                        <p:cTn id="267" dur="2000" fill="hold"/>
                                        <p:tgtEl>
                                          <p:spTgt spid="2"/>
                                        </p:tgtEl>
                                        <p:attrNameLst>
                                          <p:attrName>ppt_y</p:attrName>
                                        </p:attrNameLst>
                                      </p:cBhvr>
                                      <p:tavLst>
                                        <p:tav tm="0">
                                          <p:val>
                                            <p:strVal val="#ppt_y-#ppt_h/2"/>
                                          </p:val>
                                        </p:tav>
                                        <p:tav tm="100000">
                                          <p:val>
                                            <p:strVal val="#ppt_y"/>
                                          </p:val>
                                        </p:tav>
                                      </p:tavLst>
                                    </p:anim>
                                    <p:anim calcmode="lin" valueType="num">
                                      <p:cBhvr>
                                        <p:cTn id="268" dur="2000" fill="hold"/>
                                        <p:tgtEl>
                                          <p:spTgt spid="2"/>
                                        </p:tgtEl>
                                        <p:attrNameLst>
                                          <p:attrName>ppt_w</p:attrName>
                                        </p:attrNameLst>
                                      </p:cBhvr>
                                      <p:tavLst>
                                        <p:tav tm="0">
                                          <p:val>
                                            <p:strVal val="#ppt_w"/>
                                          </p:val>
                                        </p:tav>
                                        <p:tav tm="100000">
                                          <p:val>
                                            <p:strVal val="#ppt_w"/>
                                          </p:val>
                                        </p:tav>
                                      </p:tavLst>
                                    </p:anim>
                                    <p:anim calcmode="lin" valueType="num">
                                      <p:cBhvr>
                                        <p:cTn id="269" dur="2000" fill="hold"/>
                                        <p:tgtEl>
                                          <p:spTgt spid="2"/>
                                        </p:tgtEl>
                                        <p:attrNameLst>
                                          <p:attrName>ppt_h</p:attrName>
                                        </p:attrNameLst>
                                      </p:cBhvr>
                                      <p:tavLst>
                                        <p:tav tm="0">
                                          <p:val>
                                            <p:fltVal val="0"/>
                                          </p:val>
                                        </p:tav>
                                        <p:tav tm="100000">
                                          <p:val>
                                            <p:strVal val="#ppt_h"/>
                                          </p:val>
                                        </p:tav>
                                      </p:tavLst>
                                    </p:anim>
                                  </p:childTnLst>
                                </p:cTn>
                              </p:par>
                            </p:childTnLst>
                          </p:cTn>
                        </p:par>
                        <p:par>
                          <p:cTn id="270" fill="hold">
                            <p:stCondLst>
                              <p:cond delay="4000"/>
                            </p:stCondLst>
                            <p:childTnLst>
                              <p:par>
                                <p:cTn id="271" presetID="23" presetClass="entr" presetSubtype="528" fill="hold" nodeType="afterEffect">
                                  <p:stCondLst>
                                    <p:cond delay="0"/>
                                  </p:stCondLst>
                                  <p:childTnLst>
                                    <p:set>
                                      <p:cBhvr>
                                        <p:cTn id="272" dur="1" fill="hold">
                                          <p:stCondLst>
                                            <p:cond delay="0"/>
                                          </p:stCondLst>
                                        </p:cTn>
                                        <p:tgtEl>
                                          <p:spTgt spid="20"/>
                                        </p:tgtEl>
                                        <p:attrNameLst>
                                          <p:attrName>style.visibility</p:attrName>
                                        </p:attrNameLst>
                                      </p:cBhvr>
                                      <p:to>
                                        <p:strVal val="visible"/>
                                      </p:to>
                                    </p:set>
                                    <p:anim calcmode="lin" valueType="num">
                                      <p:cBhvr>
                                        <p:cTn id="273" dur="2000" fill="hold"/>
                                        <p:tgtEl>
                                          <p:spTgt spid="20"/>
                                        </p:tgtEl>
                                        <p:attrNameLst>
                                          <p:attrName>ppt_w</p:attrName>
                                        </p:attrNameLst>
                                      </p:cBhvr>
                                      <p:tavLst>
                                        <p:tav tm="0">
                                          <p:val>
                                            <p:fltVal val="0"/>
                                          </p:val>
                                        </p:tav>
                                        <p:tav tm="100000">
                                          <p:val>
                                            <p:strVal val="#ppt_w"/>
                                          </p:val>
                                        </p:tav>
                                      </p:tavLst>
                                    </p:anim>
                                    <p:anim calcmode="lin" valueType="num">
                                      <p:cBhvr>
                                        <p:cTn id="274" dur="2000" fill="hold"/>
                                        <p:tgtEl>
                                          <p:spTgt spid="20"/>
                                        </p:tgtEl>
                                        <p:attrNameLst>
                                          <p:attrName>ppt_h</p:attrName>
                                        </p:attrNameLst>
                                      </p:cBhvr>
                                      <p:tavLst>
                                        <p:tav tm="0">
                                          <p:val>
                                            <p:fltVal val="0"/>
                                          </p:val>
                                        </p:tav>
                                        <p:tav tm="100000">
                                          <p:val>
                                            <p:strVal val="#ppt_h"/>
                                          </p:val>
                                        </p:tav>
                                      </p:tavLst>
                                    </p:anim>
                                    <p:anim calcmode="lin" valueType="num">
                                      <p:cBhvr>
                                        <p:cTn id="275" dur="2000" fill="hold"/>
                                        <p:tgtEl>
                                          <p:spTgt spid="20"/>
                                        </p:tgtEl>
                                        <p:attrNameLst>
                                          <p:attrName>ppt_x</p:attrName>
                                        </p:attrNameLst>
                                      </p:cBhvr>
                                      <p:tavLst>
                                        <p:tav tm="0">
                                          <p:val>
                                            <p:fltVal val="0.5"/>
                                          </p:val>
                                        </p:tav>
                                        <p:tav tm="100000">
                                          <p:val>
                                            <p:strVal val="#ppt_x"/>
                                          </p:val>
                                        </p:tav>
                                      </p:tavLst>
                                    </p:anim>
                                    <p:anim calcmode="lin" valueType="num">
                                      <p:cBhvr>
                                        <p:cTn id="276" dur="2000" fill="hold"/>
                                        <p:tgtEl>
                                          <p:spTgt spid="20"/>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4">
      <a:majorFont>
        <a:latin typeface="Agency FB"/>
        <a:ea typeface=""/>
        <a:cs typeface=""/>
      </a:majorFont>
      <a:minorFont>
        <a:latin typeface="Agency FB"/>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519</Words>
  <Application>Microsoft Office PowerPoint</Application>
  <PresentationFormat>Presentación en pantalla (16:9)</PresentationFormat>
  <Paragraphs>17</Paragraphs>
  <Slides>47</Slides>
  <Notes>0</Notes>
  <HiddenSlides>0</HiddenSlides>
  <MMClips>1</MMClips>
  <ScaleCrop>false</ScaleCrop>
  <HeadingPairs>
    <vt:vector size="4" baseType="variant">
      <vt:variant>
        <vt:lpstr>Tema</vt:lpstr>
      </vt:variant>
      <vt:variant>
        <vt:i4>2</vt:i4>
      </vt:variant>
      <vt:variant>
        <vt:lpstr>Títulos de diapositiva</vt:lpstr>
      </vt:variant>
      <vt:variant>
        <vt:i4>47</vt:i4>
      </vt:variant>
    </vt:vector>
  </HeadingPairs>
  <TitlesOfParts>
    <vt:vector size="49"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368</cp:revision>
  <dcterms:created xsi:type="dcterms:W3CDTF">2018-11-22T22:11:26Z</dcterms:created>
  <dcterms:modified xsi:type="dcterms:W3CDTF">2018-11-28T14:58:58Z</dcterms:modified>
</cp:coreProperties>
</file>