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3" r:id="rId3"/>
    <p:sldId id="263" r:id="rId4"/>
    <p:sldId id="310" r:id="rId5"/>
    <p:sldId id="262" r:id="rId6"/>
    <p:sldId id="264" r:id="rId7"/>
    <p:sldId id="312" r:id="rId8"/>
    <p:sldId id="270" r:id="rId9"/>
    <p:sldId id="261" r:id="rId10"/>
    <p:sldId id="313" r:id="rId11"/>
    <p:sldId id="274" r:id="rId12"/>
    <p:sldId id="259" r:id="rId13"/>
    <p:sldId id="314" r:id="rId14"/>
    <p:sldId id="287" r:id="rId15"/>
    <p:sldId id="272" r:id="rId16"/>
    <p:sldId id="315" r:id="rId17"/>
    <p:sldId id="296" r:id="rId18"/>
    <p:sldId id="297" r:id="rId19"/>
    <p:sldId id="316" r:id="rId20"/>
    <p:sldId id="271" r:id="rId21"/>
    <p:sldId id="294" r:id="rId22"/>
    <p:sldId id="317" r:id="rId23"/>
    <p:sldId id="293" r:id="rId24"/>
    <p:sldId id="269" r:id="rId25"/>
    <p:sldId id="318" r:id="rId26"/>
    <p:sldId id="268" r:id="rId27"/>
    <p:sldId id="291" r:id="rId28"/>
    <p:sldId id="319" r:id="rId29"/>
    <p:sldId id="292" r:id="rId30"/>
    <p:sldId id="290" r:id="rId31"/>
    <p:sldId id="320" r:id="rId32"/>
    <p:sldId id="289" r:id="rId33"/>
    <p:sldId id="288" r:id="rId34"/>
    <p:sldId id="322" r:id="rId35"/>
    <p:sldId id="285" r:id="rId36"/>
    <p:sldId id="267" r:id="rId37"/>
    <p:sldId id="323" r:id="rId38"/>
    <p:sldId id="284" r:id="rId39"/>
    <p:sldId id="283" r:id="rId40"/>
    <p:sldId id="324" r:id="rId41"/>
    <p:sldId id="282" r:id="rId42"/>
    <p:sldId id="281" r:id="rId43"/>
    <p:sldId id="325" r:id="rId44"/>
    <p:sldId id="280" r:id="rId45"/>
    <p:sldId id="279" r:id="rId46"/>
    <p:sldId id="326" r:id="rId47"/>
    <p:sldId id="266" r:id="rId48"/>
    <p:sldId id="278" r:id="rId49"/>
    <p:sldId id="327" r:id="rId50"/>
    <p:sldId id="303" r:id="rId51"/>
    <p:sldId id="277" r:id="rId52"/>
    <p:sldId id="328" r:id="rId53"/>
    <p:sldId id="258" r:id="rId54"/>
    <p:sldId id="276" r:id="rId55"/>
    <p:sldId id="329" r:id="rId56"/>
    <p:sldId id="306" r:id="rId57"/>
    <p:sldId id="304" r:id="rId58"/>
    <p:sldId id="330" r:id="rId59"/>
    <p:sldId id="265" r:id="rId60"/>
    <p:sldId id="305" r:id="rId61"/>
    <p:sldId id="331" r:id="rId62"/>
    <p:sldId id="302" r:id="rId63"/>
    <p:sldId id="300" r:id="rId64"/>
    <p:sldId id="332" r:id="rId65"/>
    <p:sldId id="301" r:id="rId66"/>
    <p:sldId id="298" r:id="rId67"/>
    <p:sldId id="333" r:id="rId68"/>
    <p:sldId id="275" r:id="rId69"/>
    <p:sldId id="308" r:id="rId70"/>
    <p:sldId id="335" r:id="rId7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sN0Yg/rDr+t+aIrL+xRxg" hashData="frsoysL50AXj3JwjNeIAOA/+zI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23B"/>
    <a:srgbClr val="005426"/>
    <a:srgbClr val="600000"/>
    <a:srgbClr val="580000"/>
    <a:srgbClr val="680000"/>
    <a:srgbClr val="753805"/>
    <a:srgbClr val="E0D64E"/>
    <a:srgbClr val="DB9E25"/>
    <a:srgbClr val="1A4A1F"/>
    <a:srgbClr val="41631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110" autoAdjust="0"/>
    <p:restoredTop sz="92945" autoAdjust="0"/>
  </p:normalViewPr>
  <p:slideViewPr>
    <p:cSldViewPr>
      <p:cViewPr>
        <p:scale>
          <a:sx n="100" d="100"/>
          <a:sy n="100" d="100"/>
        </p:scale>
        <p:origin x="450" y="7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5EA3233-901F-4216-A397-A98CAFB0B7A7}" type="datetimeFigureOut">
              <a:rPr lang="es-ES" smtClean="0"/>
              <a:pPr/>
              <a:t>02/06/2015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33504F-D326-4189-AA0F-94310120D4D1}"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EA3233-901F-4216-A397-A98CAFB0B7A7}" type="datetimeFigureOut">
              <a:rPr lang="es-ES" smtClean="0"/>
              <a:pPr/>
              <a:t>02/06/2015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33504F-D326-4189-AA0F-94310120D4D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1.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6.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7.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0.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1.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3.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6.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9.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2.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3.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5.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8.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9.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0.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71.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9.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7.png"/><Relationship Id="rId18" Type="http://schemas.openxmlformats.org/officeDocument/2006/relationships/image" Target="../media/image8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3.png"/><Relationship Id="rId11" Type="http://schemas.openxmlformats.org/officeDocument/2006/relationships/image" Target="../media/image76.png"/><Relationship Id="rId5" Type="http://schemas.openxmlformats.org/officeDocument/2006/relationships/hyperlink" Target="http://www.mispps.com/" TargetMode="External"/><Relationship Id="rId15" Type="http://schemas.openxmlformats.org/officeDocument/2006/relationships/image" Target="../media/image78.png"/><Relationship Id="rId10" Type="http://schemas.openxmlformats.org/officeDocument/2006/relationships/hyperlink" Target="https://www.facebook.com/mispps" TargetMode="External"/><Relationship Id="rId4" Type="http://schemas.openxmlformats.org/officeDocument/2006/relationships/image" Target="../media/image72.png"/><Relationship Id="rId9" Type="http://schemas.openxmlformats.org/officeDocument/2006/relationships/image" Target="../media/image7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p:spPr>
        <p:txBody>
          <a:bodyPr/>
          <a:lstStyle/>
          <a:p>
            <a:endParaRPr lang="es-ES" dirty="0"/>
          </a:p>
        </p:txBody>
      </p:sp>
      <p:pic>
        <p:nvPicPr>
          <p:cNvPr id="4" name="3 Imagen" descr="175456_czeresnie-usmiechnieta-kobieta.jpg"/>
          <p:cNvPicPr>
            <a:picLocks noChangeAspect="1"/>
          </p:cNvPicPr>
          <p:nvPr/>
        </p:nvPicPr>
        <p:blipFill>
          <a:blip r:embed="rId3"/>
          <a:stretch>
            <a:fillRect/>
          </a:stretch>
        </p:blipFill>
        <p:spPr>
          <a:xfrm>
            <a:off x="-8931" y="0"/>
            <a:ext cx="9152931" cy="6858000"/>
          </a:xfrm>
          <a:prstGeom prst="rect">
            <a:avLst/>
          </a:prstGeom>
        </p:spPr>
      </p:pic>
      <p:pic>
        <p:nvPicPr>
          <p:cNvPr id="34" name="33 Imagen" descr="1.png"/>
          <p:cNvPicPr>
            <a:picLocks noChangeAspect="1"/>
          </p:cNvPicPr>
          <p:nvPr/>
        </p:nvPicPr>
        <p:blipFill>
          <a:blip r:embed="rId4">
            <a:lum bright="-20000" contrast="40000"/>
          </a:blip>
          <a:stretch>
            <a:fillRect/>
          </a:stretch>
        </p:blipFill>
        <p:spPr>
          <a:xfrm>
            <a:off x="5643570" y="2285992"/>
            <a:ext cx="1742033" cy="1604955"/>
          </a:xfrm>
          <a:prstGeom prst="rect">
            <a:avLst/>
          </a:prstGeom>
        </p:spPr>
      </p:pic>
      <p:pic>
        <p:nvPicPr>
          <p:cNvPr id="35" name="34 Imagen" descr="1.png"/>
          <p:cNvPicPr>
            <a:picLocks noChangeAspect="1"/>
          </p:cNvPicPr>
          <p:nvPr/>
        </p:nvPicPr>
        <p:blipFill>
          <a:blip r:embed="rId4">
            <a:lum bright="-20000" contrast="40000"/>
          </a:blip>
          <a:stretch>
            <a:fillRect/>
          </a:stretch>
        </p:blipFill>
        <p:spPr>
          <a:xfrm rot="15060429">
            <a:off x="3600238" y="710890"/>
            <a:ext cx="1742033" cy="1604955"/>
          </a:xfrm>
          <a:prstGeom prst="rect">
            <a:avLst/>
          </a:prstGeom>
        </p:spPr>
      </p:pic>
      <p:pic>
        <p:nvPicPr>
          <p:cNvPr id="36" name="35 Imagen" descr="1.png"/>
          <p:cNvPicPr>
            <a:picLocks noChangeAspect="1"/>
          </p:cNvPicPr>
          <p:nvPr/>
        </p:nvPicPr>
        <p:blipFill>
          <a:blip r:embed="rId4">
            <a:lum bright="-20000" contrast="40000"/>
          </a:blip>
          <a:stretch>
            <a:fillRect/>
          </a:stretch>
        </p:blipFill>
        <p:spPr>
          <a:xfrm rot="5400000">
            <a:off x="3931957" y="4283357"/>
            <a:ext cx="1742033" cy="1604955"/>
          </a:xfrm>
          <a:prstGeom prst="rect">
            <a:avLst/>
          </a:prstGeom>
        </p:spPr>
      </p:pic>
      <p:pic>
        <p:nvPicPr>
          <p:cNvPr id="37" name="36 Imagen" descr="1.png"/>
          <p:cNvPicPr>
            <a:picLocks noChangeAspect="1"/>
          </p:cNvPicPr>
          <p:nvPr/>
        </p:nvPicPr>
        <p:blipFill>
          <a:blip r:embed="rId4">
            <a:lum bright="-20000" contrast="40000"/>
          </a:blip>
          <a:stretch>
            <a:fillRect/>
          </a:stretch>
        </p:blipFill>
        <p:spPr>
          <a:xfrm rot="10068559">
            <a:off x="1792856" y="2594701"/>
            <a:ext cx="1742033" cy="1604955"/>
          </a:xfrm>
          <a:prstGeom prst="rect">
            <a:avLst/>
          </a:prstGeom>
        </p:spPr>
      </p:pic>
      <p:pic>
        <p:nvPicPr>
          <p:cNvPr id="38" name="37 Imagen" descr="1.png"/>
          <p:cNvPicPr>
            <a:picLocks noChangeAspect="1"/>
          </p:cNvPicPr>
          <p:nvPr/>
        </p:nvPicPr>
        <p:blipFill>
          <a:blip r:embed="rId4">
            <a:lum bright="-20000" contrast="40000"/>
          </a:blip>
          <a:stretch>
            <a:fillRect/>
          </a:stretch>
        </p:blipFill>
        <p:spPr>
          <a:xfrm rot="17968142">
            <a:off x="4761104" y="950112"/>
            <a:ext cx="1742033" cy="1758946"/>
          </a:xfrm>
          <a:prstGeom prst="rect">
            <a:avLst/>
          </a:prstGeom>
        </p:spPr>
      </p:pic>
      <p:pic>
        <p:nvPicPr>
          <p:cNvPr id="39" name="38 Imagen" descr="1.png"/>
          <p:cNvPicPr>
            <a:picLocks noChangeAspect="1"/>
          </p:cNvPicPr>
          <p:nvPr/>
        </p:nvPicPr>
        <p:blipFill>
          <a:blip r:embed="rId4">
            <a:lum bright="-20000" contrast="40000"/>
          </a:blip>
          <a:stretch>
            <a:fillRect/>
          </a:stretch>
        </p:blipFill>
        <p:spPr>
          <a:xfrm rot="2035338">
            <a:off x="5371652" y="3707063"/>
            <a:ext cx="1742033" cy="1604955"/>
          </a:xfrm>
          <a:prstGeom prst="rect">
            <a:avLst/>
          </a:prstGeom>
        </p:spPr>
      </p:pic>
      <p:pic>
        <p:nvPicPr>
          <p:cNvPr id="40" name="39 Imagen" descr="1.png"/>
          <p:cNvPicPr>
            <a:picLocks noChangeAspect="1"/>
          </p:cNvPicPr>
          <p:nvPr/>
        </p:nvPicPr>
        <p:blipFill>
          <a:blip r:embed="rId4">
            <a:lum bright="-20000" contrast="40000"/>
          </a:blip>
          <a:stretch>
            <a:fillRect/>
          </a:stretch>
        </p:blipFill>
        <p:spPr>
          <a:xfrm rot="7194806">
            <a:off x="2402030" y="3853129"/>
            <a:ext cx="1742033" cy="1604955"/>
          </a:xfrm>
          <a:prstGeom prst="rect">
            <a:avLst/>
          </a:prstGeom>
        </p:spPr>
      </p:pic>
      <p:pic>
        <p:nvPicPr>
          <p:cNvPr id="41" name="40 Imagen" descr="1.png"/>
          <p:cNvPicPr>
            <a:picLocks noChangeAspect="1"/>
          </p:cNvPicPr>
          <p:nvPr/>
        </p:nvPicPr>
        <p:blipFill>
          <a:blip r:embed="rId4">
            <a:lum bright="-20000" contrast="40000"/>
          </a:blip>
          <a:stretch>
            <a:fillRect/>
          </a:stretch>
        </p:blipFill>
        <p:spPr>
          <a:xfrm rot="13911555">
            <a:off x="2226858" y="1235412"/>
            <a:ext cx="1742033" cy="1604955"/>
          </a:xfrm>
          <a:prstGeom prst="rect">
            <a:avLst/>
          </a:prstGeom>
        </p:spPr>
      </p:pic>
      <p:pic>
        <p:nvPicPr>
          <p:cNvPr id="43" name="42 Imagen" descr="cherry-575547_150.png"/>
          <p:cNvPicPr>
            <a:picLocks noChangeAspect="1"/>
          </p:cNvPicPr>
          <p:nvPr/>
        </p:nvPicPr>
        <p:blipFill>
          <a:blip r:embed="rId5">
            <a:lum bright="-20000" contrast="40000"/>
          </a:blip>
          <a:srcRect t="35000" r="35000"/>
          <a:stretch>
            <a:fillRect/>
          </a:stretch>
        </p:blipFill>
        <p:spPr>
          <a:xfrm>
            <a:off x="4214810" y="2428868"/>
            <a:ext cx="785813" cy="785813"/>
          </a:xfrm>
          <a:prstGeom prst="rect">
            <a:avLst/>
          </a:prstGeom>
        </p:spPr>
      </p:pic>
      <p:pic>
        <p:nvPicPr>
          <p:cNvPr id="44" name="43 Imagen" descr="cherry-575547_150.png"/>
          <p:cNvPicPr>
            <a:picLocks noChangeAspect="1"/>
          </p:cNvPicPr>
          <p:nvPr/>
        </p:nvPicPr>
        <p:blipFill>
          <a:blip r:embed="rId5">
            <a:lum bright="-20000" contrast="40000"/>
          </a:blip>
          <a:srcRect t="35000" r="35000"/>
          <a:stretch>
            <a:fillRect/>
          </a:stretch>
        </p:blipFill>
        <p:spPr>
          <a:xfrm>
            <a:off x="3714744" y="2928934"/>
            <a:ext cx="785813" cy="785813"/>
          </a:xfrm>
          <a:prstGeom prst="rect">
            <a:avLst/>
          </a:prstGeom>
        </p:spPr>
      </p:pic>
      <p:pic>
        <p:nvPicPr>
          <p:cNvPr id="45" name="44 Imagen" descr="cherry-575547_150.png"/>
          <p:cNvPicPr>
            <a:picLocks noChangeAspect="1"/>
          </p:cNvPicPr>
          <p:nvPr/>
        </p:nvPicPr>
        <p:blipFill>
          <a:blip r:embed="rId5">
            <a:lum bright="-20000" contrast="40000"/>
          </a:blip>
          <a:srcRect t="35000" r="35000"/>
          <a:stretch>
            <a:fillRect/>
          </a:stretch>
        </p:blipFill>
        <p:spPr>
          <a:xfrm>
            <a:off x="4214810" y="3429000"/>
            <a:ext cx="785813" cy="785813"/>
          </a:xfrm>
          <a:prstGeom prst="rect">
            <a:avLst/>
          </a:prstGeom>
        </p:spPr>
      </p:pic>
      <p:pic>
        <p:nvPicPr>
          <p:cNvPr id="46" name="45 Imagen" descr="cherry-575547_150.png"/>
          <p:cNvPicPr>
            <a:picLocks noChangeAspect="1"/>
          </p:cNvPicPr>
          <p:nvPr/>
        </p:nvPicPr>
        <p:blipFill>
          <a:blip r:embed="rId5">
            <a:lum bright="-20000" contrast="40000"/>
          </a:blip>
          <a:srcRect t="35000" r="35000"/>
          <a:stretch>
            <a:fillRect/>
          </a:stretch>
        </p:blipFill>
        <p:spPr>
          <a:xfrm>
            <a:off x="4714876" y="2928934"/>
            <a:ext cx="785813" cy="785813"/>
          </a:xfrm>
          <a:prstGeom prst="rect">
            <a:avLst/>
          </a:prstGeom>
        </p:spPr>
      </p:pic>
      <p:sp>
        <p:nvSpPr>
          <p:cNvPr id="17" name="16 CuadroTexto"/>
          <p:cNvSpPr txBox="1"/>
          <p:nvPr/>
        </p:nvSpPr>
        <p:spPr>
          <a:xfrm>
            <a:off x="0" y="285728"/>
            <a:ext cx="461986" cy="92333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_tradnl" sz="5400" b="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Kyboshed" pitchFamily="2" charset="0"/>
                <a:ea typeface="Kyboshed" pitchFamily="2" charset="0"/>
              </a:rPr>
              <a:t> </a:t>
            </a:r>
            <a:endPar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urlyStars" pitchFamily="2" charset="0"/>
              <a:ea typeface="Kyboshed" pitchFamily="2" charset="0"/>
            </a:endParaRPr>
          </a:p>
        </p:txBody>
      </p:sp>
      <p:sp>
        <p:nvSpPr>
          <p:cNvPr id="18" name="17 CuadroTexto"/>
          <p:cNvSpPr txBox="1"/>
          <p:nvPr/>
        </p:nvSpPr>
        <p:spPr>
          <a:xfrm>
            <a:off x="0" y="0"/>
            <a:ext cx="3357554" cy="4524315"/>
          </a:xfrm>
          <a:prstGeom prst="rect">
            <a:avLst/>
          </a:prstGeom>
          <a:noFill/>
        </p:spPr>
        <p:txBody>
          <a:bodyPr wrap="square" rtlCol="0">
            <a:spAutoFit/>
          </a:bodyPr>
          <a:lstStyle/>
          <a:p>
            <a:pPr algn="ctr"/>
            <a:r>
              <a:rPr lang="es-ES_tradnl" sz="4800" dirty="0" smtClean="0">
                <a:effectLst>
                  <a:outerShdw blurRad="38100" dist="38100" dir="2700000" algn="tl">
                    <a:srgbClr val="000000">
                      <a:alpha val="43137"/>
                    </a:srgbClr>
                  </a:outerShdw>
                </a:effectLst>
                <a:latin typeface="The Donald NF" pitchFamily="18" charset="0"/>
                <a:ea typeface="delectable" pitchFamily="2" charset="0"/>
                <a:cs typeface="Ralphie Brown" pitchFamily="2" charset="-128"/>
              </a:rPr>
              <a:t>Las Frutas </a:t>
            </a:r>
          </a:p>
          <a:p>
            <a:pPr algn="ctr"/>
            <a:r>
              <a:rPr lang="es-ES_tradnl" sz="4800" dirty="0" smtClean="0">
                <a:effectLst>
                  <a:outerShdw blurRad="38100" dist="38100" dir="2700000" algn="tl">
                    <a:srgbClr val="000000">
                      <a:alpha val="43137"/>
                    </a:srgbClr>
                  </a:outerShdw>
                </a:effectLst>
                <a:latin typeface="The Donald NF" pitchFamily="18" charset="0"/>
                <a:ea typeface="delectable" pitchFamily="2" charset="0"/>
                <a:cs typeface="Ralphie Brown" pitchFamily="2" charset="-128"/>
              </a:rPr>
              <a:t>Sus  </a:t>
            </a:r>
          </a:p>
          <a:p>
            <a:pPr algn="ctr"/>
            <a:r>
              <a:rPr lang="es-ES_tradnl" sz="4800" dirty="0" smtClean="0">
                <a:effectLst>
                  <a:outerShdw blurRad="38100" dist="38100" dir="2700000" algn="tl">
                    <a:srgbClr val="000000">
                      <a:alpha val="43137"/>
                    </a:srgbClr>
                  </a:outerShdw>
                </a:effectLst>
                <a:latin typeface="The Donald NF" pitchFamily="18" charset="0"/>
                <a:ea typeface="delectable" pitchFamily="2" charset="0"/>
                <a:cs typeface="Ralphie Brown" pitchFamily="2" charset="-128"/>
              </a:rPr>
              <a:t>Características</a:t>
            </a:r>
          </a:p>
          <a:p>
            <a:pPr algn="ctr"/>
            <a:r>
              <a:rPr lang="es-ES_tradnl" sz="4800" dirty="0" smtClean="0">
                <a:effectLst>
                  <a:outerShdw blurRad="38100" dist="38100" dir="2700000" algn="tl">
                    <a:srgbClr val="000000">
                      <a:alpha val="43137"/>
                    </a:srgbClr>
                  </a:outerShdw>
                </a:effectLst>
                <a:latin typeface="The Donald NF" pitchFamily="18" charset="0"/>
                <a:ea typeface="delectable" pitchFamily="2" charset="0"/>
                <a:cs typeface="Ralphie Brown" pitchFamily="2" charset="-128"/>
              </a:rPr>
              <a:t>Y</a:t>
            </a:r>
          </a:p>
          <a:p>
            <a:pPr algn="ctr"/>
            <a:r>
              <a:rPr lang="es-ES_tradnl" sz="4800" dirty="0" smtClean="0">
                <a:effectLst>
                  <a:outerShdw blurRad="38100" dist="38100" dir="2700000" algn="tl">
                    <a:srgbClr val="000000">
                      <a:alpha val="43137"/>
                    </a:srgbClr>
                  </a:outerShdw>
                </a:effectLst>
                <a:latin typeface="The Donald NF" pitchFamily="18" charset="0"/>
                <a:ea typeface="delectable" pitchFamily="2" charset="0"/>
                <a:cs typeface="Ralphie Brown" pitchFamily="2" charset="-128"/>
              </a:rPr>
              <a:t>Beneficios</a:t>
            </a:r>
          </a:p>
          <a:p>
            <a:pPr algn="ctr"/>
            <a:endParaRPr lang="es-ES" sz="4800" dirty="0">
              <a:effectLst>
                <a:outerShdw blurRad="38100" dist="38100" dir="2700000" algn="tl">
                  <a:srgbClr val="000000">
                    <a:alpha val="43137"/>
                  </a:srgbClr>
                </a:outerShdw>
              </a:effectLst>
              <a:latin typeface="The Donald NF" pitchFamily="18" charset="0"/>
              <a:ea typeface="delectable" pitchFamily="2" charset="0"/>
              <a:cs typeface="Ralphie Brown" pitchFamily="2" charset="-128"/>
            </a:endParaRPr>
          </a:p>
        </p:txBody>
      </p:sp>
      <p:sp>
        <p:nvSpPr>
          <p:cNvPr id="19" name="18 CuadroTexto"/>
          <p:cNvSpPr txBox="1"/>
          <p:nvPr/>
        </p:nvSpPr>
        <p:spPr>
          <a:xfrm>
            <a:off x="0" y="5786454"/>
            <a:ext cx="1651927" cy="461665"/>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1200" b="1" dirty="0" err="1" smtClean="0">
                <a:ln w="50800"/>
                <a:solidFill>
                  <a:schemeClr val="bg1">
                    <a:shade val="50000"/>
                  </a:schemeClr>
                </a:solidFill>
              </a:rPr>
              <a:t>Música:Havana</a:t>
            </a:r>
            <a:endParaRPr lang="es-ES_tradnl" sz="1200" b="1" dirty="0" smtClean="0">
              <a:ln w="50800"/>
              <a:solidFill>
                <a:schemeClr val="bg1">
                  <a:shade val="50000"/>
                </a:schemeClr>
              </a:solidFill>
            </a:endParaRPr>
          </a:p>
          <a:p>
            <a:r>
              <a:rPr lang="es-ES_tradnl" sz="1200" b="1" dirty="0" err="1" smtClean="0">
                <a:ln w="50800"/>
                <a:solidFill>
                  <a:schemeClr val="bg1">
                    <a:shade val="50000"/>
                  </a:schemeClr>
                </a:solidFill>
              </a:rPr>
              <a:t>Interpreta:Jesse</a:t>
            </a:r>
            <a:r>
              <a:rPr lang="es-ES_tradnl" sz="1200" b="1" dirty="0" smtClean="0">
                <a:ln w="50800"/>
                <a:solidFill>
                  <a:schemeClr val="bg1">
                    <a:shade val="50000"/>
                  </a:schemeClr>
                </a:solidFill>
              </a:rPr>
              <a:t> </a:t>
            </a:r>
            <a:r>
              <a:rPr lang="es-ES_tradnl" sz="1200" b="1" dirty="0" err="1" smtClean="0">
                <a:ln w="50800"/>
                <a:solidFill>
                  <a:schemeClr val="bg1">
                    <a:shade val="50000"/>
                  </a:schemeClr>
                </a:solidFill>
              </a:rPr>
              <a:t>Cook's</a:t>
            </a:r>
            <a:endParaRPr lang="es-ES" sz="1200" b="1" dirty="0">
              <a:ln w="50800"/>
              <a:solidFill>
                <a:schemeClr val="bg1">
                  <a:shade val="50000"/>
                </a:schemeClr>
              </a:solidFill>
            </a:endParaRPr>
          </a:p>
        </p:txBody>
      </p:sp>
      <p:sp>
        <p:nvSpPr>
          <p:cNvPr id="20" name="19 CuadroTexto"/>
          <p:cNvSpPr txBox="1"/>
          <p:nvPr/>
        </p:nvSpPr>
        <p:spPr>
          <a:xfrm>
            <a:off x="6351248" y="5643578"/>
            <a:ext cx="2792752" cy="58477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_tradnl"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nabelle Script Light" pitchFamily="2" charset="0"/>
              </a:rPr>
              <a:t>Esta es una creación de Raquel</a:t>
            </a:r>
            <a:endPar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nabelle Script Light" pitchFamily="2" charset="0"/>
            </a:endParaRPr>
          </a:p>
        </p:txBody>
      </p:sp>
      <p:pic>
        <p:nvPicPr>
          <p:cNvPr id="22" name="21 Imagen" descr="175456_czeresnie-usmiechnieta-kobieta.jpg"/>
          <p:cNvPicPr>
            <a:picLocks noChangeAspect="1"/>
          </p:cNvPicPr>
          <p:nvPr/>
        </p:nvPicPr>
        <p:blipFill>
          <a:blip r:embed="rId3"/>
          <a:stretch>
            <a:fillRect/>
          </a:stretch>
        </p:blipFill>
        <p:spPr>
          <a:xfrm>
            <a:off x="-8931" y="0"/>
            <a:ext cx="9152931" cy="6858000"/>
          </a:xfrm>
          <a:prstGeom prst="rect">
            <a:avLst/>
          </a:prstGeom>
        </p:spPr>
      </p:pic>
    </p:spTree>
  </p:cSld>
  <p:clrMapOvr>
    <a:masterClrMapping/>
  </p:clrMapOvr>
  <p:transition advTm="28000">
    <p:sndAc>
      <p:stSnd loop="1">
        <p:snd r:embed="rId2" name="Jesse Cook's _Havana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nodeType="withEffect">
                                  <p:stCondLst>
                                    <p:cond delay="0"/>
                                  </p:stCondLst>
                                  <p:childTnLst>
                                    <p:set>
                                      <p:cBhvr>
                                        <p:cTn id="9" dur="1" fill="hold">
                                          <p:stCondLst>
                                            <p:cond delay="0"/>
                                          </p:stCondLst>
                                        </p:cTn>
                                        <p:tgtEl>
                                          <p:spTgt spid="34"/>
                                        </p:tgtEl>
                                        <p:attrNameLst>
                                          <p:attrName>style.visibility</p:attrName>
                                        </p:attrNameLst>
                                      </p:cBhvr>
                                      <p:to>
                                        <p:strVal val="visible"/>
                                      </p:to>
                                    </p:set>
                                    <p:anim calcmode="lin" valueType="num">
                                      <p:cBhvr>
                                        <p:cTn id="10" dur="3000" fill="hold"/>
                                        <p:tgtEl>
                                          <p:spTgt spid="34"/>
                                        </p:tgtEl>
                                        <p:attrNameLst>
                                          <p:attrName>ppt_w</p:attrName>
                                        </p:attrNameLst>
                                      </p:cBhvr>
                                      <p:tavLst>
                                        <p:tav tm="0">
                                          <p:val>
                                            <p:fltVal val="0"/>
                                          </p:val>
                                        </p:tav>
                                        <p:tav tm="100000">
                                          <p:val>
                                            <p:strVal val="#ppt_w"/>
                                          </p:val>
                                        </p:tav>
                                      </p:tavLst>
                                    </p:anim>
                                    <p:anim calcmode="lin" valueType="num">
                                      <p:cBhvr>
                                        <p:cTn id="11" dur="3000" fill="hold"/>
                                        <p:tgtEl>
                                          <p:spTgt spid="34"/>
                                        </p:tgtEl>
                                        <p:attrNameLst>
                                          <p:attrName>ppt_h</p:attrName>
                                        </p:attrNameLst>
                                      </p:cBhvr>
                                      <p:tavLst>
                                        <p:tav tm="0">
                                          <p:val>
                                            <p:fltVal val="0"/>
                                          </p:val>
                                        </p:tav>
                                        <p:tav tm="100000">
                                          <p:val>
                                            <p:strVal val="#ppt_h"/>
                                          </p:val>
                                        </p:tav>
                                      </p:tavLst>
                                    </p:anim>
                                    <p:anim calcmode="lin" valueType="num">
                                      <p:cBhvr>
                                        <p:cTn id="12" dur="3000" fill="hold"/>
                                        <p:tgtEl>
                                          <p:spTgt spid="34"/>
                                        </p:tgtEl>
                                        <p:attrNameLst>
                                          <p:attrName>ppt_x</p:attrName>
                                        </p:attrNameLst>
                                      </p:cBhvr>
                                      <p:tavLst>
                                        <p:tav tm="0">
                                          <p:val>
                                            <p:fltVal val="0.5"/>
                                          </p:val>
                                        </p:tav>
                                        <p:tav tm="100000">
                                          <p:val>
                                            <p:strVal val="#ppt_x"/>
                                          </p:val>
                                        </p:tav>
                                      </p:tavLst>
                                    </p:anim>
                                    <p:anim calcmode="lin" valueType="num">
                                      <p:cBhvr>
                                        <p:cTn id="13" dur="3000" fill="hold"/>
                                        <p:tgtEl>
                                          <p:spTgt spid="3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p:cTn id="16" dur="3000" fill="hold"/>
                                        <p:tgtEl>
                                          <p:spTgt spid="35"/>
                                        </p:tgtEl>
                                        <p:attrNameLst>
                                          <p:attrName>ppt_w</p:attrName>
                                        </p:attrNameLst>
                                      </p:cBhvr>
                                      <p:tavLst>
                                        <p:tav tm="0">
                                          <p:val>
                                            <p:fltVal val="0"/>
                                          </p:val>
                                        </p:tav>
                                        <p:tav tm="100000">
                                          <p:val>
                                            <p:strVal val="#ppt_w"/>
                                          </p:val>
                                        </p:tav>
                                      </p:tavLst>
                                    </p:anim>
                                    <p:anim calcmode="lin" valueType="num">
                                      <p:cBhvr>
                                        <p:cTn id="17" dur="3000" fill="hold"/>
                                        <p:tgtEl>
                                          <p:spTgt spid="35"/>
                                        </p:tgtEl>
                                        <p:attrNameLst>
                                          <p:attrName>ppt_h</p:attrName>
                                        </p:attrNameLst>
                                      </p:cBhvr>
                                      <p:tavLst>
                                        <p:tav tm="0">
                                          <p:val>
                                            <p:fltVal val="0"/>
                                          </p:val>
                                        </p:tav>
                                        <p:tav tm="100000">
                                          <p:val>
                                            <p:strVal val="#ppt_h"/>
                                          </p:val>
                                        </p:tav>
                                      </p:tavLst>
                                    </p:anim>
                                    <p:anim calcmode="lin" valueType="num">
                                      <p:cBhvr>
                                        <p:cTn id="18" dur="3000" fill="hold"/>
                                        <p:tgtEl>
                                          <p:spTgt spid="35"/>
                                        </p:tgtEl>
                                        <p:attrNameLst>
                                          <p:attrName>ppt_x</p:attrName>
                                        </p:attrNameLst>
                                      </p:cBhvr>
                                      <p:tavLst>
                                        <p:tav tm="0">
                                          <p:val>
                                            <p:fltVal val="0.5"/>
                                          </p:val>
                                        </p:tav>
                                        <p:tav tm="100000">
                                          <p:val>
                                            <p:strVal val="#ppt_x"/>
                                          </p:val>
                                        </p:tav>
                                      </p:tavLst>
                                    </p:anim>
                                    <p:anim calcmode="lin" valueType="num">
                                      <p:cBhvr>
                                        <p:cTn id="19" dur="3000" fill="hold"/>
                                        <p:tgtEl>
                                          <p:spTgt spid="3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0" fill="hold"/>
                                        <p:tgtEl>
                                          <p:spTgt spid="36"/>
                                        </p:tgtEl>
                                        <p:attrNameLst>
                                          <p:attrName>ppt_w</p:attrName>
                                        </p:attrNameLst>
                                      </p:cBhvr>
                                      <p:tavLst>
                                        <p:tav tm="0">
                                          <p:val>
                                            <p:fltVal val="0"/>
                                          </p:val>
                                        </p:tav>
                                        <p:tav tm="100000">
                                          <p:val>
                                            <p:strVal val="#ppt_w"/>
                                          </p:val>
                                        </p:tav>
                                      </p:tavLst>
                                    </p:anim>
                                    <p:anim calcmode="lin" valueType="num">
                                      <p:cBhvr>
                                        <p:cTn id="23" dur="3000" fill="hold"/>
                                        <p:tgtEl>
                                          <p:spTgt spid="36"/>
                                        </p:tgtEl>
                                        <p:attrNameLst>
                                          <p:attrName>ppt_h</p:attrName>
                                        </p:attrNameLst>
                                      </p:cBhvr>
                                      <p:tavLst>
                                        <p:tav tm="0">
                                          <p:val>
                                            <p:fltVal val="0"/>
                                          </p:val>
                                        </p:tav>
                                        <p:tav tm="100000">
                                          <p:val>
                                            <p:strVal val="#ppt_h"/>
                                          </p:val>
                                        </p:tav>
                                      </p:tavLst>
                                    </p:anim>
                                    <p:anim calcmode="lin" valueType="num">
                                      <p:cBhvr>
                                        <p:cTn id="24" dur="3000" fill="hold"/>
                                        <p:tgtEl>
                                          <p:spTgt spid="36"/>
                                        </p:tgtEl>
                                        <p:attrNameLst>
                                          <p:attrName>ppt_x</p:attrName>
                                        </p:attrNameLst>
                                      </p:cBhvr>
                                      <p:tavLst>
                                        <p:tav tm="0">
                                          <p:val>
                                            <p:fltVal val="0.5"/>
                                          </p:val>
                                        </p:tav>
                                        <p:tav tm="100000">
                                          <p:val>
                                            <p:strVal val="#ppt_x"/>
                                          </p:val>
                                        </p:tav>
                                      </p:tavLst>
                                    </p:anim>
                                    <p:anim calcmode="lin" valueType="num">
                                      <p:cBhvr>
                                        <p:cTn id="25" dur="3000" fill="hold"/>
                                        <p:tgtEl>
                                          <p:spTgt spid="3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3000" fill="hold"/>
                                        <p:tgtEl>
                                          <p:spTgt spid="37"/>
                                        </p:tgtEl>
                                        <p:attrNameLst>
                                          <p:attrName>ppt_w</p:attrName>
                                        </p:attrNameLst>
                                      </p:cBhvr>
                                      <p:tavLst>
                                        <p:tav tm="0">
                                          <p:val>
                                            <p:fltVal val="0"/>
                                          </p:val>
                                        </p:tav>
                                        <p:tav tm="100000">
                                          <p:val>
                                            <p:strVal val="#ppt_w"/>
                                          </p:val>
                                        </p:tav>
                                      </p:tavLst>
                                    </p:anim>
                                    <p:anim calcmode="lin" valueType="num">
                                      <p:cBhvr>
                                        <p:cTn id="29" dur="3000" fill="hold"/>
                                        <p:tgtEl>
                                          <p:spTgt spid="37"/>
                                        </p:tgtEl>
                                        <p:attrNameLst>
                                          <p:attrName>ppt_h</p:attrName>
                                        </p:attrNameLst>
                                      </p:cBhvr>
                                      <p:tavLst>
                                        <p:tav tm="0">
                                          <p:val>
                                            <p:fltVal val="0"/>
                                          </p:val>
                                        </p:tav>
                                        <p:tav tm="100000">
                                          <p:val>
                                            <p:strVal val="#ppt_h"/>
                                          </p:val>
                                        </p:tav>
                                      </p:tavLst>
                                    </p:anim>
                                    <p:anim calcmode="lin" valueType="num">
                                      <p:cBhvr>
                                        <p:cTn id="30" dur="3000" fill="hold"/>
                                        <p:tgtEl>
                                          <p:spTgt spid="37"/>
                                        </p:tgtEl>
                                        <p:attrNameLst>
                                          <p:attrName>ppt_x</p:attrName>
                                        </p:attrNameLst>
                                      </p:cBhvr>
                                      <p:tavLst>
                                        <p:tav tm="0">
                                          <p:val>
                                            <p:fltVal val="0.5"/>
                                          </p:val>
                                        </p:tav>
                                        <p:tav tm="100000">
                                          <p:val>
                                            <p:strVal val="#ppt_x"/>
                                          </p:val>
                                        </p:tav>
                                      </p:tavLst>
                                    </p:anim>
                                    <p:anim calcmode="lin" valueType="num">
                                      <p:cBhvr>
                                        <p:cTn id="31" dur="3000" fill="hold"/>
                                        <p:tgtEl>
                                          <p:spTgt spid="3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p:cTn id="34" dur="3000" fill="hold"/>
                                        <p:tgtEl>
                                          <p:spTgt spid="38"/>
                                        </p:tgtEl>
                                        <p:attrNameLst>
                                          <p:attrName>ppt_w</p:attrName>
                                        </p:attrNameLst>
                                      </p:cBhvr>
                                      <p:tavLst>
                                        <p:tav tm="0">
                                          <p:val>
                                            <p:fltVal val="0"/>
                                          </p:val>
                                        </p:tav>
                                        <p:tav tm="100000">
                                          <p:val>
                                            <p:strVal val="#ppt_w"/>
                                          </p:val>
                                        </p:tav>
                                      </p:tavLst>
                                    </p:anim>
                                    <p:anim calcmode="lin" valueType="num">
                                      <p:cBhvr>
                                        <p:cTn id="35" dur="3000" fill="hold"/>
                                        <p:tgtEl>
                                          <p:spTgt spid="38"/>
                                        </p:tgtEl>
                                        <p:attrNameLst>
                                          <p:attrName>ppt_h</p:attrName>
                                        </p:attrNameLst>
                                      </p:cBhvr>
                                      <p:tavLst>
                                        <p:tav tm="0">
                                          <p:val>
                                            <p:fltVal val="0"/>
                                          </p:val>
                                        </p:tav>
                                        <p:tav tm="100000">
                                          <p:val>
                                            <p:strVal val="#ppt_h"/>
                                          </p:val>
                                        </p:tav>
                                      </p:tavLst>
                                    </p:anim>
                                    <p:anim calcmode="lin" valueType="num">
                                      <p:cBhvr>
                                        <p:cTn id="36" dur="3000" fill="hold"/>
                                        <p:tgtEl>
                                          <p:spTgt spid="38"/>
                                        </p:tgtEl>
                                        <p:attrNameLst>
                                          <p:attrName>ppt_x</p:attrName>
                                        </p:attrNameLst>
                                      </p:cBhvr>
                                      <p:tavLst>
                                        <p:tav tm="0">
                                          <p:val>
                                            <p:fltVal val="0.5"/>
                                          </p:val>
                                        </p:tav>
                                        <p:tav tm="100000">
                                          <p:val>
                                            <p:strVal val="#ppt_x"/>
                                          </p:val>
                                        </p:tav>
                                      </p:tavLst>
                                    </p:anim>
                                    <p:anim calcmode="lin" valueType="num">
                                      <p:cBhvr>
                                        <p:cTn id="37" dur="3000" fill="hold"/>
                                        <p:tgtEl>
                                          <p:spTgt spid="3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p:cTn id="40" dur="3000" fill="hold"/>
                                        <p:tgtEl>
                                          <p:spTgt spid="39"/>
                                        </p:tgtEl>
                                        <p:attrNameLst>
                                          <p:attrName>ppt_w</p:attrName>
                                        </p:attrNameLst>
                                      </p:cBhvr>
                                      <p:tavLst>
                                        <p:tav tm="0">
                                          <p:val>
                                            <p:fltVal val="0"/>
                                          </p:val>
                                        </p:tav>
                                        <p:tav tm="100000">
                                          <p:val>
                                            <p:strVal val="#ppt_w"/>
                                          </p:val>
                                        </p:tav>
                                      </p:tavLst>
                                    </p:anim>
                                    <p:anim calcmode="lin" valueType="num">
                                      <p:cBhvr>
                                        <p:cTn id="41" dur="3000" fill="hold"/>
                                        <p:tgtEl>
                                          <p:spTgt spid="39"/>
                                        </p:tgtEl>
                                        <p:attrNameLst>
                                          <p:attrName>ppt_h</p:attrName>
                                        </p:attrNameLst>
                                      </p:cBhvr>
                                      <p:tavLst>
                                        <p:tav tm="0">
                                          <p:val>
                                            <p:fltVal val="0"/>
                                          </p:val>
                                        </p:tav>
                                        <p:tav tm="100000">
                                          <p:val>
                                            <p:strVal val="#ppt_h"/>
                                          </p:val>
                                        </p:tav>
                                      </p:tavLst>
                                    </p:anim>
                                    <p:anim calcmode="lin" valueType="num">
                                      <p:cBhvr>
                                        <p:cTn id="42" dur="3000" fill="hold"/>
                                        <p:tgtEl>
                                          <p:spTgt spid="39"/>
                                        </p:tgtEl>
                                        <p:attrNameLst>
                                          <p:attrName>ppt_x</p:attrName>
                                        </p:attrNameLst>
                                      </p:cBhvr>
                                      <p:tavLst>
                                        <p:tav tm="0">
                                          <p:val>
                                            <p:fltVal val="0.5"/>
                                          </p:val>
                                        </p:tav>
                                        <p:tav tm="100000">
                                          <p:val>
                                            <p:strVal val="#ppt_x"/>
                                          </p:val>
                                        </p:tav>
                                      </p:tavLst>
                                    </p:anim>
                                    <p:anim calcmode="lin" valueType="num">
                                      <p:cBhvr>
                                        <p:cTn id="43" dur="3000" fill="hold"/>
                                        <p:tgtEl>
                                          <p:spTgt spid="3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p:cTn id="46" dur="3000" fill="hold"/>
                                        <p:tgtEl>
                                          <p:spTgt spid="40"/>
                                        </p:tgtEl>
                                        <p:attrNameLst>
                                          <p:attrName>ppt_w</p:attrName>
                                        </p:attrNameLst>
                                      </p:cBhvr>
                                      <p:tavLst>
                                        <p:tav tm="0">
                                          <p:val>
                                            <p:fltVal val="0"/>
                                          </p:val>
                                        </p:tav>
                                        <p:tav tm="100000">
                                          <p:val>
                                            <p:strVal val="#ppt_w"/>
                                          </p:val>
                                        </p:tav>
                                      </p:tavLst>
                                    </p:anim>
                                    <p:anim calcmode="lin" valueType="num">
                                      <p:cBhvr>
                                        <p:cTn id="47" dur="3000" fill="hold"/>
                                        <p:tgtEl>
                                          <p:spTgt spid="40"/>
                                        </p:tgtEl>
                                        <p:attrNameLst>
                                          <p:attrName>ppt_h</p:attrName>
                                        </p:attrNameLst>
                                      </p:cBhvr>
                                      <p:tavLst>
                                        <p:tav tm="0">
                                          <p:val>
                                            <p:fltVal val="0"/>
                                          </p:val>
                                        </p:tav>
                                        <p:tav tm="100000">
                                          <p:val>
                                            <p:strVal val="#ppt_h"/>
                                          </p:val>
                                        </p:tav>
                                      </p:tavLst>
                                    </p:anim>
                                    <p:anim calcmode="lin" valueType="num">
                                      <p:cBhvr>
                                        <p:cTn id="48" dur="3000" fill="hold"/>
                                        <p:tgtEl>
                                          <p:spTgt spid="40"/>
                                        </p:tgtEl>
                                        <p:attrNameLst>
                                          <p:attrName>ppt_x</p:attrName>
                                        </p:attrNameLst>
                                      </p:cBhvr>
                                      <p:tavLst>
                                        <p:tav tm="0">
                                          <p:val>
                                            <p:fltVal val="0.5"/>
                                          </p:val>
                                        </p:tav>
                                        <p:tav tm="100000">
                                          <p:val>
                                            <p:strVal val="#ppt_x"/>
                                          </p:val>
                                        </p:tav>
                                      </p:tavLst>
                                    </p:anim>
                                    <p:anim calcmode="lin" valueType="num">
                                      <p:cBhvr>
                                        <p:cTn id="49" dur="3000" fill="hold"/>
                                        <p:tgtEl>
                                          <p:spTgt spid="4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41"/>
                                        </p:tgtEl>
                                        <p:attrNameLst>
                                          <p:attrName>style.visibility</p:attrName>
                                        </p:attrNameLst>
                                      </p:cBhvr>
                                      <p:to>
                                        <p:strVal val="visible"/>
                                      </p:to>
                                    </p:set>
                                    <p:anim calcmode="lin" valueType="num">
                                      <p:cBhvr>
                                        <p:cTn id="52" dur="3000" fill="hold"/>
                                        <p:tgtEl>
                                          <p:spTgt spid="41"/>
                                        </p:tgtEl>
                                        <p:attrNameLst>
                                          <p:attrName>ppt_w</p:attrName>
                                        </p:attrNameLst>
                                      </p:cBhvr>
                                      <p:tavLst>
                                        <p:tav tm="0">
                                          <p:val>
                                            <p:fltVal val="0"/>
                                          </p:val>
                                        </p:tav>
                                        <p:tav tm="100000">
                                          <p:val>
                                            <p:strVal val="#ppt_w"/>
                                          </p:val>
                                        </p:tav>
                                      </p:tavLst>
                                    </p:anim>
                                    <p:anim calcmode="lin" valueType="num">
                                      <p:cBhvr>
                                        <p:cTn id="53" dur="3000" fill="hold"/>
                                        <p:tgtEl>
                                          <p:spTgt spid="41"/>
                                        </p:tgtEl>
                                        <p:attrNameLst>
                                          <p:attrName>ppt_h</p:attrName>
                                        </p:attrNameLst>
                                      </p:cBhvr>
                                      <p:tavLst>
                                        <p:tav tm="0">
                                          <p:val>
                                            <p:fltVal val="0"/>
                                          </p:val>
                                        </p:tav>
                                        <p:tav tm="100000">
                                          <p:val>
                                            <p:strVal val="#ppt_h"/>
                                          </p:val>
                                        </p:tav>
                                      </p:tavLst>
                                    </p:anim>
                                    <p:anim calcmode="lin" valueType="num">
                                      <p:cBhvr>
                                        <p:cTn id="54" dur="3000" fill="hold"/>
                                        <p:tgtEl>
                                          <p:spTgt spid="41"/>
                                        </p:tgtEl>
                                        <p:attrNameLst>
                                          <p:attrName>ppt_x</p:attrName>
                                        </p:attrNameLst>
                                      </p:cBhvr>
                                      <p:tavLst>
                                        <p:tav tm="0">
                                          <p:val>
                                            <p:fltVal val="0.5"/>
                                          </p:val>
                                        </p:tav>
                                        <p:tav tm="100000">
                                          <p:val>
                                            <p:strVal val="#ppt_x"/>
                                          </p:val>
                                        </p:tav>
                                      </p:tavLst>
                                    </p:anim>
                                    <p:anim calcmode="lin" valueType="num">
                                      <p:cBhvr>
                                        <p:cTn id="55" dur="3000" fill="hold"/>
                                        <p:tgtEl>
                                          <p:spTgt spid="41"/>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34"/>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35"/>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36"/>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37"/>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38"/>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39"/>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40"/>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41"/>
                                        </p:tgtEl>
                                        <p:attrNameLst>
                                          <p:attrName>r</p:attrName>
                                        </p:attrNameLst>
                                      </p:cBhvr>
                                    </p:animRot>
                                  </p:childTnLst>
                                </p:cTn>
                              </p:par>
                              <p:par>
                                <p:cTn id="72" presetID="23" presetClass="entr" presetSubtype="16" fill="hold" nodeType="withEffect">
                                  <p:stCondLst>
                                    <p:cond delay="0"/>
                                  </p:stCondLst>
                                  <p:childTnLst>
                                    <p:set>
                                      <p:cBhvr>
                                        <p:cTn id="73" dur="1" fill="hold">
                                          <p:stCondLst>
                                            <p:cond delay="0"/>
                                          </p:stCondLst>
                                        </p:cTn>
                                        <p:tgtEl>
                                          <p:spTgt spid="43"/>
                                        </p:tgtEl>
                                        <p:attrNameLst>
                                          <p:attrName>style.visibility</p:attrName>
                                        </p:attrNameLst>
                                      </p:cBhvr>
                                      <p:to>
                                        <p:strVal val="visible"/>
                                      </p:to>
                                    </p:set>
                                    <p:anim calcmode="lin" valueType="num">
                                      <p:cBhvr>
                                        <p:cTn id="74" dur="3000" fill="hold"/>
                                        <p:tgtEl>
                                          <p:spTgt spid="43"/>
                                        </p:tgtEl>
                                        <p:attrNameLst>
                                          <p:attrName>ppt_w</p:attrName>
                                        </p:attrNameLst>
                                      </p:cBhvr>
                                      <p:tavLst>
                                        <p:tav tm="0">
                                          <p:val>
                                            <p:fltVal val="0"/>
                                          </p:val>
                                        </p:tav>
                                        <p:tav tm="100000">
                                          <p:val>
                                            <p:strVal val="#ppt_w"/>
                                          </p:val>
                                        </p:tav>
                                      </p:tavLst>
                                    </p:anim>
                                    <p:anim calcmode="lin" valueType="num">
                                      <p:cBhvr>
                                        <p:cTn id="75" dur="3000" fill="hold"/>
                                        <p:tgtEl>
                                          <p:spTgt spid="43"/>
                                        </p:tgtEl>
                                        <p:attrNameLst>
                                          <p:attrName>ppt_h</p:attrName>
                                        </p:attrNameLst>
                                      </p:cBhvr>
                                      <p:tavLst>
                                        <p:tav tm="0">
                                          <p:val>
                                            <p:fltVal val="0"/>
                                          </p:val>
                                        </p:tav>
                                        <p:tav tm="100000">
                                          <p:val>
                                            <p:strVal val="#ppt_h"/>
                                          </p:val>
                                        </p:tav>
                                      </p:tavLst>
                                    </p:anim>
                                  </p:childTnLst>
                                </p:cTn>
                              </p:par>
                              <p:par>
                                <p:cTn id="76" presetID="8" presetClass="emph" presetSubtype="0" autoRev="1" fill="hold" nodeType="withEffect">
                                  <p:stCondLst>
                                    <p:cond delay="0"/>
                                  </p:stCondLst>
                                  <p:childTnLst>
                                    <p:animRot by="21600000">
                                      <p:cBhvr>
                                        <p:cTn id="77" dur="3000" fill="hold"/>
                                        <p:tgtEl>
                                          <p:spTgt spid="43"/>
                                        </p:tgtEl>
                                        <p:attrNameLst>
                                          <p:attrName>r</p:attrName>
                                        </p:attrNameLst>
                                      </p:cBhvr>
                                    </p:animRot>
                                  </p:childTnLst>
                                </p:cTn>
                              </p:par>
                              <p:par>
                                <p:cTn id="78" presetID="23" presetClass="entr" presetSubtype="16" fill="hold" nodeType="withEffect">
                                  <p:stCondLst>
                                    <p:cond delay="0"/>
                                  </p:stCondLst>
                                  <p:childTnLst>
                                    <p:set>
                                      <p:cBhvr>
                                        <p:cTn id="79" dur="1" fill="hold">
                                          <p:stCondLst>
                                            <p:cond delay="0"/>
                                          </p:stCondLst>
                                        </p:cTn>
                                        <p:tgtEl>
                                          <p:spTgt spid="44"/>
                                        </p:tgtEl>
                                        <p:attrNameLst>
                                          <p:attrName>style.visibility</p:attrName>
                                        </p:attrNameLst>
                                      </p:cBhvr>
                                      <p:to>
                                        <p:strVal val="visible"/>
                                      </p:to>
                                    </p:set>
                                    <p:anim calcmode="lin" valueType="num">
                                      <p:cBhvr>
                                        <p:cTn id="80" dur="3000" fill="hold"/>
                                        <p:tgtEl>
                                          <p:spTgt spid="44"/>
                                        </p:tgtEl>
                                        <p:attrNameLst>
                                          <p:attrName>ppt_w</p:attrName>
                                        </p:attrNameLst>
                                      </p:cBhvr>
                                      <p:tavLst>
                                        <p:tav tm="0">
                                          <p:val>
                                            <p:fltVal val="0"/>
                                          </p:val>
                                        </p:tav>
                                        <p:tav tm="100000">
                                          <p:val>
                                            <p:strVal val="#ppt_w"/>
                                          </p:val>
                                        </p:tav>
                                      </p:tavLst>
                                    </p:anim>
                                    <p:anim calcmode="lin" valueType="num">
                                      <p:cBhvr>
                                        <p:cTn id="81" dur="3000" fill="hold"/>
                                        <p:tgtEl>
                                          <p:spTgt spid="44"/>
                                        </p:tgtEl>
                                        <p:attrNameLst>
                                          <p:attrName>ppt_h</p:attrName>
                                        </p:attrNameLst>
                                      </p:cBhvr>
                                      <p:tavLst>
                                        <p:tav tm="0">
                                          <p:val>
                                            <p:fltVal val="0"/>
                                          </p:val>
                                        </p:tav>
                                        <p:tav tm="100000">
                                          <p:val>
                                            <p:strVal val="#ppt_h"/>
                                          </p:val>
                                        </p:tav>
                                      </p:tavLst>
                                    </p:anim>
                                  </p:childTnLst>
                                </p:cTn>
                              </p:par>
                              <p:par>
                                <p:cTn id="82" presetID="8" presetClass="emph" presetSubtype="0" autoRev="1" fill="hold" nodeType="withEffect">
                                  <p:stCondLst>
                                    <p:cond delay="0"/>
                                  </p:stCondLst>
                                  <p:childTnLst>
                                    <p:animRot by="21600000">
                                      <p:cBhvr>
                                        <p:cTn id="83" dur="3000" fill="hold"/>
                                        <p:tgtEl>
                                          <p:spTgt spid="44"/>
                                        </p:tgtEl>
                                        <p:attrNameLst>
                                          <p:attrName>r</p:attrName>
                                        </p:attrNameLst>
                                      </p:cBhvr>
                                    </p:animRot>
                                  </p:childTnLst>
                                </p:cTn>
                              </p:par>
                              <p:par>
                                <p:cTn id="84" presetID="23" presetClass="entr" presetSubtype="16" fill="hold"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p:cTn id="86" dur="3000" fill="hold"/>
                                        <p:tgtEl>
                                          <p:spTgt spid="45"/>
                                        </p:tgtEl>
                                        <p:attrNameLst>
                                          <p:attrName>ppt_w</p:attrName>
                                        </p:attrNameLst>
                                      </p:cBhvr>
                                      <p:tavLst>
                                        <p:tav tm="0">
                                          <p:val>
                                            <p:fltVal val="0"/>
                                          </p:val>
                                        </p:tav>
                                        <p:tav tm="100000">
                                          <p:val>
                                            <p:strVal val="#ppt_w"/>
                                          </p:val>
                                        </p:tav>
                                      </p:tavLst>
                                    </p:anim>
                                    <p:anim calcmode="lin" valueType="num">
                                      <p:cBhvr>
                                        <p:cTn id="87" dur="3000" fill="hold"/>
                                        <p:tgtEl>
                                          <p:spTgt spid="45"/>
                                        </p:tgtEl>
                                        <p:attrNameLst>
                                          <p:attrName>ppt_h</p:attrName>
                                        </p:attrNameLst>
                                      </p:cBhvr>
                                      <p:tavLst>
                                        <p:tav tm="0">
                                          <p:val>
                                            <p:fltVal val="0"/>
                                          </p:val>
                                        </p:tav>
                                        <p:tav tm="100000">
                                          <p:val>
                                            <p:strVal val="#ppt_h"/>
                                          </p:val>
                                        </p:tav>
                                      </p:tavLst>
                                    </p:anim>
                                  </p:childTnLst>
                                </p:cTn>
                              </p:par>
                              <p:par>
                                <p:cTn id="88" presetID="8" presetClass="emph" presetSubtype="0" autoRev="1" fill="hold" nodeType="withEffect">
                                  <p:stCondLst>
                                    <p:cond delay="0"/>
                                  </p:stCondLst>
                                  <p:childTnLst>
                                    <p:animRot by="21600000">
                                      <p:cBhvr>
                                        <p:cTn id="89" dur="3000" fill="hold"/>
                                        <p:tgtEl>
                                          <p:spTgt spid="45"/>
                                        </p:tgtEl>
                                        <p:attrNameLst>
                                          <p:attrName>r</p:attrName>
                                        </p:attrNameLst>
                                      </p:cBhvr>
                                    </p:animRot>
                                  </p:childTnLst>
                                </p:cTn>
                              </p:par>
                              <p:par>
                                <p:cTn id="90" presetID="23" presetClass="entr" presetSubtype="16"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p:cTn id="92" dur="3000" fill="hold"/>
                                        <p:tgtEl>
                                          <p:spTgt spid="46"/>
                                        </p:tgtEl>
                                        <p:attrNameLst>
                                          <p:attrName>ppt_w</p:attrName>
                                        </p:attrNameLst>
                                      </p:cBhvr>
                                      <p:tavLst>
                                        <p:tav tm="0">
                                          <p:val>
                                            <p:fltVal val="0"/>
                                          </p:val>
                                        </p:tav>
                                        <p:tav tm="100000">
                                          <p:val>
                                            <p:strVal val="#ppt_w"/>
                                          </p:val>
                                        </p:tav>
                                      </p:tavLst>
                                    </p:anim>
                                    <p:anim calcmode="lin" valueType="num">
                                      <p:cBhvr>
                                        <p:cTn id="93" dur="3000" fill="hold"/>
                                        <p:tgtEl>
                                          <p:spTgt spid="46"/>
                                        </p:tgtEl>
                                        <p:attrNameLst>
                                          <p:attrName>ppt_h</p:attrName>
                                        </p:attrNameLst>
                                      </p:cBhvr>
                                      <p:tavLst>
                                        <p:tav tm="0">
                                          <p:val>
                                            <p:fltVal val="0"/>
                                          </p:val>
                                        </p:tav>
                                        <p:tav tm="100000">
                                          <p:val>
                                            <p:strVal val="#ppt_h"/>
                                          </p:val>
                                        </p:tav>
                                      </p:tavLst>
                                    </p:anim>
                                  </p:childTnLst>
                                </p:cTn>
                              </p:par>
                              <p:par>
                                <p:cTn id="94" presetID="8" presetClass="emph" presetSubtype="0" autoRev="1" fill="hold" nodeType="withEffect">
                                  <p:stCondLst>
                                    <p:cond delay="0"/>
                                  </p:stCondLst>
                                  <p:childTnLst>
                                    <p:animRot by="21600000">
                                      <p:cBhvr>
                                        <p:cTn id="95" dur="3000" fill="hold"/>
                                        <p:tgtEl>
                                          <p:spTgt spid="46"/>
                                        </p:tgtEl>
                                        <p:attrNameLst>
                                          <p:attrName>r</p:attrName>
                                        </p:attrNameLst>
                                      </p:cBhvr>
                                    </p:animRot>
                                  </p:childTnLst>
                                </p:cTn>
                              </p:par>
                            </p:childTnLst>
                          </p:cTn>
                        </p:par>
                        <p:par>
                          <p:cTn id="96" fill="hold">
                            <p:stCondLst>
                              <p:cond delay="6000"/>
                            </p:stCondLst>
                            <p:childTnLst>
                              <p:par>
                                <p:cTn id="97" presetID="23" presetClass="exit" presetSubtype="544" fill="hold" nodeType="afterEffect">
                                  <p:stCondLst>
                                    <p:cond delay="0"/>
                                  </p:stCondLst>
                                  <p:childTnLst>
                                    <p:anim calcmode="lin" valueType="num">
                                      <p:cBhvr>
                                        <p:cTn id="98" dur="3000"/>
                                        <p:tgtEl>
                                          <p:spTgt spid="34"/>
                                        </p:tgtEl>
                                        <p:attrNameLst>
                                          <p:attrName>ppt_w</p:attrName>
                                        </p:attrNameLst>
                                      </p:cBhvr>
                                      <p:tavLst>
                                        <p:tav tm="0">
                                          <p:val>
                                            <p:strVal val="ppt_w"/>
                                          </p:val>
                                        </p:tav>
                                        <p:tav tm="100000">
                                          <p:val>
                                            <p:fltVal val="0"/>
                                          </p:val>
                                        </p:tav>
                                      </p:tavLst>
                                    </p:anim>
                                    <p:anim calcmode="lin" valueType="num">
                                      <p:cBhvr>
                                        <p:cTn id="99" dur="3000"/>
                                        <p:tgtEl>
                                          <p:spTgt spid="34"/>
                                        </p:tgtEl>
                                        <p:attrNameLst>
                                          <p:attrName>ppt_h</p:attrName>
                                        </p:attrNameLst>
                                      </p:cBhvr>
                                      <p:tavLst>
                                        <p:tav tm="0">
                                          <p:val>
                                            <p:strVal val="ppt_h"/>
                                          </p:val>
                                        </p:tav>
                                        <p:tav tm="100000">
                                          <p:val>
                                            <p:fltVal val="0"/>
                                          </p:val>
                                        </p:tav>
                                      </p:tavLst>
                                    </p:anim>
                                    <p:anim calcmode="lin" valueType="num">
                                      <p:cBhvr>
                                        <p:cTn id="100" dur="3000"/>
                                        <p:tgtEl>
                                          <p:spTgt spid="34"/>
                                        </p:tgtEl>
                                        <p:attrNameLst>
                                          <p:attrName>ppt_x</p:attrName>
                                        </p:attrNameLst>
                                      </p:cBhvr>
                                      <p:tavLst>
                                        <p:tav tm="0">
                                          <p:val>
                                            <p:strVal val="ppt_x"/>
                                          </p:val>
                                        </p:tav>
                                        <p:tav tm="100000">
                                          <p:val>
                                            <p:fltVal val="0.5"/>
                                          </p:val>
                                        </p:tav>
                                      </p:tavLst>
                                    </p:anim>
                                    <p:anim calcmode="lin" valueType="num">
                                      <p:cBhvr>
                                        <p:cTn id="101" dur="3000"/>
                                        <p:tgtEl>
                                          <p:spTgt spid="34"/>
                                        </p:tgtEl>
                                        <p:attrNameLst>
                                          <p:attrName>ppt_y</p:attrName>
                                        </p:attrNameLst>
                                      </p:cBhvr>
                                      <p:tavLst>
                                        <p:tav tm="0">
                                          <p:val>
                                            <p:strVal val="ppt_y"/>
                                          </p:val>
                                        </p:tav>
                                        <p:tav tm="100000">
                                          <p:val>
                                            <p:fltVal val="0.5"/>
                                          </p:val>
                                        </p:tav>
                                      </p:tavLst>
                                    </p:anim>
                                    <p:set>
                                      <p:cBhvr>
                                        <p:cTn id="102" dur="1" fill="hold">
                                          <p:stCondLst>
                                            <p:cond delay="2999"/>
                                          </p:stCondLst>
                                        </p:cTn>
                                        <p:tgtEl>
                                          <p:spTgt spid="34"/>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35"/>
                                        </p:tgtEl>
                                        <p:attrNameLst>
                                          <p:attrName>ppt_w</p:attrName>
                                        </p:attrNameLst>
                                      </p:cBhvr>
                                      <p:tavLst>
                                        <p:tav tm="0">
                                          <p:val>
                                            <p:strVal val="ppt_w"/>
                                          </p:val>
                                        </p:tav>
                                        <p:tav tm="100000">
                                          <p:val>
                                            <p:fltVal val="0"/>
                                          </p:val>
                                        </p:tav>
                                      </p:tavLst>
                                    </p:anim>
                                    <p:anim calcmode="lin" valueType="num">
                                      <p:cBhvr>
                                        <p:cTn id="105" dur="3000"/>
                                        <p:tgtEl>
                                          <p:spTgt spid="35"/>
                                        </p:tgtEl>
                                        <p:attrNameLst>
                                          <p:attrName>ppt_h</p:attrName>
                                        </p:attrNameLst>
                                      </p:cBhvr>
                                      <p:tavLst>
                                        <p:tav tm="0">
                                          <p:val>
                                            <p:strVal val="ppt_h"/>
                                          </p:val>
                                        </p:tav>
                                        <p:tav tm="100000">
                                          <p:val>
                                            <p:fltVal val="0"/>
                                          </p:val>
                                        </p:tav>
                                      </p:tavLst>
                                    </p:anim>
                                    <p:anim calcmode="lin" valueType="num">
                                      <p:cBhvr>
                                        <p:cTn id="106" dur="3000"/>
                                        <p:tgtEl>
                                          <p:spTgt spid="35"/>
                                        </p:tgtEl>
                                        <p:attrNameLst>
                                          <p:attrName>ppt_x</p:attrName>
                                        </p:attrNameLst>
                                      </p:cBhvr>
                                      <p:tavLst>
                                        <p:tav tm="0">
                                          <p:val>
                                            <p:strVal val="ppt_x"/>
                                          </p:val>
                                        </p:tav>
                                        <p:tav tm="100000">
                                          <p:val>
                                            <p:fltVal val="0.5"/>
                                          </p:val>
                                        </p:tav>
                                      </p:tavLst>
                                    </p:anim>
                                    <p:anim calcmode="lin" valueType="num">
                                      <p:cBhvr>
                                        <p:cTn id="107" dur="3000"/>
                                        <p:tgtEl>
                                          <p:spTgt spid="35"/>
                                        </p:tgtEl>
                                        <p:attrNameLst>
                                          <p:attrName>ppt_y</p:attrName>
                                        </p:attrNameLst>
                                      </p:cBhvr>
                                      <p:tavLst>
                                        <p:tav tm="0">
                                          <p:val>
                                            <p:strVal val="ppt_y"/>
                                          </p:val>
                                        </p:tav>
                                        <p:tav tm="100000">
                                          <p:val>
                                            <p:fltVal val="0.5"/>
                                          </p:val>
                                        </p:tav>
                                      </p:tavLst>
                                    </p:anim>
                                    <p:set>
                                      <p:cBhvr>
                                        <p:cTn id="108" dur="1" fill="hold">
                                          <p:stCondLst>
                                            <p:cond delay="2999"/>
                                          </p:stCondLst>
                                        </p:cTn>
                                        <p:tgtEl>
                                          <p:spTgt spid="35"/>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36"/>
                                        </p:tgtEl>
                                        <p:attrNameLst>
                                          <p:attrName>ppt_w</p:attrName>
                                        </p:attrNameLst>
                                      </p:cBhvr>
                                      <p:tavLst>
                                        <p:tav tm="0">
                                          <p:val>
                                            <p:strVal val="ppt_w"/>
                                          </p:val>
                                        </p:tav>
                                        <p:tav tm="100000">
                                          <p:val>
                                            <p:fltVal val="0"/>
                                          </p:val>
                                        </p:tav>
                                      </p:tavLst>
                                    </p:anim>
                                    <p:anim calcmode="lin" valueType="num">
                                      <p:cBhvr>
                                        <p:cTn id="111" dur="3000"/>
                                        <p:tgtEl>
                                          <p:spTgt spid="36"/>
                                        </p:tgtEl>
                                        <p:attrNameLst>
                                          <p:attrName>ppt_h</p:attrName>
                                        </p:attrNameLst>
                                      </p:cBhvr>
                                      <p:tavLst>
                                        <p:tav tm="0">
                                          <p:val>
                                            <p:strVal val="ppt_h"/>
                                          </p:val>
                                        </p:tav>
                                        <p:tav tm="100000">
                                          <p:val>
                                            <p:fltVal val="0"/>
                                          </p:val>
                                        </p:tav>
                                      </p:tavLst>
                                    </p:anim>
                                    <p:anim calcmode="lin" valueType="num">
                                      <p:cBhvr>
                                        <p:cTn id="112" dur="3000"/>
                                        <p:tgtEl>
                                          <p:spTgt spid="36"/>
                                        </p:tgtEl>
                                        <p:attrNameLst>
                                          <p:attrName>ppt_x</p:attrName>
                                        </p:attrNameLst>
                                      </p:cBhvr>
                                      <p:tavLst>
                                        <p:tav tm="0">
                                          <p:val>
                                            <p:strVal val="ppt_x"/>
                                          </p:val>
                                        </p:tav>
                                        <p:tav tm="100000">
                                          <p:val>
                                            <p:fltVal val="0.5"/>
                                          </p:val>
                                        </p:tav>
                                      </p:tavLst>
                                    </p:anim>
                                    <p:anim calcmode="lin" valueType="num">
                                      <p:cBhvr>
                                        <p:cTn id="113" dur="3000"/>
                                        <p:tgtEl>
                                          <p:spTgt spid="36"/>
                                        </p:tgtEl>
                                        <p:attrNameLst>
                                          <p:attrName>ppt_y</p:attrName>
                                        </p:attrNameLst>
                                      </p:cBhvr>
                                      <p:tavLst>
                                        <p:tav tm="0">
                                          <p:val>
                                            <p:strVal val="ppt_y"/>
                                          </p:val>
                                        </p:tav>
                                        <p:tav tm="100000">
                                          <p:val>
                                            <p:fltVal val="0.5"/>
                                          </p:val>
                                        </p:tav>
                                      </p:tavLst>
                                    </p:anim>
                                    <p:set>
                                      <p:cBhvr>
                                        <p:cTn id="114" dur="1" fill="hold">
                                          <p:stCondLst>
                                            <p:cond delay="2999"/>
                                          </p:stCondLst>
                                        </p:cTn>
                                        <p:tgtEl>
                                          <p:spTgt spid="36"/>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37"/>
                                        </p:tgtEl>
                                        <p:attrNameLst>
                                          <p:attrName>ppt_w</p:attrName>
                                        </p:attrNameLst>
                                      </p:cBhvr>
                                      <p:tavLst>
                                        <p:tav tm="0">
                                          <p:val>
                                            <p:strVal val="ppt_w"/>
                                          </p:val>
                                        </p:tav>
                                        <p:tav tm="100000">
                                          <p:val>
                                            <p:fltVal val="0"/>
                                          </p:val>
                                        </p:tav>
                                      </p:tavLst>
                                    </p:anim>
                                    <p:anim calcmode="lin" valueType="num">
                                      <p:cBhvr>
                                        <p:cTn id="117" dur="3000"/>
                                        <p:tgtEl>
                                          <p:spTgt spid="37"/>
                                        </p:tgtEl>
                                        <p:attrNameLst>
                                          <p:attrName>ppt_h</p:attrName>
                                        </p:attrNameLst>
                                      </p:cBhvr>
                                      <p:tavLst>
                                        <p:tav tm="0">
                                          <p:val>
                                            <p:strVal val="ppt_h"/>
                                          </p:val>
                                        </p:tav>
                                        <p:tav tm="100000">
                                          <p:val>
                                            <p:fltVal val="0"/>
                                          </p:val>
                                        </p:tav>
                                      </p:tavLst>
                                    </p:anim>
                                    <p:anim calcmode="lin" valueType="num">
                                      <p:cBhvr>
                                        <p:cTn id="118" dur="3000"/>
                                        <p:tgtEl>
                                          <p:spTgt spid="37"/>
                                        </p:tgtEl>
                                        <p:attrNameLst>
                                          <p:attrName>ppt_x</p:attrName>
                                        </p:attrNameLst>
                                      </p:cBhvr>
                                      <p:tavLst>
                                        <p:tav tm="0">
                                          <p:val>
                                            <p:strVal val="ppt_x"/>
                                          </p:val>
                                        </p:tav>
                                        <p:tav tm="100000">
                                          <p:val>
                                            <p:fltVal val="0.5"/>
                                          </p:val>
                                        </p:tav>
                                      </p:tavLst>
                                    </p:anim>
                                    <p:anim calcmode="lin" valueType="num">
                                      <p:cBhvr>
                                        <p:cTn id="119" dur="3000"/>
                                        <p:tgtEl>
                                          <p:spTgt spid="37"/>
                                        </p:tgtEl>
                                        <p:attrNameLst>
                                          <p:attrName>ppt_y</p:attrName>
                                        </p:attrNameLst>
                                      </p:cBhvr>
                                      <p:tavLst>
                                        <p:tav tm="0">
                                          <p:val>
                                            <p:strVal val="ppt_y"/>
                                          </p:val>
                                        </p:tav>
                                        <p:tav tm="100000">
                                          <p:val>
                                            <p:fltVal val="0.5"/>
                                          </p:val>
                                        </p:tav>
                                      </p:tavLst>
                                    </p:anim>
                                    <p:set>
                                      <p:cBhvr>
                                        <p:cTn id="120" dur="1" fill="hold">
                                          <p:stCondLst>
                                            <p:cond delay="2999"/>
                                          </p:stCondLst>
                                        </p:cTn>
                                        <p:tgtEl>
                                          <p:spTgt spid="37"/>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38"/>
                                        </p:tgtEl>
                                        <p:attrNameLst>
                                          <p:attrName>ppt_w</p:attrName>
                                        </p:attrNameLst>
                                      </p:cBhvr>
                                      <p:tavLst>
                                        <p:tav tm="0">
                                          <p:val>
                                            <p:strVal val="ppt_w"/>
                                          </p:val>
                                        </p:tav>
                                        <p:tav tm="100000">
                                          <p:val>
                                            <p:fltVal val="0"/>
                                          </p:val>
                                        </p:tav>
                                      </p:tavLst>
                                    </p:anim>
                                    <p:anim calcmode="lin" valueType="num">
                                      <p:cBhvr>
                                        <p:cTn id="123" dur="3000"/>
                                        <p:tgtEl>
                                          <p:spTgt spid="38"/>
                                        </p:tgtEl>
                                        <p:attrNameLst>
                                          <p:attrName>ppt_h</p:attrName>
                                        </p:attrNameLst>
                                      </p:cBhvr>
                                      <p:tavLst>
                                        <p:tav tm="0">
                                          <p:val>
                                            <p:strVal val="ppt_h"/>
                                          </p:val>
                                        </p:tav>
                                        <p:tav tm="100000">
                                          <p:val>
                                            <p:fltVal val="0"/>
                                          </p:val>
                                        </p:tav>
                                      </p:tavLst>
                                    </p:anim>
                                    <p:anim calcmode="lin" valueType="num">
                                      <p:cBhvr>
                                        <p:cTn id="124" dur="3000"/>
                                        <p:tgtEl>
                                          <p:spTgt spid="38"/>
                                        </p:tgtEl>
                                        <p:attrNameLst>
                                          <p:attrName>ppt_x</p:attrName>
                                        </p:attrNameLst>
                                      </p:cBhvr>
                                      <p:tavLst>
                                        <p:tav tm="0">
                                          <p:val>
                                            <p:strVal val="ppt_x"/>
                                          </p:val>
                                        </p:tav>
                                        <p:tav tm="100000">
                                          <p:val>
                                            <p:fltVal val="0.5"/>
                                          </p:val>
                                        </p:tav>
                                      </p:tavLst>
                                    </p:anim>
                                    <p:anim calcmode="lin" valueType="num">
                                      <p:cBhvr>
                                        <p:cTn id="125" dur="3000"/>
                                        <p:tgtEl>
                                          <p:spTgt spid="38"/>
                                        </p:tgtEl>
                                        <p:attrNameLst>
                                          <p:attrName>ppt_y</p:attrName>
                                        </p:attrNameLst>
                                      </p:cBhvr>
                                      <p:tavLst>
                                        <p:tav tm="0">
                                          <p:val>
                                            <p:strVal val="ppt_y"/>
                                          </p:val>
                                        </p:tav>
                                        <p:tav tm="100000">
                                          <p:val>
                                            <p:fltVal val="0.5"/>
                                          </p:val>
                                        </p:tav>
                                      </p:tavLst>
                                    </p:anim>
                                    <p:set>
                                      <p:cBhvr>
                                        <p:cTn id="126" dur="1" fill="hold">
                                          <p:stCondLst>
                                            <p:cond delay="2999"/>
                                          </p:stCondLst>
                                        </p:cTn>
                                        <p:tgtEl>
                                          <p:spTgt spid="38"/>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39"/>
                                        </p:tgtEl>
                                        <p:attrNameLst>
                                          <p:attrName>ppt_w</p:attrName>
                                        </p:attrNameLst>
                                      </p:cBhvr>
                                      <p:tavLst>
                                        <p:tav tm="0">
                                          <p:val>
                                            <p:strVal val="ppt_w"/>
                                          </p:val>
                                        </p:tav>
                                        <p:tav tm="100000">
                                          <p:val>
                                            <p:fltVal val="0"/>
                                          </p:val>
                                        </p:tav>
                                      </p:tavLst>
                                    </p:anim>
                                    <p:anim calcmode="lin" valueType="num">
                                      <p:cBhvr>
                                        <p:cTn id="129" dur="3000"/>
                                        <p:tgtEl>
                                          <p:spTgt spid="39"/>
                                        </p:tgtEl>
                                        <p:attrNameLst>
                                          <p:attrName>ppt_h</p:attrName>
                                        </p:attrNameLst>
                                      </p:cBhvr>
                                      <p:tavLst>
                                        <p:tav tm="0">
                                          <p:val>
                                            <p:strVal val="ppt_h"/>
                                          </p:val>
                                        </p:tav>
                                        <p:tav tm="100000">
                                          <p:val>
                                            <p:fltVal val="0"/>
                                          </p:val>
                                        </p:tav>
                                      </p:tavLst>
                                    </p:anim>
                                    <p:anim calcmode="lin" valueType="num">
                                      <p:cBhvr>
                                        <p:cTn id="130" dur="3000"/>
                                        <p:tgtEl>
                                          <p:spTgt spid="39"/>
                                        </p:tgtEl>
                                        <p:attrNameLst>
                                          <p:attrName>ppt_x</p:attrName>
                                        </p:attrNameLst>
                                      </p:cBhvr>
                                      <p:tavLst>
                                        <p:tav tm="0">
                                          <p:val>
                                            <p:strVal val="ppt_x"/>
                                          </p:val>
                                        </p:tav>
                                        <p:tav tm="100000">
                                          <p:val>
                                            <p:fltVal val="0.5"/>
                                          </p:val>
                                        </p:tav>
                                      </p:tavLst>
                                    </p:anim>
                                    <p:anim calcmode="lin" valueType="num">
                                      <p:cBhvr>
                                        <p:cTn id="131" dur="3000"/>
                                        <p:tgtEl>
                                          <p:spTgt spid="39"/>
                                        </p:tgtEl>
                                        <p:attrNameLst>
                                          <p:attrName>ppt_y</p:attrName>
                                        </p:attrNameLst>
                                      </p:cBhvr>
                                      <p:tavLst>
                                        <p:tav tm="0">
                                          <p:val>
                                            <p:strVal val="ppt_y"/>
                                          </p:val>
                                        </p:tav>
                                        <p:tav tm="100000">
                                          <p:val>
                                            <p:fltVal val="0.5"/>
                                          </p:val>
                                        </p:tav>
                                      </p:tavLst>
                                    </p:anim>
                                    <p:set>
                                      <p:cBhvr>
                                        <p:cTn id="132" dur="1" fill="hold">
                                          <p:stCondLst>
                                            <p:cond delay="2999"/>
                                          </p:stCondLst>
                                        </p:cTn>
                                        <p:tgtEl>
                                          <p:spTgt spid="39"/>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40"/>
                                        </p:tgtEl>
                                        <p:attrNameLst>
                                          <p:attrName>ppt_w</p:attrName>
                                        </p:attrNameLst>
                                      </p:cBhvr>
                                      <p:tavLst>
                                        <p:tav tm="0">
                                          <p:val>
                                            <p:strVal val="ppt_w"/>
                                          </p:val>
                                        </p:tav>
                                        <p:tav tm="100000">
                                          <p:val>
                                            <p:fltVal val="0"/>
                                          </p:val>
                                        </p:tav>
                                      </p:tavLst>
                                    </p:anim>
                                    <p:anim calcmode="lin" valueType="num">
                                      <p:cBhvr>
                                        <p:cTn id="135" dur="3000"/>
                                        <p:tgtEl>
                                          <p:spTgt spid="40"/>
                                        </p:tgtEl>
                                        <p:attrNameLst>
                                          <p:attrName>ppt_h</p:attrName>
                                        </p:attrNameLst>
                                      </p:cBhvr>
                                      <p:tavLst>
                                        <p:tav tm="0">
                                          <p:val>
                                            <p:strVal val="ppt_h"/>
                                          </p:val>
                                        </p:tav>
                                        <p:tav tm="100000">
                                          <p:val>
                                            <p:fltVal val="0"/>
                                          </p:val>
                                        </p:tav>
                                      </p:tavLst>
                                    </p:anim>
                                    <p:anim calcmode="lin" valueType="num">
                                      <p:cBhvr>
                                        <p:cTn id="136" dur="3000"/>
                                        <p:tgtEl>
                                          <p:spTgt spid="40"/>
                                        </p:tgtEl>
                                        <p:attrNameLst>
                                          <p:attrName>ppt_x</p:attrName>
                                        </p:attrNameLst>
                                      </p:cBhvr>
                                      <p:tavLst>
                                        <p:tav tm="0">
                                          <p:val>
                                            <p:strVal val="ppt_x"/>
                                          </p:val>
                                        </p:tav>
                                        <p:tav tm="100000">
                                          <p:val>
                                            <p:fltVal val="0.5"/>
                                          </p:val>
                                        </p:tav>
                                      </p:tavLst>
                                    </p:anim>
                                    <p:anim calcmode="lin" valueType="num">
                                      <p:cBhvr>
                                        <p:cTn id="137" dur="3000"/>
                                        <p:tgtEl>
                                          <p:spTgt spid="40"/>
                                        </p:tgtEl>
                                        <p:attrNameLst>
                                          <p:attrName>ppt_y</p:attrName>
                                        </p:attrNameLst>
                                      </p:cBhvr>
                                      <p:tavLst>
                                        <p:tav tm="0">
                                          <p:val>
                                            <p:strVal val="ppt_y"/>
                                          </p:val>
                                        </p:tav>
                                        <p:tav tm="100000">
                                          <p:val>
                                            <p:fltVal val="0.5"/>
                                          </p:val>
                                        </p:tav>
                                      </p:tavLst>
                                    </p:anim>
                                    <p:set>
                                      <p:cBhvr>
                                        <p:cTn id="138" dur="1" fill="hold">
                                          <p:stCondLst>
                                            <p:cond delay="2999"/>
                                          </p:stCondLst>
                                        </p:cTn>
                                        <p:tgtEl>
                                          <p:spTgt spid="40"/>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41"/>
                                        </p:tgtEl>
                                        <p:attrNameLst>
                                          <p:attrName>ppt_w</p:attrName>
                                        </p:attrNameLst>
                                      </p:cBhvr>
                                      <p:tavLst>
                                        <p:tav tm="0">
                                          <p:val>
                                            <p:strVal val="ppt_w"/>
                                          </p:val>
                                        </p:tav>
                                        <p:tav tm="100000">
                                          <p:val>
                                            <p:fltVal val="0"/>
                                          </p:val>
                                        </p:tav>
                                      </p:tavLst>
                                    </p:anim>
                                    <p:anim calcmode="lin" valueType="num">
                                      <p:cBhvr>
                                        <p:cTn id="141" dur="3000"/>
                                        <p:tgtEl>
                                          <p:spTgt spid="41"/>
                                        </p:tgtEl>
                                        <p:attrNameLst>
                                          <p:attrName>ppt_h</p:attrName>
                                        </p:attrNameLst>
                                      </p:cBhvr>
                                      <p:tavLst>
                                        <p:tav tm="0">
                                          <p:val>
                                            <p:strVal val="ppt_h"/>
                                          </p:val>
                                        </p:tav>
                                        <p:tav tm="100000">
                                          <p:val>
                                            <p:fltVal val="0"/>
                                          </p:val>
                                        </p:tav>
                                      </p:tavLst>
                                    </p:anim>
                                    <p:anim calcmode="lin" valueType="num">
                                      <p:cBhvr>
                                        <p:cTn id="142" dur="3000"/>
                                        <p:tgtEl>
                                          <p:spTgt spid="41"/>
                                        </p:tgtEl>
                                        <p:attrNameLst>
                                          <p:attrName>ppt_x</p:attrName>
                                        </p:attrNameLst>
                                      </p:cBhvr>
                                      <p:tavLst>
                                        <p:tav tm="0">
                                          <p:val>
                                            <p:strVal val="ppt_x"/>
                                          </p:val>
                                        </p:tav>
                                        <p:tav tm="100000">
                                          <p:val>
                                            <p:fltVal val="0.5"/>
                                          </p:val>
                                        </p:tav>
                                      </p:tavLst>
                                    </p:anim>
                                    <p:anim calcmode="lin" valueType="num">
                                      <p:cBhvr>
                                        <p:cTn id="143" dur="3000"/>
                                        <p:tgtEl>
                                          <p:spTgt spid="41"/>
                                        </p:tgtEl>
                                        <p:attrNameLst>
                                          <p:attrName>ppt_y</p:attrName>
                                        </p:attrNameLst>
                                      </p:cBhvr>
                                      <p:tavLst>
                                        <p:tav tm="0">
                                          <p:val>
                                            <p:strVal val="ppt_y"/>
                                          </p:val>
                                        </p:tav>
                                        <p:tav tm="100000">
                                          <p:val>
                                            <p:fltVal val="0.5"/>
                                          </p:val>
                                        </p:tav>
                                      </p:tavLst>
                                    </p:anim>
                                    <p:set>
                                      <p:cBhvr>
                                        <p:cTn id="144" dur="1" fill="hold">
                                          <p:stCondLst>
                                            <p:cond delay="2999"/>
                                          </p:stCondLst>
                                        </p:cTn>
                                        <p:tgtEl>
                                          <p:spTgt spid="41"/>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43"/>
                                        </p:tgtEl>
                                        <p:attrNameLst>
                                          <p:attrName>ppt_w</p:attrName>
                                        </p:attrNameLst>
                                      </p:cBhvr>
                                      <p:tavLst>
                                        <p:tav tm="0">
                                          <p:val>
                                            <p:strVal val="ppt_w"/>
                                          </p:val>
                                        </p:tav>
                                        <p:tav tm="100000">
                                          <p:val>
                                            <p:fltVal val="0"/>
                                          </p:val>
                                        </p:tav>
                                      </p:tavLst>
                                    </p:anim>
                                    <p:anim calcmode="lin" valueType="num">
                                      <p:cBhvr>
                                        <p:cTn id="147" dur="3000"/>
                                        <p:tgtEl>
                                          <p:spTgt spid="43"/>
                                        </p:tgtEl>
                                        <p:attrNameLst>
                                          <p:attrName>ppt_h</p:attrName>
                                        </p:attrNameLst>
                                      </p:cBhvr>
                                      <p:tavLst>
                                        <p:tav tm="0">
                                          <p:val>
                                            <p:strVal val="ppt_h"/>
                                          </p:val>
                                        </p:tav>
                                        <p:tav tm="100000">
                                          <p:val>
                                            <p:fltVal val="0"/>
                                          </p:val>
                                        </p:tav>
                                      </p:tavLst>
                                    </p:anim>
                                    <p:anim calcmode="lin" valueType="num">
                                      <p:cBhvr>
                                        <p:cTn id="148" dur="3000"/>
                                        <p:tgtEl>
                                          <p:spTgt spid="43"/>
                                        </p:tgtEl>
                                        <p:attrNameLst>
                                          <p:attrName>ppt_x</p:attrName>
                                        </p:attrNameLst>
                                      </p:cBhvr>
                                      <p:tavLst>
                                        <p:tav tm="0">
                                          <p:val>
                                            <p:strVal val="ppt_x"/>
                                          </p:val>
                                        </p:tav>
                                        <p:tav tm="100000">
                                          <p:val>
                                            <p:fltVal val="0.5"/>
                                          </p:val>
                                        </p:tav>
                                      </p:tavLst>
                                    </p:anim>
                                    <p:anim calcmode="lin" valueType="num">
                                      <p:cBhvr>
                                        <p:cTn id="149" dur="3000"/>
                                        <p:tgtEl>
                                          <p:spTgt spid="43"/>
                                        </p:tgtEl>
                                        <p:attrNameLst>
                                          <p:attrName>ppt_y</p:attrName>
                                        </p:attrNameLst>
                                      </p:cBhvr>
                                      <p:tavLst>
                                        <p:tav tm="0">
                                          <p:val>
                                            <p:strVal val="ppt_y"/>
                                          </p:val>
                                        </p:tav>
                                        <p:tav tm="100000">
                                          <p:val>
                                            <p:fltVal val="0.5"/>
                                          </p:val>
                                        </p:tav>
                                      </p:tavLst>
                                    </p:anim>
                                    <p:set>
                                      <p:cBhvr>
                                        <p:cTn id="150" dur="1" fill="hold">
                                          <p:stCondLst>
                                            <p:cond delay="2999"/>
                                          </p:stCondLst>
                                        </p:cTn>
                                        <p:tgtEl>
                                          <p:spTgt spid="43"/>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44"/>
                                        </p:tgtEl>
                                        <p:attrNameLst>
                                          <p:attrName>ppt_w</p:attrName>
                                        </p:attrNameLst>
                                      </p:cBhvr>
                                      <p:tavLst>
                                        <p:tav tm="0">
                                          <p:val>
                                            <p:strVal val="ppt_w"/>
                                          </p:val>
                                        </p:tav>
                                        <p:tav tm="100000">
                                          <p:val>
                                            <p:fltVal val="0"/>
                                          </p:val>
                                        </p:tav>
                                      </p:tavLst>
                                    </p:anim>
                                    <p:anim calcmode="lin" valueType="num">
                                      <p:cBhvr>
                                        <p:cTn id="153" dur="3000"/>
                                        <p:tgtEl>
                                          <p:spTgt spid="44"/>
                                        </p:tgtEl>
                                        <p:attrNameLst>
                                          <p:attrName>ppt_h</p:attrName>
                                        </p:attrNameLst>
                                      </p:cBhvr>
                                      <p:tavLst>
                                        <p:tav tm="0">
                                          <p:val>
                                            <p:strVal val="ppt_h"/>
                                          </p:val>
                                        </p:tav>
                                        <p:tav tm="100000">
                                          <p:val>
                                            <p:fltVal val="0"/>
                                          </p:val>
                                        </p:tav>
                                      </p:tavLst>
                                    </p:anim>
                                    <p:anim calcmode="lin" valueType="num">
                                      <p:cBhvr>
                                        <p:cTn id="154" dur="3000"/>
                                        <p:tgtEl>
                                          <p:spTgt spid="44"/>
                                        </p:tgtEl>
                                        <p:attrNameLst>
                                          <p:attrName>ppt_x</p:attrName>
                                        </p:attrNameLst>
                                      </p:cBhvr>
                                      <p:tavLst>
                                        <p:tav tm="0">
                                          <p:val>
                                            <p:strVal val="ppt_x"/>
                                          </p:val>
                                        </p:tav>
                                        <p:tav tm="100000">
                                          <p:val>
                                            <p:fltVal val="0.5"/>
                                          </p:val>
                                        </p:tav>
                                      </p:tavLst>
                                    </p:anim>
                                    <p:anim calcmode="lin" valueType="num">
                                      <p:cBhvr>
                                        <p:cTn id="155" dur="3000"/>
                                        <p:tgtEl>
                                          <p:spTgt spid="44"/>
                                        </p:tgtEl>
                                        <p:attrNameLst>
                                          <p:attrName>ppt_y</p:attrName>
                                        </p:attrNameLst>
                                      </p:cBhvr>
                                      <p:tavLst>
                                        <p:tav tm="0">
                                          <p:val>
                                            <p:strVal val="ppt_y"/>
                                          </p:val>
                                        </p:tav>
                                        <p:tav tm="100000">
                                          <p:val>
                                            <p:fltVal val="0.5"/>
                                          </p:val>
                                        </p:tav>
                                      </p:tavLst>
                                    </p:anim>
                                    <p:set>
                                      <p:cBhvr>
                                        <p:cTn id="156" dur="1" fill="hold">
                                          <p:stCondLst>
                                            <p:cond delay="2999"/>
                                          </p:stCondLst>
                                        </p:cTn>
                                        <p:tgtEl>
                                          <p:spTgt spid="44"/>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3000"/>
                                        <p:tgtEl>
                                          <p:spTgt spid="45"/>
                                        </p:tgtEl>
                                        <p:attrNameLst>
                                          <p:attrName>ppt_w</p:attrName>
                                        </p:attrNameLst>
                                      </p:cBhvr>
                                      <p:tavLst>
                                        <p:tav tm="0">
                                          <p:val>
                                            <p:strVal val="ppt_w"/>
                                          </p:val>
                                        </p:tav>
                                        <p:tav tm="100000">
                                          <p:val>
                                            <p:fltVal val="0"/>
                                          </p:val>
                                        </p:tav>
                                      </p:tavLst>
                                    </p:anim>
                                    <p:anim calcmode="lin" valueType="num">
                                      <p:cBhvr>
                                        <p:cTn id="159" dur="3000"/>
                                        <p:tgtEl>
                                          <p:spTgt spid="45"/>
                                        </p:tgtEl>
                                        <p:attrNameLst>
                                          <p:attrName>ppt_h</p:attrName>
                                        </p:attrNameLst>
                                      </p:cBhvr>
                                      <p:tavLst>
                                        <p:tav tm="0">
                                          <p:val>
                                            <p:strVal val="ppt_h"/>
                                          </p:val>
                                        </p:tav>
                                        <p:tav tm="100000">
                                          <p:val>
                                            <p:fltVal val="0"/>
                                          </p:val>
                                        </p:tav>
                                      </p:tavLst>
                                    </p:anim>
                                    <p:anim calcmode="lin" valueType="num">
                                      <p:cBhvr>
                                        <p:cTn id="160" dur="3000"/>
                                        <p:tgtEl>
                                          <p:spTgt spid="45"/>
                                        </p:tgtEl>
                                        <p:attrNameLst>
                                          <p:attrName>ppt_x</p:attrName>
                                        </p:attrNameLst>
                                      </p:cBhvr>
                                      <p:tavLst>
                                        <p:tav tm="0">
                                          <p:val>
                                            <p:strVal val="ppt_x"/>
                                          </p:val>
                                        </p:tav>
                                        <p:tav tm="100000">
                                          <p:val>
                                            <p:fltVal val="0.5"/>
                                          </p:val>
                                        </p:tav>
                                      </p:tavLst>
                                    </p:anim>
                                    <p:anim calcmode="lin" valueType="num">
                                      <p:cBhvr>
                                        <p:cTn id="161" dur="3000"/>
                                        <p:tgtEl>
                                          <p:spTgt spid="45"/>
                                        </p:tgtEl>
                                        <p:attrNameLst>
                                          <p:attrName>ppt_y</p:attrName>
                                        </p:attrNameLst>
                                      </p:cBhvr>
                                      <p:tavLst>
                                        <p:tav tm="0">
                                          <p:val>
                                            <p:strVal val="ppt_y"/>
                                          </p:val>
                                        </p:tav>
                                        <p:tav tm="100000">
                                          <p:val>
                                            <p:fltVal val="0.5"/>
                                          </p:val>
                                        </p:tav>
                                      </p:tavLst>
                                    </p:anim>
                                    <p:set>
                                      <p:cBhvr>
                                        <p:cTn id="162" dur="1" fill="hold">
                                          <p:stCondLst>
                                            <p:cond delay="2999"/>
                                          </p:stCondLst>
                                        </p:cTn>
                                        <p:tgtEl>
                                          <p:spTgt spid="45"/>
                                        </p:tgtEl>
                                        <p:attrNameLst>
                                          <p:attrName>style.visibility</p:attrName>
                                        </p:attrNameLst>
                                      </p:cBhvr>
                                      <p:to>
                                        <p:strVal val="hidden"/>
                                      </p:to>
                                    </p:set>
                                  </p:childTnLst>
                                </p:cTn>
                              </p:par>
                              <p:par>
                                <p:cTn id="163" presetID="23" presetClass="exit" presetSubtype="544" fill="hold" nodeType="withEffect">
                                  <p:stCondLst>
                                    <p:cond delay="0"/>
                                  </p:stCondLst>
                                  <p:childTnLst>
                                    <p:anim calcmode="lin" valueType="num">
                                      <p:cBhvr>
                                        <p:cTn id="164" dur="3000"/>
                                        <p:tgtEl>
                                          <p:spTgt spid="46"/>
                                        </p:tgtEl>
                                        <p:attrNameLst>
                                          <p:attrName>ppt_w</p:attrName>
                                        </p:attrNameLst>
                                      </p:cBhvr>
                                      <p:tavLst>
                                        <p:tav tm="0">
                                          <p:val>
                                            <p:strVal val="ppt_w"/>
                                          </p:val>
                                        </p:tav>
                                        <p:tav tm="100000">
                                          <p:val>
                                            <p:fltVal val="0"/>
                                          </p:val>
                                        </p:tav>
                                      </p:tavLst>
                                    </p:anim>
                                    <p:anim calcmode="lin" valueType="num">
                                      <p:cBhvr>
                                        <p:cTn id="165" dur="3000"/>
                                        <p:tgtEl>
                                          <p:spTgt spid="46"/>
                                        </p:tgtEl>
                                        <p:attrNameLst>
                                          <p:attrName>ppt_h</p:attrName>
                                        </p:attrNameLst>
                                      </p:cBhvr>
                                      <p:tavLst>
                                        <p:tav tm="0">
                                          <p:val>
                                            <p:strVal val="ppt_h"/>
                                          </p:val>
                                        </p:tav>
                                        <p:tav tm="100000">
                                          <p:val>
                                            <p:fltVal val="0"/>
                                          </p:val>
                                        </p:tav>
                                      </p:tavLst>
                                    </p:anim>
                                    <p:anim calcmode="lin" valueType="num">
                                      <p:cBhvr>
                                        <p:cTn id="166" dur="3000"/>
                                        <p:tgtEl>
                                          <p:spTgt spid="46"/>
                                        </p:tgtEl>
                                        <p:attrNameLst>
                                          <p:attrName>ppt_x</p:attrName>
                                        </p:attrNameLst>
                                      </p:cBhvr>
                                      <p:tavLst>
                                        <p:tav tm="0">
                                          <p:val>
                                            <p:strVal val="ppt_x"/>
                                          </p:val>
                                        </p:tav>
                                        <p:tav tm="100000">
                                          <p:val>
                                            <p:fltVal val="0.5"/>
                                          </p:val>
                                        </p:tav>
                                      </p:tavLst>
                                    </p:anim>
                                    <p:anim calcmode="lin" valueType="num">
                                      <p:cBhvr>
                                        <p:cTn id="167" dur="3000"/>
                                        <p:tgtEl>
                                          <p:spTgt spid="46"/>
                                        </p:tgtEl>
                                        <p:attrNameLst>
                                          <p:attrName>ppt_y</p:attrName>
                                        </p:attrNameLst>
                                      </p:cBhvr>
                                      <p:tavLst>
                                        <p:tav tm="0">
                                          <p:val>
                                            <p:strVal val="ppt_y"/>
                                          </p:val>
                                        </p:tav>
                                        <p:tav tm="100000">
                                          <p:val>
                                            <p:fltVal val="0.5"/>
                                          </p:val>
                                        </p:tav>
                                      </p:tavLst>
                                    </p:anim>
                                    <p:set>
                                      <p:cBhvr>
                                        <p:cTn id="168" dur="1" fill="hold">
                                          <p:stCondLst>
                                            <p:cond delay="2999"/>
                                          </p:stCondLst>
                                        </p:cTn>
                                        <p:tgtEl>
                                          <p:spTgt spid="46"/>
                                        </p:tgtEl>
                                        <p:attrNameLst>
                                          <p:attrName>style.visibility</p:attrName>
                                        </p:attrNameLst>
                                      </p:cBhvr>
                                      <p:to>
                                        <p:strVal val="hidden"/>
                                      </p:to>
                                    </p:set>
                                  </p:childTnLst>
                                </p:cTn>
                              </p:par>
                              <p:par>
                                <p:cTn id="169" presetID="8" presetClass="emph" presetSubtype="0" autoRev="1" fill="hold" nodeType="withEffect">
                                  <p:stCondLst>
                                    <p:cond delay="0"/>
                                  </p:stCondLst>
                                  <p:childTnLst>
                                    <p:animRot by="21600000">
                                      <p:cBhvr>
                                        <p:cTn id="170" dur="3000" fill="hold"/>
                                        <p:tgtEl>
                                          <p:spTgt spid="34"/>
                                        </p:tgtEl>
                                        <p:attrNameLst>
                                          <p:attrName>r</p:attrName>
                                        </p:attrNameLst>
                                      </p:cBhvr>
                                    </p:animRot>
                                  </p:childTnLst>
                                </p:cTn>
                              </p:par>
                              <p:par>
                                <p:cTn id="171" presetID="8" presetClass="emph" presetSubtype="0" autoRev="1" fill="hold" nodeType="withEffect">
                                  <p:stCondLst>
                                    <p:cond delay="0"/>
                                  </p:stCondLst>
                                  <p:childTnLst>
                                    <p:animRot by="21600000">
                                      <p:cBhvr>
                                        <p:cTn id="172" dur="3000" fill="hold"/>
                                        <p:tgtEl>
                                          <p:spTgt spid="35"/>
                                        </p:tgtEl>
                                        <p:attrNameLst>
                                          <p:attrName>r</p:attrName>
                                        </p:attrNameLst>
                                      </p:cBhvr>
                                    </p:animRot>
                                  </p:childTnLst>
                                </p:cTn>
                              </p:par>
                              <p:par>
                                <p:cTn id="173" presetID="8" presetClass="emph" presetSubtype="0" autoRev="1" fill="hold" nodeType="withEffect">
                                  <p:stCondLst>
                                    <p:cond delay="0"/>
                                  </p:stCondLst>
                                  <p:childTnLst>
                                    <p:animRot by="21600000">
                                      <p:cBhvr>
                                        <p:cTn id="174" dur="3000" fill="hold"/>
                                        <p:tgtEl>
                                          <p:spTgt spid="36"/>
                                        </p:tgtEl>
                                        <p:attrNameLst>
                                          <p:attrName>r</p:attrName>
                                        </p:attrNameLst>
                                      </p:cBhvr>
                                    </p:animRot>
                                  </p:childTnLst>
                                </p:cTn>
                              </p:par>
                              <p:par>
                                <p:cTn id="175" presetID="8" presetClass="emph" presetSubtype="0" autoRev="1" fill="hold" nodeType="withEffect">
                                  <p:stCondLst>
                                    <p:cond delay="0"/>
                                  </p:stCondLst>
                                  <p:childTnLst>
                                    <p:animRot by="21600000">
                                      <p:cBhvr>
                                        <p:cTn id="176" dur="3000" fill="hold"/>
                                        <p:tgtEl>
                                          <p:spTgt spid="37"/>
                                        </p:tgtEl>
                                        <p:attrNameLst>
                                          <p:attrName>r</p:attrName>
                                        </p:attrNameLst>
                                      </p:cBhvr>
                                    </p:animRot>
                                  </p:childTnLst>
                                </p:cTn>
                              </p:par>
                              <p:par>
                                <p:cTn id="177" presetID="8" presetClass="emph" presetSubtype="0" autoRev="1" fill="hold" nodeType="withEffect">
                                  <p:stCondLst>
                                    <p:cond delay="0"/>
                                  </p:stCondLst>
                                  <p:childTnLst>
                                    <p:animRot by="21600000">
                                      <p:cBhvr>
                                        <p:cTn id="178" dur="3000" fill="hold"/>
                                        <p:tgtEl>
                                          <p:spTgt spid="38"/>
                                        </p:tgtEl>
                                        <p:attrNameLst>
                                          <p:attrName>r</p:attrName>
                                        </p:attrNameLst>
                                      </p:cBhvr>
                                    </p:animRot>
                                  </p:childTnLst>
                                </p:cTn>
                              </p:par>
                              <p:par>
                                <p:cTn id="179" presetID="8" presetClass="emph" presetSubtype="0" autoRev="1" fill="hold" nodeType="withEffect">
                                  <p:stCondLst>
                                    <p:cond delay="0"/>
                                  </p:stCondLst>
                                  <p:childTnLst>
                                    <p:animRot by="21600000">
                                      <p:cBhvr>
                                        <p:cTn id="180" dur="3000" fill="hold"/>
                                        <p:tgtEl>
                                          <p:spTgt spid="39"/>
                                        </p:tgtEl>
                                        <p:attrNameLst>
                                          <p:attrName>r</p:attrName>
                                        </p:attrNameLst>
                                      </p:cBhvr>
                                    </p:animRot>
                                  </p:childTnLst>
                                </p:cTn>
                              </p:par>
                              <p:par>
                                <p:cTn id="181" presetID="8" presetClass="emph" presetSubtype="0" autoRev="1" fill="hold" nodeType="withEffect">
                                  <p:stCondLst>
                                    <p:cond delay="0"/>
                                  </p:stCondLst>
                                  <p:childTnLst>
                                    <p:animRot by="21600000">
                                      <p:cBhvr>
                                        <p:cTn id="182" dur="3000" fill="hold"/>
                                        <p:tgtEl>
                                          <p:spTgt spid="40"/>
                                        </p:tgtEl>
                                        <p:attrNameLst>
                                          <p:attrName>r</p:attrName>
                                        </p:attrNameLst>
                                      </p:cBhvr>
                                    </p:animRot>
                                  </p:childTnLst>
                                </p:cTn>
                              </p:par>
                              <p:par>
                                <p:cTn id="183" presetID="8" presetClass="emph" presetSubtype="0" autoRev="1" fill="hold" nodeType="withEffect">
                                  <p:stCondLst>
                                    <p:cond delay="0"/>
                                  </p:stCondLst>
                                  <p:childTnLst>
                                    <p:animRot by="21600000">
                                      <p:cBhvr>
                                        <p:cTn id="184" dur="3000" fill="hold"/>
                                        <p:tgtEl>
                                          <p:spTgt spid="41"/>
                                        </p:tgtEl>
                                        <p:attrNameLst>
                                          <p:attrName>r</p:attrName>
                                        </p:attrNameLst>
                                      </p:cBhvr>
                                    </p:animRot>
                                  </p:childTnLst>
                                </p:cTn>
                              </p:par>
                              <p:par>
                                <p:cTn id="185" presetID="8" presetClass="emph" presetSubtype="0" autoRev="1" fill="hold" nodeType="withEffect">
                                  <p:stCondLst>
                                    <p:cond delay="0"/>
                                  </p:stCondLst>
                                  <p:childTnLst>
                                    <p:animRot by="21600000">
                                      <p:cBhvr>
                                        <p:cTn id="186" dur="3000" fill="hold"/>
                                        <p:tgtEl>
                                          <p:spTgt spid="43"/>
                                        </p:tgtEl>
                                        <p:attrNameLst>
                                          <p:attrName>r</p:attrName>
                                        </p:attrNameLst>
                                      </p:cBhvr>
                                    </p:animRot>
                                  </p:childTnLst>
                                </p:cTn>
                              </p:par>
                              <p:par>
                                <p:cTn id="187" presetID="8" presetClass="emph" presetSubtype="0" autoRev="1" fill="hold" nodeType="withEffect">
                                  <p:stCondLst>
                                    <p:cond delay="0"/>
                                  </p:stCondLst>
                                  <p:childTnLst>
                                    <p:animRot by="21600000">
                                      <p:cBhvr>
                                        <p:cTn id="188" dur="3000" fill="hold"/>
                                        <p:tgtEl>
                                          <p:spTgt spid="44"/>
                                        </p:tgtEl>
                                        <p:attrNameLst>
                                          <p:attrName>r</p:attrName>
                                        </p:attrNameLst>
                                      </p:cBhvr>
                                    </p:animRot>
                                  </p:childTnLst>
                                </p:cTn>
                              </p:par>
                              <p:par>
                                <p:cTn id="189" presetID="8" presetClass="emph" presetSubtype="0" autoRev="1" fill="hold" nodeType="withEffect">
                                  <p:stCondLst>
                                    <p:cond delay="0"/>
                                  </p:stCondLst>
                                  <p:childTnLst>
                                    <p:animRot by="21600000">
                                      <p:cBhvr>
                                        <p:cTn id="190" dur="3000" fill="hold"/>
                                        <p:tgtEl>
                                          <p:spTgt spid="45"/>
                                        </p:tgtEl>
                                        <p:attrNameLst>
                                          <p:attrName>r</p:attrName>
                                        </p:attrNameLst>
                                      </p:cBhvr>
                                    </p:animRot>
                                  </p:childTnLst>
                                </p:cTn>
                              </p:par>
                              <p:par>
                                <p:cTn id="191" presetID="8" presetClass="emph" presetSubtype="0" autoRev="1" fill="hold" nodeType="withEffect">
                                  <p:stCondLst>
                                    <p:cond delay="0"/>
                                  </p:stCondLst>
                                  <p:childTnLst>
                                    <p:animRot by="21600000">
                                      <p:cBhvr>
                                        <p:cTn id="192" dur="3000" fill="hold"/>
                                        <p:tgtEl>
                                          <p:spTgt spid="46"/>
                                        </p:tgtEl>
                                        <p:attrNameLst>
                                          <p:attrName>r</p:attrName>
                                        </p:attrNameLst>
                                      </p:cBhvr>
                                    </p:animRot>
                                  </p:childTnLst>
                                </p:cTn>
                              </p:par>
                              <p:par>
                                <p:cTn id="193" presetID="23" presetClass="entr" presetSubtype="288"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4/3*#ppt_w"/>
                                          </p:val>
                                        </p:tav>
                                        <p:tav tm="100000">
                                          <p:val>
                                            <p:strVal val="#ppt_w"/>
                                          </p:val>
                                        </p:tav>
                                      </p:tavLst>
                                    </p:anim>
                                    <p:anim calcmode="lin" valueType="num">
                                      <p:cBhvr>
                                        <p:cTn id="196" dur="3000" fill="hold"/>
                                        <p:tgtEl>
                                          <p:spTgt spid="4"/>
                                        </p:tgtEl>
                                        <p:attrNameLst>
                                          <p:attrName>ppt_h</p:attrName>
                                        </p:attrNameLst>
                                      </p:cBhvr>
                                      <p:tavLst>
                                        <p:tav tm="0">
                                          <p:val>
                                            <p:strVal val="4/3*#ppt_h"/>
                                          </p:val>
                                        </p:tav>
                                        <p:tav tm="100000">
                                          <p:val>
                                            <p:strVal val="#ppt_h"/>
                                          </p:val>
                                        </p:tav>
                                      </p:tavLst>
                                    </p:anim>
                                  </p:childTnLst>
                                </p:cTn>
                              </p:par>
                              <p:par>
                                <p:cTn id="197" presetID="10" presetClass="entr" presetSubtype="0"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fade">
                                      <p:cBhvr>
                                        <p:cTn id="199" dur="3000"/>
                                        <p:tgtEl>
                                          <p:spTgt spid="4"/>
                                        </p:tgtEl>
                                      </p:cBhvr>
                                    </p:animEffect>
                                  </p:childTnLst>
                                </p:cTn>
                              </p:par>
                            </p:childTnLst>
                          </p:cTn>
                        </p:par>
                        <p:par>
                          <p:cTn id="200" fill="hold">
                            <p:stCondLst>
                              <p:cond delay="12000"/>
                            </p:stCondLst>
                            <p:childTnLst>
                              <p:par>
                                <p:cTn id="201" presetID="25" presetClass="entr" presetSubtype="0" fill="hold" grpId="0" nodeType="afterEffect">
                                  <p:stCondLst>
                                    <p:cond delay="0"/>
                                  </p:stCondLst>
                                  <p:iterate type="wd">
                                    <p:tmPct val="21000"/>
                                  </p:iterate>
                                  <p:childTnLst>
                                    <p:set>
                                      <p:cBhvr>
                                        <p:cTn id="202" dur="1" fill="hold">
                                          <p:stCondLst>
                                            <p:cond delay="0"/>
                                          </p:stCondLst>
                                        </p:cTn>
                                        <p:tgtEl>
                                          <p:spTgt spid="18"/>
                                        </p:tgtEl>
                                        <p:attrNameLst>
                                          <p:attrName>style.visibility</p:attrName>
                                        </p:attrNameLst>
                                      </p:cBhvr>
                                      <p:to>
                                        <p:strVal val="visible"/>
                                      </p:to>
                                    </p:set>
                                    <p:anim calcmode="lin" valueType="num">
                                      <p:cBhvr>
                                        <p:cTn id="203" dur="10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204" dur="10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205" dur="1000" accel="50000" fill="hold">
                                          <p:stCondLst>
                                            <p:cond delay="1000"/>
                                          </p:stCondLst>
                                        </p:cTn>
                                        <p:tgtEl>
                                          <p:spTgt spid="18"/>
                                        </p:tgtEl>
                                        <p:attrNameLst>
                                          <p:attrName>ppt_w</p:attrName>
                                        </p:attrNameLst>
                                      </p:cBhvr>
                                      <p:tavLst>
                                        <p:tav tm="0">
                                          <p:val>
                                            <p:strVal val="#ppt_w*.05"/>
                                          </p:val>
                                        </p:tav>
                                        <p:tav tm="100000">
                                          <p:val>
                                            <p:strVal val="#ppt_w"/>
                                          </p:val>
                                        </p:tav>
                                      </p:tavLst>
                                    </p:anim>
                                    <p:anim calcmode="lin" valueType="num">
                                      <p:cBhvr>
                                        <p:cTn id="206" dur="2000" fill="hold"/>
                                        <p:tgtEl>
                                          <p:spTgt spid="18"/>
                                        </p:tgtEl>
                                        <p:attrNameLst>
                                          <p:attrName>ppt_h</p:attrName>
                                        </p:attrNameLst>
                                      </p:cBhvr>
                                      <p:tavLst>
                                        <p:tav tm="0">
                                          <p:val>
                                            <p:strVal val="#ppt_h"/>
                                          </p:val>
                                        </p:tav>
                                        <p:tav tm="100000">
                                          <p:val>
                                            <p:strVal val="#ppt_h"/>
                                          </p:val>
                                        </p:tav>
                                      </p:tavLst>
                                    </p:anim>
                                    <p:anim calcmode="lin" valueType="num">
                                      <p:cBhvr>
                                        <p:cTn id="207" dur="10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208" dur="10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209" dur="1000" accel="50000" fill="hold">
                                          <p:stCondLst>
                                            <p:cond delay="1000"/>
                                          </p:stCondLst>
                                        </p:cTn>
                                        <p:tgtEl>
                                          <p:spTgt spid="18"/>
                                        </p:tgtEl>
                                        <p:attrNameLst>
                                          <p:attrName>ppt_y</p:attrName>
                                        </p:attrNameLst>
                                      </p:cBhvr>
                                      <p:tavLst>
                                        <p:tav tm="0">
                                          <p:val>
                                            <p:strVal val="#ppt_y+.1"/>
                                          </p:val>
                                        </p:tav>
                                        <p:tav tm="100000">
                                          <p:val>
                                            <p:strVal val="#ppt_y"/>
                                          </p:val>
                                        </p:tav>
                                      </p:tavLst>
                                    </p:anim>
                                    <p:animEffect transition="in" filter="fade">
                                      <p:cBhvr>
                                        <p:cTn id="210" dur="2000" decel="50000">
                                          <p:stCondLst>
                                            <p:cond delay="0"/>
                                          </p:stCondLst>
                                        </p:cTn>
                                        <p:tgtEl>
                                          <p:spTgt spid="18"/>
                                        </p:tgtEl>
                                      </p:cBhvr>
                                    </p:animEffect>
                                  </p:childTnLst>
                                </p:cTn>
                              </p:par>
                            </p:childTnLst>
                          </p:cTn>
                        </p:par>
                        <p:par>
                          <p:cTn id="211" fill="hold">
                            <p:stCondLst>
                              <p:cond delay="16100"/>
                            </p:stCondLst>
                            <p:childTnLst>
                              <p:par>
                                <p:cTn id="212" presetID="29" presetClass="entr" presetSubtype="0" fill="hold" grpId="0" nodeType="afterEffect">
                                  <p:stCondLst>
                                    <p:cond delay="0"/>
                                  </p:stCondLst>
                                  <p:childTnLst>
                                    <p:set>
                                      <p:cBhvr>
                                        <p:cTn id="213" dur="1" fill="hold">
                                          <p:stCondLst>
                                            <p:cond delay="0"/>
                                          </p:stCondLst>
                                        </p:cTn>
                                        <p:tgtEl>
                                          <p:spTgt spid="19"/>
                                        </p:tgtEl>
                                        <p:attrNameLst>
                                          <p:attrName>style.visibility</p:attrName>
                                        </p:attrNameLst>
                                      </p:cBhvr>
                                      <p:to>
                                        <p:strVal val="visible"/>
                                      </p:to>
                                    </p:set>
                                    <p:anim calcmode="lin" valueType="num">
                                      <p:cBhvr>
                                        <p:cTn id="214" dur="2000" fill="hold"/>
                                        <p:tgtEl>
                                          <p:spTgt spid="19"/>
                                        </p:tgtEl>
                                        <p:attrNameLst>
                                          <p:attrName>ppt_x</p:attrName>
                                        </p:attrNameLst>
                                      </p:cBhvr>
                                      <p:tavLst>
                                        <p:tav tm="0">
                                          <p:val>
                                            <p:strVal val="#ppt_x-.2"/>
                                          </p:val>
                                        </p:tav>
                                        <p:tav tm="100000">
                                          <p:val>
                                            <p:strVal val="#ppt_x"/>
                                          </p:val>
                                        </p:tav>
                                      </p:tavLst>
                                    </p:anim>
                                    <p:anim calcmode="lin" valueType="num">
                                      <p:cBhvr>
                                        <p:cTn id="215" dur="2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216" dur="2000"/>
                                        <p:tgtEl>
                                          <p:spTgt spid="19"/>
                                        </p:tgtEl>
                                      </p:cBhvr>
                                    </p:animEffect>
                                  </p:childTnLst>
                                </p:cTn>
                              </p:par>
                            </p:childTnLst>
                          </p:cTn>
                        </p:par>
                        <p:par>
                          <p:cTn id="217" fill="hold">
                            <p:stCondLst>
                              <p:cond delay="18100"/>
                            </p:stCondLst>
                            <p:childTnLst>
                              <p:par>
                                <p:cTn id="218" presetID="29" presetClass="entr" presetSubtype="0" fill="hold" grpId="1" nodeType="afterEffect">
                                  <p:stCondLst>
                                    <p:cond delay="0"/>
                                  </p:stCondLst>
                                  <p:childTnLst>
                                    <p:set>
                                      <p:cBhvr>
                                        <p:cTn id="219" dur="1" fill="hold">
                                          <p:stCondLst>
                                            <p:cond delay="0"/>
                                          </p:stCondLst>
                                        </p:cTn>
                                        <p:tgtEl>
                                          <p:spTgt spid="20"/>
                                        </p:tgtEl>
                                        <p:attrNameLst>
                                          <p:attrName>style.visibility</p:attrName>
                                        </p:attrNameLst>
                                      </p:cBhvr>
                                      <p:to>
                                        <p:strVal val="visible"/>
                                      </p:to>
                                    </p:set>
                                    <p:anim calcmode="lin" valueType="num">
                                      <p:cBhvr>
                                        <p:cTn id="220" dur="2000" fill="hold"/>
                                        <p:tgtEl>
                                          <p:spTgt spid="20"/>
                                        </p:tgtEl>
                                        <p:attrNameLst>
                                          <p:attrName>ppt_x</p:attrName>
                                        </p:attrNameLst>
                                      </p:cBhvr>
                                      <p:tavLst>
                                        <p:tav tm="0">
                                          <p:val>
                                            <p:strVal val="#ppt_x-.2"/>
                                          </p:val>
                                        </p:tav>
                                        <p:tav tm="100000">
                                          <p:val>
                                            <p:strVal val="#ppt_x"/>
                                          </p:val>
                                        </p:tav>
                                      </p:tavLst>
                                    </p:anim>
                                    <p:anim calcmode="lin" valueType="num">
                                      <p:cBhvr>
                                        <p:cTn id="221" dur="2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22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9644">
                  <a:shade val="67500"/>
                  <a:satMod val="115000"/>
                </a:srgbClr>
              </a:gs>
              <a:gs pos="100000">
                <a:srgbClr val="009644">
                  <a:shade val="100000"/>
                  <a:satMod val="115000"/>
                </a:srgbClr>
              </a:gs>
            </a:gsLst>
            <a:lin ang="16200000" scaled="1"/>
            <a:tileRect/>
          </a:gradFill>
        </p:spPr>
        <p:txBody>
          <a:bodyPr/>
          <a:lstStyle/>
          <a:p>
            <a:endParaRPr lang="es-ES" dirty="0"/>
          </a:p>
        </p:txBody>
      </p:sp>
      <p:pic>
        <p:nvPicPr>
          <p:cNvPr id="4" name="3 Imagen" descr="66419_owocowy-torcik.jpg"/>
          <p:cNvPicPr>
            <a:picLocks noChangeAspect="1"/>
          </p:cNvPicPr>
          <p:nvPr/>
        </p:nvPicPr>
        <p:blipFill>
          <a:blip r:embed="rId2"/>
          <a:stretch>
            <a:fillRect/>
          </a:stretch>
        </p:blipFill>
        <p:spPr>
          <a:xfrm>
            <a:off x="0" y="0"/>
            <a:ext cx="9144000" cy="6858000"/>
          </a:xfrm>
          <a:prstGeom prst="rect">
            <a:avLst/>
          </a:prstGeom>
        </p:spPr>
      </p:pic>
      <p:pic>
        <p:nvPicPr>
          <p:cNvPr id="5" name="4 Imagen" descr="ok1.png"/>
          <p:cNvPicPr>
            <a:picLocks noChangeAspect="1"/>
          </p:cNvPicPr>
          <p:nvPr/>
        </p:nvPicPr>
        <p:blipFill>
          <a:blip r:embed="rId3"/>
          <a:stretch>
            <a:fillRect/>
          </a:stretch>
        </p:blipFill>
        <p:spPr>
          <a:xfrm>
            <a:off x="4429124" y="0"/>
            <a:ext cx="2341175" cy="3071810"/>
          </a:xfrm>
          <a:prstGeom prst="rect">
            <a:avLst/>
          </a:prstGeom>
          <a:effectLst>
            <a:reflection blurRad="6350" stA="50000" endA="300" endPos="90000" dir="5400000" sy="-100000" algn="bl" rotWithShape="0"/>
          </a:effectLst>
        </p:spPr>
      </p:pic>
      <p:pic>
        <p:nvPicPr>
          <p:cNvPr id="6" name="5 Imagen" descr="ok1.png"/>
          <p:cNvPicPr>
            <a:picLocks noChangeAspect="1"/>
          </p:cNvPicPr>
          <p:nvPr/>
        </p:nvPicPr>
        <p:blipFill>
          <a:blip r:embed="rId3"/>
          <a:stretch>
            <a:fillRect/>
          </a:stretch>
        </p:blipFill>
        <p:spPr>
          <a:xfrm flipH="1">
            <a:off x="2071670" y="0"/>
            <a:ext cx="2357454" cy="3071810"/>
          </a:xfrm>
          <a:prstGeom prst="rect">
            <a:avLst/>
          </a:prstGeom>
          <a:effectLst>
            <a:reflection blurRad="6350" stA="50000" endA="300" endPos="90000" dir="5400000" sy="-100000" algn="bl" rotWithShape="0"/>
          </a:effectLst>
        </p:spPr>
      </p:pic>
      <p:pic>
        <p:nvPicPr>
          <p:cNvPr id="7" name="6 Imagen" descr="ok1.png"/>
          <p:cNvPicPr>
            <a:picLocks noChangeAspect="1"/>
          </p:cNvPicPr>
          <p:nvPr/>
        </p:nvPicPr>
        <p:blipFill>
          <a:blip r:embed="rId3"/>
          <a:stretch>
            <a:fillRect/>
          </a:stretch>
        </p:blipFill>
        <p:spPr>
          <a:xfrm flipH="1">
            <a:off x="2000232" y="1500174"/>
            <a:ext cx="2357454" cy="3071810"/>
          </a:xfrm>
          <a:prstGeom prst="rect">
            <a:avLst/>
          </a:prstGeom>
          <a:effectLst>
            <a:reflection blurRad="6350" stA="50000" endA="300" endPos="90000" dir="5400000" sy="-100000" algn="bl" rotWithShape="0"/>
          </a:effectLst>
        </p:spPr>
      </p:pic>
      <p:pic>
        <p:nvPicPr>
          <p:cNvPr id="8" name="7 Imagen" descr="ok1.png"/>
          <p:cNvPicPr>
            <a:picLocks noChangeAspect="1"/>
          </p:cNvPicPr>
          <p:nvPr/>
        </p:nvPicPr>
        <p:blipFill>
          <a:blip r:embed="rId3"/>
          <a:stretch>
            <a:fillRect/>
          </a:stretch>
        </p:blipFill>
        <p:spPr>
          <a:xfrm>
            <a:off x="4429124" y="1500174"/>
            <a:ext cx="2341175" cy="3071810"/>
          </a:xfrm>
          <a:prstGeom prst="rect">
            <a:avLst/>
          </a:prstGeom>
          <a:effectLst>
            <a:reflection blurRad="6350" stA="50000" endA="300" endPos="90000" dir="5400000" sy="-100000" algn="bl" rotWithShape="0"/>
          </a:effectLst>
        </p:spPr>
      </p:pic>
      <p:pic>
        <p:nvPicPr>
          <p:cNvPr id="9" name="8 Imagen" descr="ok1.png"/>
          <p:cNvPicPr>
            <a:picLocks noChangeAspect="1"/>
          </p:cNvPicPr>
          <p:nvPr/>
        </p:nvPicPr>
        <p:blipFill>
          <a:blip r:embed="rId3"/>
          <a:stretch>
            <a:fillRect/>
          </a:stretch>
        </p:blipFill>
        <p:spPr>
          <a:xfrm flipH="1">
            <a:off x="2071670" y="3286124"/>
            <a:ext cx="2357454" cy="3071810"/>
          </a:xfrm>
          <a:prstGeom prst="rect">
            <a:avLst/>
          </a:prstGeom>
          <a:effectLst>
            <a:reflection blurRad="6350" stA="50000" endA="300" endPos="90000" dir="5400000" sy="-100000" algn="bl" rotWithShape="0"/>
          </a:effectLst>
        </p:spPr>
      </p:pic>
      <p:pic>
        <p:nvPicPr>
          <p:cNvPr id="10" name="9 Imagen" descr="ok1.png"/>
          <p:cNvPicPr>
            <a:picLocks noChangeAspect="1"/>
          </p:cNvPicPr>
          <p:nvPr/>
        </p:nvPicPr>
        <p:blipFill>
          <a:blip r:embed="rId3"/>
          <a:stretch>
            <a:fillRect/>
          </a:stretch>
        </p:blipFill>
        <p:spPr>
          <a:xfrm>
            <a:off x="4429124" y="3286124"/>
            <a:ext cx="2341175" cy="3071810"/>
          </a:xfrm>
          <a:prstGeom prst="rect">
            <a:avLst/>
          </a:prstGeom>
          <a:effectLst>
            <a:reflection blurRad="6350" stA="50000" endA="300" endPos="90000" dir="5400000" sy="-100000" algn="bl" rotWithShape="0"/>
          </a:effectLst>
        </p:spPr>
      </p:pic>
      <p:pic>
        <p:nvPicPr>
          <p:cNvPr id="11" name="10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0-#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0-#ppt_w/2"/>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0" fill="hold"/>
                                        <p:tgtEl>
                                          <p:spTgt spid="5"/>
                                        </p:tgtEl>
                                        <p:attrNameLst>
                                          <p:attrName>ppt_x</p:attrName>
                                        </p:attrNameLst>
                                      </p:cBhvr>
                                      <p:tavLst>
                                        <p:tav tm="0">
                                          <p:val>
                                            <p:strVal val="1+#ppt_w/2"/>
                                          </p:val>
                                        </p:tav>
                                        <p:tav tm="100000">
                                          <p:val>
                                            <p:strVal val="#ppt_x"/>
                                          </p:val>
                                        </p:tav>
                                      </p:tavLst>
                                    </p:anim>
                                    <p:anim calcmode="lin" valueType="num">
                                      <p:cBhvr additive="base">
                                        <p:cTn id="23" dur="50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1+#ppt_w/2"/>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1+#ppt_w/2"/>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8" presetClass="emph" presetSubtype="0" autoRev="1" fill="hold" nodeType="withEffect">
                                  <p:stCondLst>
                                    <p:cond delay="0"/>
                                  </p:stCondLst>
                                  <p:childTnLst>
                                    <p:animRot by="-21600000">
                                      <p:cBhvr>
                                        <p:cTn id="33" dur="5000" fill="hold"/>
                                        <p:tgtEl>
                                          <p:spTgt spid="6"/>
                                        </p:tgtEl>
                                        <p:attrNameLst>
                                          <p:attrName>r</p:attrName>
                                        </p:attrNameLst>
                                      </p:cBhvr>
                                    </p:animRot>
                                  </p:childTnLst>
                                </p:cTn>
                              </p:par>
                              <p:par>
                                <p:cTn id="34" presetID="8" presetClass="emph" presetSubtype="0" autoRev="1" fill="hold" nodeType="withEffect">
                                  <p:stCondLst>
                                    <p:cond delay="0"/>
                                  </p:stCondLst>
                                  <p:childTnLst>
                                    <p:animRot by="-21600000">
                                      <p:cBhvr>
                                        <p:cTn id="35" dur="5000" fill="hold"/>
                                        <p:tgtEl>
                                          <p:spTgt spid="7"/>
                                        </p:tgtEl>
                                        <p:attrNameLst>
                                          <p:attrName>r</p:attrName>
                                        </p:attrNameLst>
                                      </p:cBhvr>
                                    </p:animRot>
                                  </p:childTnLst>
                                </p:cTn>
                              </p:par>
                              <p:par>
                                <p:cTn id="36" presetID="8" presetClass="emph" presetSubtype="0" autoRev="1" fill="hold" nodeType="withEffect">
                                  <p:stCondLst>
                                    <p:cond delay="0"/>
                                  </p:stCondLst>
                                  <p:childTnLst>
                                    <p:animRot by="-21600000">
                                      <p:cBhvr>
                                        <p:cTn id="37" dur="5000" fill="hold"/>
                                        <p:tgtEl>
                                          <p:spTgt spid="9"/>
                                        </p:tgtEl>
                                        <p:attrNameLst>
                                          <p:attrName>r</p:attrName>
                                        </p:attrNameLst>
                                      </p:cBhvr>
                                    </p:animRot>
                                  </p:childTnLst>
                                </p:cTn>
                              </p:par>
                              <p:par>
                                <p:cTn id="38" presetID="8" presetClass="emph" presetSubtype="0" autoRev="1" fill="hold" nodeType="withEffect">
                                  <p:stCondLst>
                                    <p:cond delay="0"/>
                                  </p:stCondLst>
                                  <p:childTnLst>
                                    <p:animRot by="21600000">
                                      <p:cBhvr>
                                        <p:cTn id="39" dur="5000" fill="hold"/>
                                        <p:tgtEl>
                                          <p:spTgt spid="5"/>
                                        </p:tgtEl>
                                        <p:attrNameLst>
                                          <p:attrName>r</p:attrName>
                                        </p:attrNameLst>
                                      </p:cBhvr>
                                    </p:animRot>
                                  </p:childTnLst>
                                </p:cTn>
                              </p:par>
                              <p:par>
                                <p:cTn id="40" presetID="8" presetClass="emph" presetSubtype="0" autoRev="1" fill="hold" nodeType="withEffect">
                                  <p:stCondLst>
                                    <p:cond delay="0"/>
                                  </p:stCondLst>
                                  <p:childTnLst>
                                    <p:animRot by="21600000">
                                      <p:cBhvr>
                                        <p:cTn id="41" dur="5000" fill="hold"/>
                                        <p:tgtEl>
                                          <p:spTgt spid="8"/>
                                        </p:tgtEl>
                                        <p:attrNameLst>
                                          <p:attrName>r</p:attrName>
                                        </p:attrNameLst>
                                      </p:cBhvr>
                                    </p:animRot>
                                  </p:childTnLst>
                                </p:cTn>
                              </p:par>
                              <p:par>
                                <p:cTn id="42" presetID="8" presetClass="emph" presetSubtype="0" autoRev="1" fill="hold" nodeType="withEffect">
                                  <p:stCondLst>
                                    <p:cond delay="0"/>
                                  </p:stCondLst>
                                  <p:childTnLst>
                                    <p:animRot by="21600000">
                                      <p:cBhvr>
                                        <p:cTn id="43" dur="5000" fill="hold"/>
                                        <p:tgtEl>
                                          <p:spTgt spid="10"/>
                                        </p:tgtEl>
                                        <p:attrNameLst>
                                          <p:attrName>r</p:attrName>
                                        </p:attrNameLst>
                                      </p:cBhvr>
                                    </p:animRot>
                                  </p:childTnLst>
                                </p:cTn>
                              </p:par>
                            </p:childTnLst>
                          </p:cTn>
                        </p:par>
                        <p:par>
                          <p:cTn id="44" fill="hold">
                            <p:stCondLst>
                              <p:cond delay="10000"/>
                            </p:stCondLst>
                            <p:childTnLst>
                              <p:par>
                                <p:cTn id="45" presetID="2" presetClass="exit" presetSubtype="2" fill="hold" nodeType="afterEffect">
                                  <p:stCondLst>
                                    <p:cond delay="0"/>
                                  </p:stCondLst>
                                  <p:childTnLst>
                                    <p:anim calcmode="lin" valueType="num">
                                      <p:cBhvr additive="base">
                                        <p:cTn id="46" dur="5000"/>
                                        <p:tgtEl>
                                          <p:spTgt spid="6"/>
                                        </p:tgtEl>
                                        <p:attrNameLst>
                                          <p:attrName>ppt_x</p:attrName>
                                        </p:attrNameLst>
                                      </p:cBhvr>
                                      <p:tavLst>
                                        <p:tav tm="0">
                                          <p:val>
                                            <p:strVal val="ppt_x"/>
                                          </p:val>
                                        </p:tav>
                                        <p:tav tm="100000">
                                          <p:val>
                                            <p:strVal val="1+ppt_w/2"/>
                                          </p:val>
                                        </p:tav>
                                      </p:tavLst>
                                    </p:anim>
                                    <p:anim calcmode="lin" valueType="num">
                                      <p:cBhvr additive="base">
                                        <p:cTn id="47" dur="5000"/>
                                        <p:tgtEl>
                                          <p:spTgt spid="6"/>
                                        </p:tgtEl>
                                        <p:attrNameLst>
                                          <p:attrName>ppt_y</p:attrName>
                                        </p:attrNameLst>
                                      </p:cBhvr>
                                      <p:tavLst>
                                        <p:tav tm="0">
                                          <p:val>
                                            <p:strVal val="ppt_y"/>
                                          </p:val>
                                        </p:tav>
                                        <p:tav tm="100000">
                                          <p:val>
                                            <p:strVal val="ppt_y"/>
                                          </p:val>
                                        </p:tav>
                                      </p:tavLst>
                                    </p:anim>
                                    <p:set>
                                      <p:cBhvr>
                                        <p:cTn id="48" dur="1" fill="hold">
                                          <p:stCondLst>
                                            <p:cond delay="4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5000"/>
                                        <p:tgtEl>
                                          <p:spTgt spid="7"/>
                                        </p:tgtEl>
                                        <p:attrNameLst>
                                          <p:attrName>ppt_x</p:attrName>
                                        </p:attrNameLst>
                                      </p:cBhvr>
                                      <p:tavLst>
                                        <p:tav tm="0">
                                          <p:val>
                                            <p:strVal val="ppt_x"/>
                                          </p:val>
                                        </p:tav>
                                        <p:tav tm="100000">
                                          <p:val>
                                            <p:strVal val="1+ppt_w/2"/>
                                          </p:val>
                                        </p:tav>
                                      </p:tavLst>
                                    </p:anim>
                                    <p:anim calcmode="lin" valueType="num">
                                      <p:cBhvr additive="base">
                                        <p:cTn id="51" dur="5000"/>
                                        <p:tgtEl>
                                          <p:spTgt spid="7"/>
                                        </p:tgtEl>
                                        <p:attrNameLst>
                                          <p:attrName>ppt_y</p:attrName>
                                        </p:attrNameLst>
                                      </p:cBhvr>
                                      <p:tavLst>
                                        <p:tav tm="0">
                                          <p:val>
                                            <p:strVal val="ppt_y"/>
                                          </p:val>
                                        </p:tav>
                                        <p:tav tm="100000">
                                          <p:val>
                                            <p:strVal val="ppt_y"/>
                                          </p:val>
                                        </p:tav>
                                      </p:tavLst>
                                    </p:anim>
                                    <p:set>
                                      <p:cBhvr>
                                        <p:cTn id="52" dur="1" fill="hold">
                                          <p:stCondLst>
                                            <p:cond delay="4999"/>
                                          </p:stCondLst>
                                        </p:cTn>
                                        <p:tgtEl>
                                          <p:spTgt spid="7"/>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5000"/>
                                        <p:tgtEl>
                                          <p:spTgt spid="9"/>
                                        </p:tgtEl>
                                        <p:attrNameLst>
                                          <p:attrName>ppt_x</p:attrName>
                                        </p:attrNameLst>
                                      </p:cBhvr>
                                      <p:tavLst>
                                        <p:tav tm="0">
                                          <p:val>
                                            <p:strVal val="ppt_x"/>
                                          </p:val>
                                        </p:tav>
                                        <p:tav tm="100000">
                                          <p:val>
                                            <p:strVal val="1+ppt_w/2"/>
                                          </p:val>
                                        </p:tav>
                                      </p:tavLst>
                                    </p:anim>
                                    <p:anim calcmode="lin" valueType="num">
                                      <p:cBhvr additive="base">
                                        <p:cTn id="55" dur="5000"/>
                                        <p:tgtEl>
                                          <p:spTgt spid="9"/>
                                        </p:tgtEl>
                                        <p:attrNameLst>
                                          <p:attrName>ppt_y</p:attrName>
                                        </p:attrNameLst>
                                      </p:cBhvr>
                                      <p:tavLst>
                                        <p:tav tm="0">
                                          <p:val>
                                            <p:strVal val="ppt_y"/>
                                          </p:val>
                                        </p:tav>
                                        <p:tav tm="100000">
                                          <p:val>
                                            <p:strVal val="ppt_y"/>
                                          </p:val>
                                        </p:tav>
                                      </p:tavLst>
                                    </p:anim>
                                    <p:set>
                                      <p:cBhvr>
                                        <p:cTn id="56" dur="1" fill="hold">
                                          <p:stCondLst>
                                            <p:cond delay="4999"/>
                                          </p:stCondLst>
                                        </p:cTn>
                                        <p:tgtEl>
                                          <p:spTgt spid="9"/>
                                        </p:tgtEl>
                                        <p:attrNameLst>
                                          <p:attrName>style.visibility</p:attrName>
                                        </p:attrNameLst>
                                      </p:cBhvr>
                                      <p:to>
                                        <p:strVal val="hidden"/>
                                      </p:to>
                                    </p:set>
                                  </p:childTnLst>
                                </p:cTn>
                              </p:par>
                              <p:par>
                                <p:cTn id="57" presetID="19" presetClass="exit" presetSubtype="5" fill="hold" nodeType="withEffect">
                                  <p:stCondLst>
                                    <p:cond delay="0"/>
                                  </p:stCondLst>
                                  <p:childTnLst>
                                    <p:anim calcmode="lin" valueType="num">
                                      <p:cBhvr>
                                        <p:cTn id="58" dur="5000"/>
                                        <p:tgtEl>
                                          <p:spTgt spid="6"/>
                                        </p:tgtEl>
                                        <p:attrNameLst>
                                          <p:attrName>ppt_w</p:attrName>
                                        </p:attrNameLst>
                                      </p:cBhvr>
                                      <p:tavLst>
                                        <p:tav tm="0">
                                          <p:val>
                                            <p:strVal val="ppt_w"/>
                                          </p:val>
                                        </p:tav>
                                        <p:tav tm="100000">
                                          <p:val>
                                            <p:strVal val="ppt_w"/>
                                          </p:val>
                                        </p:tav>
                                      </p:tavLst>
                                    </p:anim>
                                    <p:anim calcmode="lin" valueType="num">
                                      <p:cBhvr>
                                        <p:cTn id="59"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 dur="1" fill="hold">
                                          <p:stCondLst>
                                            <p:cond delay="4999"/>
                                          </p:stCondLst>
                                        </p:cTn>
                                        <p:tgtEl>
                                          <p:spTgt spid="6"/>
                                        </p:tgtEl>
                                        <p:attrNameLst>
                                          <p:attrName>style.visibility</p:attrName>
                                        </p:attrNameLst>
                                      </p:cBhvr>
                                      <p:to>
                                        <p:strVal val="hidden"/>
                                      </p:to>
                                    </p:set>
                                  </p:childTnLst>
                                </p:cTn>
                              </p:par>
                              <p:par>
                                <p:cTn id="61" presetID="19" presetClass="exit" presetSubtype="5" fill="hold" nodeType="withEffect">
                                  <p:stCondLst>
                                    <p:cond delay="0"/>
                                  </p:stCondLst>
                                  <p:childTnLst>
                                    <p:anim calcmode="lin" valueType="num">
                                      <p:cBhvr>
                                        <p:cTn id="62" dur="5000"/>
                                        <p:tgtEl>
                                          <p:spTgt spid="7"/>
                                        </p:tgtEl>
                                        <p:attrNameLst>
                                          <p:attrName>ppt_w</p:attrName>
                                        </p:attrNameLst>
                                      </p:cBhvr>
                                      <p:tavLst>
                                        <p:tav tm="0">
                                          <p:val>
                                            <p:strVal val="ppt_w"/>
                                          </p:val>
                                        </p:tav>
                                        <p:tav tm="100000">
                                          <p:val>
                                            <p:strVal val="ppt_w"/>
                                          </p:val>
                                        </p:tav>
                                      </p:tavLst>
                                    </p:anim>
                                    <p:anim calcmode="lin" valueType="num">
                                      <p:cBhvr>
                                        <p:cTn id="63"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 dur="1" fill="hold">
                                          <p:stCondLst>
                                            <p:cond delay="4999"/>
                                          </p:stCondLst>
                                        </p:cTn>
                                        <p:tgtEl>
                                          <p:spTgt spid="7"/>
                                        </p:tgtEl>
                                        <p:attrNameLst>
                                          <p:attrName>style.visibility</p:attrName>
                                        </p:attrNameLst>
                                      </p:cBhvr>
                                      <p:to>
                                        <p:strVal val="hidden"/>
                                      </p:to>
                                    </p:set>
                                  </p:childTnLst>
                                </p:cTn>
                              </p:par>
                              <p:par>
                                <p:cTn id="65" presetID="19" presetClass="exit" presetSubtype="5" fill="hold" nodeType="withEffect">
                                  <p:stCondLst>
                                    <p:cond delay="0"/>
                                  </p:stCondLst>
                                  <p:childTnLst>
                                    <p:anim calcmode="lin" valueType="num">
                                      <p:cBhvr>
                                        <p:cTn id="66" dur="5000"/>
                                        <p:tgtEl>
                                          <p:spTgt spid="9"/>
                                        </p:tgtEl>
                                        <p:attrNameLst>
                                          <p:attrName>ppt_w</p:attrName>
                                        </p:attrNameLst>
                                      </p:cBhvr>
                                      <p:tavLst>
                                        <p:tav tm="0">
                                          <p:val>
                                            <p:strVal val="ppt_w"/>
                                          </p:val>
                                        </p:tav>
                                        <p:tav tm="100000">
                                          <p:val>
                                            <p:strVal val="ppt_w"/>
                                          </p:val>
                                        </p:tav>
                                      </p:tavLst>
                                    </p:anim>
                                    <p:anim calcmode="lin" valueType="num">
                                      <p:cBhvr>
                                        <p:cTn id="67"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 dur="1" fill="hold">
                                          <p:stCondLst>
                                            <p:cond delay="4999"/>
                                          </p:stCondLst>
                                        </p:cTn>
                                        <p:tgtEl>
                                          <p:spTgt spid="9"/>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5000"/>
                                        <p:tgtEl>
                                          <p:spTgt spid="5"/>
                                        </p:tgtEl>
                                        <p:attrNameLst>
                                          <p:attrName>ppt_x</p:attrName>
                                        </p:attrNameLst>
                                      </p:cBhvr>
                                      <p:tavLst>
                                        <p:tav tm="0">
                                          <p:val>
                                            <p:strVal val="ppt_x"/>
                                          </p:val>
                                        </p:tav>
                                        <p:tav tm="100000">
                                          <p:val>
                                            <p:strVal val="0-ppt_w/2"/>
                                          </p:val>
                                        </p:tav>
                                      </p:tavLst>
                                    </p:anim>
                                    <p:anim calcmode="lin" valueType="num">
                                      <p:cBhvr additive="base">
                                        <p:cTn id="71" dur="5000"/>
                                        <p:tgtEl>
                                          <p:spTgt spid="5"/>
                                        </p:tgtEl>
                                        <p:attrNameLst>
                                          <p:attrName>ppt_y</p:attrName>
                                        </p:attrNameLst>
                                      </p:cBhvr>
                                      <p:tavLst>
                                        <p:tav tm="0">
                                          <p:val>
                                            <p:strVal val="ppt_y"/>
                                          </p:val>
                                        </p:tav>
                                        <p:tav tm="100000">
                                          <p:val>
                                            <p:strVal val="ppt_y"/>
                                          </p:val>
                                        </p:tav>
                                      </p:tavLst>
                                    </p:anim>
                                    <p:set>
                                      <p:cBhvr>
                                        <p:cTn id="72" dur="1" fill="hold">
                                          <p:stCondLst>
                                            <p:cond delay="4999"/>
                                          </p:stCondLst>
                                        </p:cTn>
                                        <p:tgtEl>
                                          <p:spTgt spid="5"/>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5000"/>
                                        <p:tgtEl>
                                          <p:spTgt spid="8"/>
                                        </p:tgtEl>
                                        <p:attrNameLst>
                                          <p:attrName>ppt_x</p:attrName>
                                        </p:attrNameLst>
                                      </p:cBhvr>
                                      <p:tavLst>
                                        <p:tav tm="0">
                                          <p:val>
                                            <p:strVal val="ppt_x"/>
                                          </p:val>
                                        </p:tav>
                                        <p:tav tm="100000">
                                          <p:val>
                                            <p:strVal val="0-ppt_w/2"/>
                                          </p:val>
                                        </p:tav>
                                      </p:tavLst>
                                    </p:anim>
                                    <p:anim calcmode="lin" valueType="num">
                                      <p:cBhvr additive="base">
                                        <p:cTn id="75" dur="5000"/>
                                        <p:tgtEl>
                                          <p:spTgt spid="8"/>
                                        </p:tgtEl>
                                        <p:attrNameLst>
                                          <p:attrName>ppt_y</p:attrName>
                                        </p:attrNameLst>
                                      </p:cBhvr>
                                      <p:tavLst>
                                        <p:tav tm="0">
                                          <p:val>
                                            <p:strVal val="ppt_y"/>
                                          </p:val>
                                        </p:tav>
                                        <p:tav tm="100000">
                                          <p:val>
                                            <p:strVal val="ppt_y"/>
                                          </p:val>
                                        </p:tav>
                                      </p:tavLst>
                                    </p:anim>
                                    <p:set>
                                      <p:cBhvr>
                                        <p:cTn id="76" dur="1" fill="hold">
                                          <p:stCondLst>
                                            <p:cond delay="4999"/>
                                          </p:stCondLst>
                                        </p:cTn>
                                        <p:tgtEl>
                                          <p:spTgt spid="8"/>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5000"/>
                                        <p:tgtEl>
                                          <p:spTgt spid="10"/>
                                        </p:tgtEl>
                                        <p:attrNameLst>
                                          <p:attrName>ppt_x</p:attrName>
                                        </p:attrNameLst>
                                      </p:cBhvr>
                                      <p:tavLst>
                                        <p:tav tm="0">
                                          <p:val>
                                            <p:strVal val="ppt_x"/>
                                          </p:val>
                                        </p:tav>
                                        <p:tav tm="100000">
                                          <p:val>
                                            <p:strVal val="0-ppt_w/2"/>
                                          </p:val>
                                        </p:tav>
                                      </p:tavLst>
                                    </p:anim>
                                    <p:anim calcmode="lin" valueType="num">
                                      <p:cBhvr additive="base">
                                        <p:cTn id="79" dur="5000"/>
                                        <p:tgtEl>
                                          <p:spTgt spid="10"/>
                                        </p:tgtEl>
                                        <p:attrNameLst>
                                          <p:attrName>ppt_y</p:attrName>
                                        </p:attrNameLst>
                                      </p:cBhvr>
                                      <p:tavLst>
                                        <p:tav tm="0">
                                          <p:val>
                                            <p:strVal val="ppt_y"/>
                                          </p:val>
                                        </p:tav>
                                        <p:tav tm="100000">
                                          <p:val>
                                            <p:strVal val="ppt_y"/>
                                          </p:val>
                                        </p:tav>
                                      </p:tavLst>
                                    </p:anim>
                                    <p:set>
                                      <p:cBhvr>
                                        <p:cTn id="80" dur="1" fill="hold">
                                          <p:stCondLst>
                                            <p:cond delay="4999"/>
                                          </p:stCondLst>
                                        </p:cTn>
                                        <p:tgtEl>
                                          <p:spTgt spid="10"/>
                                        </p:tgtEl>
                                        <p:attrNameLst>
                                          <p:attrName>style.visibility</p:attrName>
                                        </p:attrNameLst>
                                      </p:cBhvr>
                                      <p:to>
                                        <p:strVal val="hidden"/>
                                      </p:to>
                                    </p:set>
                                  </p:childTnLst>
                                </p:cTn>
                              </p:par>
                              <p:par>
                                <p:cTn id="81" presetID="19" presetClass="exit" presetSubtype="5" fill="hold" nodeType="withEffect">
                                  <p:stCondLst>
                                    <p:cond delay="0"/>
                                  </p:stCondLst>
                                  <p:childTnLst>
                                    <p:anim calcmode="lin" valueType="num">
                                      <p:cBhvr>
                                        <p:cTn id="82" dur="5000"/>
                                        <p:tgtEl>
                                          <p:spTgt spid="5"/>
                                        </p:tgtEl>
                                        <p:attrNameLst>
                                          <p:attrName>ppt_w</p:attrName>
                                        </p:attrNameLst>
                                      </p:cBhvr>
                                      <p:tavLst>
                                        <p:tav tm="0">
                                          <p:val>
                                            <p:strVal val="ppt_w"/>
                                          </p:val>
                                        </p:tav>
                                        <p:tav tm="100000">
                                          <p:val>
                                            <p:strVal val="ppt_w"/>
                                          </p:val>
                                        </p:tav>
                                      </p:tavLst>
                                    </p:anim>
                                    <p:anim calcmode="lin" valueType="num">
                                      <p:cBhvr>
                                        <p:cTn id="83"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4999"/>
                                          </p:stCondLst>
                                        </p:cTn>
                                        <p:tgtEl>
                                          <p:spTgt spid="5"/>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5000"/>
                                        <p:tgtEl>
                                          <p:spTgt spid="8"/>
                                        </p:tgtEl>
                                        <p:attrNameLst>
                                          <p:attrName>ppt_w</p:attrName>
                                        </p:attrNameLst>
                                      </p:cBhvr>
                                      <p:tavLst>
                                        <p:tav tm="0">
                                          <p:val>
                                            <p:strVal val="ppt_w"/>
                                          </p:val>
                                        </p:tav>
                                        <p:tav tm="100000">
                                          <p:val>
                                            <p:strVal val="ppt_w"/>
                                          </p:val>
                                        </p:tav>
                                      </p:tavLst>
                                    </p:anim>
                                    <p:anim calcmode="lin" valueType="num">
                                      <p:cBhvr>
                                        <p:cTn id="87"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4999"/>
                                          </p:stCondLst>
                                        </p:cTn>
                                        <p:tgtEl>
                                          <p:spTgt spid="8"/>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5000"/>
                                        <p:tgtEl>
                                          <p:spTgt spid="10"/>
                                        </p:tgtEl>
                                        <p:attrNameLst>
                                          <p:attrName>ppt_w</p:attrName>
                                        </p:attrNameLst>
                                      </p:cBhvr>
                                      <p:tavLst>
                                        <p:tav tm="0">
                                          <p:val>
                                            <p:strVal val="ppt_w"/>
                                          </p:val>
                                        </p:tav>
                                        <p:tav tm="100000">
                                          <p:val>
                                            <p:strVal val="ppt_w"/>
                                          </p:val>
                                        </p:tav>
                                      </p:tavLst>
                                    </p:anim>
                                    <p:anim calcmode="lin" valueType="num">
                                      <p:cBhvr>
                                        <p:cTn id="91"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4999"/>
                                          </p:stCondLst>
                                        </p:cTn>
                                        <p:tgtEl>
                                          <p:spTgt spid="10"/>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5000" fill="hold"/>
                                        <p:tgtEl>
                                          <p:spTgt spid="4"/>
                                        </p:tgtEl>
                                        <p:attrNameLst>
                                          <p:attrName>ppt_w</p:attrName>
                                        </p:attrNameLst>
                                      </p:cBhvr>
                                      <p:tavLst>
                                        <p:tav tm="0">
                                          <p:val>
                                            <p:strVal val="4/3*#ppt_w"/>
                                          </p:val>
                                        </p:tav>
                                        <p:tav tm="100000">
                                          <p:val>
                                            <p:strVal val="#ppt_w"/>
                                          </p:val>
                                        </p:tav>
                                      </p:tavLst>
                                    </p:anim>
                                    <p:anim calcmode="lin" valueType="num">
                                      <p:cBhvr>
                                        <p:cTn id="96" dur="5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285984" y="0"/>
            <a:ext cx="4714908" cy="6217087"/>
          </a:xfrm>
          <a:prstGeom prst="rect">
            <a:avLst/>
          </a:prstGeom>
          <a:noFill/>
        </p:spPr>
        <p:txBody>
          <a:bodyPr wrap="square" rtlCol="0">
            <a:spAutoFit/>
          </a:bodyPr>
          <a:lstStyle/>
          <a:p>
            <a:endParaRPr lang="es-ES" dirty="0" smtClean="0">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Las frutas son, quizás, los alimentos más llamativos por su diversidad de colores y formas. Pero además de lo que muestran a simple vista, forman parte de los alimentos con mayor cantidad de nutrientes y sustancias naturales altamente beneficiosas para la salud. Si nos detenemos a pensar, veremos que las frutas y todos los vegetales, sobreviven a la intemperie, enfrentando todo tipo de condiciones y agresiones meteorológicas. Todo ello es posible gracias a las sustancias protectoras y antioxidantes naturales que poseen. En definitiva esas mismas sustancias son las que nos protegen cuando consumimos el alimento.</a:t>
            </a:r>
          </a:p>
          <a:p>
            <a:r>
              <a:rPr lang="es-ES" sz="2000" dirty="0" smtClean="0">
                <a:solidFill>
                  <a:srgbClr val="FFFF00"/>
                </a:solidFill>
                <a:effectLst>
                  <a:outerShdw blurRad="38100" dist="38100" dir="2700000" algn="tl">
                    <a:srgbClr val="000000">
                      <a:alpha val="43137"/>
                    </a:srgbClr>
                  </a:outerShdw>
                </a:effectLst>
                <a:latin typeface="Agency FB" pitchFamily="34" charset="0"/>
              </a:rPr>
              <a:t>Es decir que nos beneficiamos  absolutamente</a:t>
            </a:r>
          </a:p>
          <a:p>
            <a:r>
              <a:rPr lang="es-ES" sz="2000" dirty="0" smtClean="0">
                <a:solidFill>
                  <a:srgbClr val="FFFF00"/>
                </a:solidFill>
                <a:effectLst>
                  <a:outerShdw blurRad="38100" dist="38100" dir="2700000" algn="tl">
                    <a:srgbClr val="000000">
                      <a:alpha val="43137"/>
                    </a:srgbClr>
                  </a:outerShdw>
                </a:effectLst>
                <a:latin typeface="Agency FB" pitchFamily="34" charset="0"/>
              </a:rPr>
              <a:t> con todas esas vitaminas y nutrientes</a:t>
            </a:r>
          </a:p>
          <a:p>
            <a:r>
              <a:rPr lang="es-ES" sz="2000" dirty="0" smtClean="0">
                <a:solidFill>
                  <a:srgbClr val="FFFF00"/>
                </a:solidFill>
                <a:effectLst>
                  <a:outerShdw blurRad="38100" dist="38100" dir="2700000" algn="tl">
                    <a:srgbClr val="000000">
                      <a:alpha val="43137"/>
                    </a:srgbClr>
                  </a:outerShdw>
                </a:effectLst>
                <a:latin typeface="Agency FB" pitchFamily="34" charset="0"/>
              </a:rPr>
              <a:t> que la fruta posee. Llenamos de vida</a:t>
            </a:r>
          </a:p>
          <a:p>
            <a:r>
              <a:rPr lang="es-ES" sz="2000" dirty="0" smtClean="0">
                <a:solidFill>
                  <a:srgbClr val="FFFF00"/>
                </a:solidFill>
                <a:effectLst>
                  <a:outerShdw blurRad="38100" dist="38100" dir="2700000" algn="tl">
                    <a:srgbClr val="000000">
                      <a:alpha val="43137"/>
                    </a:srgbClr>
                  </a:outerShdw>
                </a:effectLst>
                <a:latin typeface="Agency FB" pitchFamily="34" charset="0"/>
              </a:rPr>
              <a:t> todo nuestro organismo. </a:t>
            </a:r>
          </a:p>
          <a:p>
            <a:endParaRPr lang="es-ES" sz="2000" dirty="0" smtClean="0">
              <a:effectLst>
                <a:outerShdw blurRad="38100" dist="38100" dir="2700000" algn="tl">
                  <a:srgbClr val="000000">
                    <a:alpha val="43137"/>
                  </a:srgbClr>
                </a:outerShdw>
              </a:effectLst>
            </a:endParaRPr>
          </a:p>
          <a:p>
            <a:r>
              <a:rPr lang="es-ES" sz="2000" dirty="0" smtClean="0">
                <a:effectLst>
                  <a:outerShdw blurRad="38100" dist="38100" dir="2700000" algn="tl">
                    <a:srgbClr val="000000">
                      <a:alpha val="43137"/>
                    </a:srgbClr>
                  </a:outerShdw>
                </a:effectLst>
              </a:rPr>
              <a:t> </a:t>
            </a:r>
            <a:r>
              <a:rPr lang="es-ES" sz="1600" dirty="0" smtClean="0">
                <a:effectLst>
                  <a:outerShdw blurRad="38100" dist="38100" dir="2700000" algn="tl">
                    <a:srgbClr val="000000">
                      <a:alpha val="43137"/>
                    </a:srgbClr>
                  </a:outerShdw>
                </a:effectLst>
              </a:rPr>
              <a:t/>
            </a:r>
            <a:br>
              <a:rPr lang="es-ES" sz="1600" dirty="0" smtClean="0">
                <a:effectLst>
                  <a:outerShdw blurRad="38100" dist="38100" dir="2700000" algn="tl">
                    <a:srgbClr val="000000">
                      <a:alpha val="43137"/>
                    </a:srgbClr>
                  </a:outerShdw>
                </a:effectLst>
              </a:rPr>
            </a:br>
            <a:endParaRPr lang="es-ES" sz="2000" dirty="0">
              <a:effectLst>
                <a:outerShdw blurRad="38100" dist="38100" dir="2700000" algn="tl">
                  <a:srgbClr val="000000">
                    <a:alpha val="43137"/>
                  </a:srgbClr>
                </a:outerShdw>
              </a:effectLst>
            </a:endParaRPr>
          </a:p>
        </p:txBody>
      </p:sp>
      <p:pic>
        <p:nvPicPr>
          <p:cNvPr id="4" name="3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66890_gruszki-winogrona-deser.jpg"/>
          <p:cNvPicPr>
            <a:picLocks noChangeAspect="1"/>
          </p:cNvPicPr>
          <p:nvPr/>
        </p:nvPicPr>
        <p:blipFill>
          <a:blip r:embed="rId2"/>
          <a:stretch>
            <a:fillRect/>
          </a:stretch>
        </p:blipFill>
        <p:spPr>
          <a:xfrm>
            <a:off x="0" y="0"/>
            <a:ext cx="9144000" cy="6858000"/>
          </a:xfrm>
          <a:prstGeom prst="rect">
            <a:avLst/>
          </a:prstGeom>
        </p:spPr>
      </p:pic>
      <p:pic>
        <p:nvPicPr>
          <p:cNvPr id="6" name="5 Imagen" descr="ok3.png"/>
          <p:cNvPicPr>
            <a:picLocks noChangeAspect="1"/>
          </p:cNvPicPr>
          <p:nvPr/>
        </p:nvPicPr>
        <p:blipFill>
          <a:blip r:embed="rId3"/>
          <a:stretch>
            <a:fillRect/>
          </a:stretch>
        </p:blipFill>
        <p:spPr>
          <a:xfrm>
            <a:off x="3857620" y="500042"/>
            <a:ext cx="1587888" cy="1641228"/>
          </a:xfrm>
          <a:prstGeom prst="rect">
            <a:avLst/>
          </a:prstGeom>
        </p:spPr>
      </p:pic>
      <p:pic>
        <p:nvPicPr>
          <p:cNvPr id="8" name="7 Imagen" descr="ok3.png"/>
          <p:cNvPicPr>
            <a:picLocks noChangeAspect="1"/>
          </p:cNvPicPr>
          <p:nvPr/>
        </p:nvPicPr>
        <p:blipFill>
          <a:blip r:embed="rId3"/>
          <a:stretch>
            <a:fillRect/>
          </a:stretch>
        </p:blipFill>
        <p:spPr>
          <a:xfrm>
            <a:off x="3714744" y="4643446"/>
            <a:ext cx="1587888" cy="1641228"/>
          </a:xfrm>
          <a:prstGeom prst="rect">
            <a:avLst/>
          </a:prstGeom>
        </p:spPr>
      </p:pic>
      <p:pic>
        <p:nvPicPr>
          <p:cNvPr id="9" name="8 Imagen" descr="ok3.png"/>
          <p:cNvPicPr>
            <a:picLocks noChangeAspect="1"/>
          </p:cNvPicPr>
          <p:nvPr/>
        </p:nvPicPr>
        <p:blipFill>
          <a:blip r:embed="rId3"/>
          <a:stretch>
            <a:fillRect/>
          </a:stretch>
        </p:blipFill>
        <p:spPr>
          <a:xfrm>
            <a:off x="6072198" y="2643182"/>
            <a:ext cx="1587888" cy="1641228"/>
          </a:xfrm>
          <a:prstGeom prst="rect">
            <a:avLst/>
          </a:prstGeom>
        </p:spPr>
      </p:pic>
      <p:pic>
        <p:nvPicPr>
          <p:cNvPr id="10" name="9 Imagen" descr="ok3.png"/>
          <p:cNvPicPr>
            <a:picLocks noChangeAspect="1"/>
          </p:cNvPicPr>
          <p:nvPr/>
        </p:nvPicPr>
        <p:blipFill>
          <a:blip r:embed="rId3"/>
          <a:stretch>
            <a:fillRect/>
          </a:stretch>
        </p:blipFill>
        <p:spPr>
          <a:xfrm>
            <a:off x="1571604" y="2500306"/>
            <a:ext cx="1587888" cy="1641228"/>
          </a:xfrm>
          <a:prstGeom prst="rect">
            <a:avLst/>
          </a:prstGeom>
        </p:spPr>
      </p:pic>
      <p:pic>
        <p:nvPicPr>
          <p:cNvPr id="11" name="10 Imagen" descr="ok3.png"/>
          <p:cNvPicPr>
            <a:picLocks noChangeAspect="1"/>
          </p:cNvPicPr>
          <p:nvPr/>
        </p:nvPicPr>
        <p:blipFill>
          <a:blip r:embed="rId3"/>
          <a:stretch>
            <a:fillRect/>
          </a:stretch>
        </p:blipFill>
        <p:spPr>
          <a:xfrm>
            <a:off x="2143108" y="928670"/>
            <a:ext cx="1587888" cy="1641228"/>
          </a:xfrm>
          <a:prstGeom prst="rect">
            <a:avLst/>
          </a:prstGeom>
        </p:spPr>
      </p:pic>
      <p:pic>
        <p:nvPicPr>
          <p:cNvPr id="12" name="11 Imagen" descr="ok3.png"/>
          <p:cNvPicPr>
            <a:picLocks noChangeAspect="1"/>
          </p:cNvPicPr>
          <p:nvPr/>
        </p:nvPicPr>
        <p:blipFill>
          <a:blip r:embed="rId3"/>
          <a:stretch>
            <a:fillRect/>
          </a:stretch>
        </p:blipFill>
        <p:spPr>
          <a:xfrm>
            <a:off x="5572132" y="1000108"/>
            <a:ext cx="1587888" cy="1641228"/>
          </a:xfrm>
          <a:prstGeom prst="rect">
            <a:avLst/>
          </a:prstGeom>
        </p:spPr>
      </p:pic>
      <p:pic>
        <p:nvPicPr>
          <p:cNvPr id="13" name="12 Imagen" descr="ok3.png"/>
          <p:cNvPicPr>
            <a:picLocks noChangeAspect="1"/>
          </p:cNvPicPr>
          <p:nvPr/>
        </p:nvPicPr>
        <p:blipFill>
          <a:blip r:embed="rId3"/>
          <a:stretch>
            <a:fillRect/>
          </a:stretch>
        </p:blipFill>
        <p:spPr>
          <a:xfrm>
            <a:off x="5286380" y="4143380"/>
            <a:ext cx="1587888" cy="1641228"/>
          </a:xfrm>
          <a:prstGeom prst="rect">
            <a:avLst/>
          </a:prstGeom>
        </p:spPr>
      </p:pic>
      <p:pic>
        <p:nvPicPr>
          <p:cNvPr id="14" name="13 Imagen" descr="ok3.png"/>
          <p:cNvPicPr>
            <a:picLocks noChangeAspect="1"/>
          </p:cNvPicPr>
          <p:nvPr/>
        </p:nvPicPr>
        <p:blipFill>
          <a:blip r:embed="rId3"/>
          <a:stretch>
            <a:fillRect/>
          </a:stretch>
        </p:blipFill>
        <p:spPr>
          <a:xfrm>
            <a:off x="2214546" y="4000504"/>
            <a:ext cx="1587888" cy="1641228"/>
          </a:xfrm>
          <a:prstGeom prst="rect">
            <a:avLst/>
          </a:prstGeom>
        </p:spPr>
      </p:pic>
      <p:pic>
        <p:nvPicPr>
          <p:cNvPr id="15" name="14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10"/>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11"/>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12"/>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3"/>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4"/>
                                        </p:tgtEl>
                                        <p:attrNameLst>
                                          <p:attrName>r</p:attrName>
                                        </p:attrNameLst>
                                      </p:cBhvr>
                                    </p:animRot>
                                  </p:childTnLst>
                                </p:cTn>
                              </p:par>
                            </p:childTnLst>
                          </p:cTn>
                        </p:par>
                        <p:par>
                          <p:cTn id="56" fill="hold">
                            <p:stCondLst>
                              <p:cond delay="6000"/>
                            </p:stCondLst>
                            <p:childTnLst>
                              <p:par>
                                <p:cTn id="57" presetID="2" presetClass="exit" presetSubtype="4" fill="hold"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1" fill="hold"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0-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1+ppt_w/2"/>
                                          </p:val>
                                        </p:tav>
                                      </p:tavLst>
                                    </p:anim>
                                    <p:anim calcmode="lin" valueType="num">
                                      <p:cBhvr additive="base">
                                        <p:cTn id="71" dur="3000"/>
                                        <p:tgtEl>
                                          <p:spTgt spid="10"/>
                                        </p:tgtEl>
                                        <p:attrNameLst>
                                          <p:attrName>ppt_y</p:attrName>
                                        </p:attrNameLst>
                                      </p:cBhvr>
                                      <p:tavLst>
                                        <p:tav tm="0">
                                          <p:val>
                                            <p:strVal val="ppt_y"/>
                                          </p:val>
                                        </p:tav>
                                        <p:tav tm="100000">
                                          <p:val>
                                            <p:strVal val="ppt_y"/>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1+ppt_w/2"/>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0-ppt_w/2"/>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9" fill="hold"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0-ppt_w/2"/>
                                          </p:val>
                                        </p:tav>
                                      </p:tavLst>
                                    </p:anim>
                                    <p:anim calcmode="lin" valueType="num">
                                      <p:cBhvr additive="base">
                                        <p:cTn id="83" dur="3000"/>
                                        <p:tgtEl>
                                          <p:spTgt spid="13"/>
                                        </p:tgtEl>
                                        <p:attrNameLst>
                                          <p:attrName>ppt_y</p:attrName>
                                        </p:attrNameLst>
                                      </p:cBhvr>
                                      <p:tavLst>
                                        <p:tav tm="0">
                                          <p:val>
                                            <p:strVal val="ppt_y"/>
                                          </p:val>
                                        </p:tav>
                                        <p:tav tm="100000">
                                          <p:val>
                                            <p:strVal val="0-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3" fill="hold"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1+ppt_w/2"/>
                                          </p:val>
                                        </p:tav>
                                      </p:tavLst>
                                    </p:anim>
                                    <p:anim calcmode="lin" valueType="num">
                                      <p:cBhvr additive="base">
                                        <p:cTn id="87" dur="3000"/>
                                        <p:tgtEl>
                                          <p:spTgt spid="14"/>
                                        </p:tgtEl>
                                        <p:attrNameLst>
                                          <p:attrName>ppt_y</p:attrName>
                                        </p:attrNameLst>
                                      </p:cBhvr>
                                      <p:tavLst>
                                        <p:tav tm="0">
                                          <p:val>
                                            <p:strVal val="ppt_y"/>
                                          </p:val>
                                        </p:tav>
                                        <p:tav tm="100000">
                                          <p:val>
                                            <p:strVal val="0-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4"/>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903_owocowy-deser.jpg"/>
          <p:cNvPicPr>
            <a:picLocks noChangeAspect="1"/>
          </p:cNvPicPr>
          <p:nvPr/>
        </p:nvPicPr>
        <p:blipFill>
          <a:blip r:embed="rId2"/>
          <a:stretch>
            <a:fillRect/>
          </a:stretch>
        </p:blipFill>
        <p:spPr>
          <a:xfrm>
            <a:off x="0" y="0"/>
            <a:ext cx="9144000" cy="6858000"/>
          </a:xfrm>
          <a:prstGeom prst="rect">
            <a:avLst/>
          </a:prstGeom>
        </p:spPr>
      </p:pic>
      <p:pic>
        <p:nvPicPr>
          <p:cNvPr id="5" name="4 Imagen" descr="Drawing.png"/>
          <p:cNvPicPr>
            <a:picLocks noChangeAspect="1"/>
          </p:cNvPicPr>
          <p:nvPr/>
        </p:nvPicPr>
        <p:blipFill>
          <a:blip r:embed="rId3"/>
          <a:stretch>
            <a:fillRect/>
          </a:stretch>
        </p:blipFill>
        <p:spPr>
          <a:xfrm>
            <a:off x="0" y="0"/>
            <a:ext cx="1857388" cy="1810954"/>
          </a:xfrm>
          <a:prstGeom prst="rect">
            <a:avLst/>
          </a:prstGeom>
        </p:spPr>
      </p:pic>
      <p:pic>
        <p:nvPicPr>
          <p:cNvPr id="7" name="6 Imagen" descr="Drawing.png"/>
          <p:cNvPicPr>
            <a:picLocks noChangeAspect="1"/>
          </p:cNvPicPr>
          <p:nvPr/>
        </p:nvPicPr>
        <p:blipFill>
          <a:blip r:embed="rId3"/>
          <a:stretch>
            <a:fillRect/>
          </a:stretch>
        </p:blipFill>
        <p:spPr>
          <a:xfrm rot="4591360">
            <a:off x="7454934" y="-219978"/>
            <a:ext cx="1857388" cy="1810954"/>
          </a:xfrm>
          <a:prstGeom prst="rect">
            <a:avLst/>
          </a:prstGeom>
        </p:spPr>
      </p:pic>
      <p:pic>
        <p:nvPicPr>
          <p:cNvPr id="8" name="7 Imagen" descr="Drawing.png"/>
          <p:cNvPicPr>
            <a:picLocks noChangeAspect="1"/>
          </p:cNvPicPr>
          <p:nvPr/>
        </p:nvPicPr>
        <p:blipFill>
          <a:blip r:embed="rId3"/>
          <a:stretch>
            <a:fillRect/>
          </a:stretch>
        </p:blipFill>
        <p:spPr>
          <a:xfrm>
            <a:off x="785786" y="1214422"/>
            <a:ext cx="1857388" cy="1810954"/>
          </a:xfrm>
          <a:prstGeom prst="rect">
            <a:avLst/>
          </a:prstGeom>
        </p:spPr>
      </p:pic>
      <p:pic>
        <p:nvPicPr>
          <p:cNvPr id="9" name="8 Imagen" descr="Drawing.png"/>
          <p:cNvPicPr>
            <a:picLocks noChangeAspect="1"/>
          </p:cNvPicPr>
          <p:nvPr/>
        </p:nvPicPr>
        <p:blipFill>
          <a:blip r:embed="rId3"/>
          <a:stretch>
            <a:fillRect/>
          </a:stretch>
        </p:blipFill>
        <p:spPr>
          <a:xfrm rot="4591360">
            <a:off x="6811993" y="994469"/>
            <a:ext cx="1857388" cy="1810954"/>
          </a:xfrm>
          <a:prstGeom prst="rect">
            <a:avLst/>
          </a:prstGeom>
        </p:spPr>
      </p:pic>
      <p:pic>
        <p:nvPicPr>
          <p:cNvPr id="10" name="9 Imagen" descr="Drawing.png"/>
          <p:cNvPicPr>
            <a:picLocks noChangeAspect="1"/>
          </p:cNvPicPr>
          <p:nvPr/>
        </p:nvPicPr>
        <p:blipFill>
          <a:blip r:embed="rId3"/>
          <a:stretch>
            <a:fillRect/>
          </a:stretch>
        </p:blipFill>
        <p:spPr>
          <a:xfrm rot="4591360">
            <a:off x="6097613" y="2280351"/>
            <a:ext cx="1857388" cy="1810954"/>
          </a:xfrm>
          <a:prstGeom prst="rect">
            <a:avLst/>
          </a:prstGeom>
        </p:spPr>
      </p:pic>
      <p:pic>
        <p:nvPicPr>
          <p:cNvPr id="11" name="10 Imagen" descr="Drawing.png"/>
          <p:cNvPicPr>
            <a:picLocks noChangeAspect="1"/>
          </p:cNvPicPr>
          <p:nvPr/>
        </p:nvPicPr>
        <p:blipFill>
          <a:blip r:embed="rId3"/>
          <a:stretch>
            <a:fillRect/>
          </a:stretch>
        </p:blipFill>
        <p:spPr>
          <a:xfrm>
            <a:off x="1571604" y="2357430"/>
            <a:ext cx="1857388" cy="1810954"/>
          </a:xfrm>
          <a:prstGeom prst="rect">
            <a:avLst/>
          </a:prstGeom>
        </p:spPr>
      </p:pic>
      <p:pic>
        <p:nvPicPr>
          <p:cNvPr id="12" name="11 Imagen" descr="Drawing.png"/>
          <p:cNvPicPr>
            <a:picLocks noChangeAspect="1"/>
          </p:cNvPicPr>
          <p:nvPr/>
        </p:nvPicPr>
        <p:blipFill>
          <a:blip r:embed="rId3"/>
          <a:stretch>
            <a:fillRect/>
          </a:stretch>
        </p:blipFill>
        <p:spPr>
          <a:xfrm>
            <a:off x="2357422" y="3571876"/>
            <a:ext cx="1857388" cy="1810954"/>
          </a:xfrm>
          <a:prstGeom prst="rect">
            <a:avLst/>
          </a:prstGeom>
        </p:spPr>
      </p:pic>
      <p:pic>
        <p:nvPicPr>
          <p:cNvPr id="13" name="12 Imagen" descr="Drawing.png"/>
          <p:cNvPicPr>
            <a:picLocks noChangeAspect="1"/>
          </p:cNvPicPr>
          <p:nvPr/>
        </p:nvPicPr>
        <p:blipFill>
          <a:blip r:embed="rId3"/>
          <a:stretch>
            <a:fillRect/>
          </a:stretch>
        </p:blipFill>
        <p:spPr>
          <a:xfrm rot="4591360">
            <a:off x="5454671" y="3566237"/>
            <a:ext cx="1857388" cy="1810954"/>
          </a:xfrm>
          <a:prstGeom prst="rect">
            <a:avLst/>
          </a:prstGeom>
        </p:spPr>
      </p:pic>
      <p:pic>
        <p:nvPicPr>
          <p:cNvPr id="14" name="13 Imagen" descr="Drawing.png"/>
          <p:cNvPicPr>
            <a:picLocks noChangeAspect="1"/>
          </p:cNvPicPr>
          <p:nvPr/>
        </p:nvPicPr>
        <p:blipFill>
          <a:blip r:embed="rId3"/>
          <a:stretch>
            <a:fillRect/>
          </a:stretch>
        </p:blipFill>
        <p:spPr>
          <a:xfrm rot="4591360">
            <a:off x="4740290" y="4838373"/>
            <a:ext cx="1857388" cy="1810954"/>
          </a:xfrm>
          <a:prstGeom prst="rect">
            <a:avLst/>
          </a:prstGeom>
        </p:spPr>
      </p:pic>
      <p:pic>
        <p:nvPicPr>
          <p:cNvPr id="15" name="14 Imagen" descr="Drawing.png"/>
          <p:cNvPicPr>
            <a:picLocks noChangeAspect="1"/>
          </p:cNvPicPr>
          <p:nvPr/>
        </p:nvPicPr>
        <p:blipFill>
          <a:blip r:embed="rId3"/>
          <a:stretch>
            <a:fillRect/>
          </a:stretch>
        </p:blipFill>
        <p:spPr>
          <a:xfrm>
            <a:off x="3214678" y="4929198"/>
            <a:ext cx="1782288" cy="1737731"/>
          </a:xfrm>
          <a:prstGeom prst="rect">
            <a:avLst/>
          </a:prstGeom>
        </p:spPr>
      </p:pic>
      <p:pic>
        <p:nvPicPr>
          <p:cNvPr id="16" name="15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autoRev="1"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autoRev="1" fill="hold" nodeType="withEffect">
                                  <p:stCondLst>
                                    <p:cond delay="0"/>
                                  </p:stCondLst>
                                  <p:childTnLst>
                                    <p:animRot by="21600000">
                                      <p:cBhvr>
                                        <p:cTn id="57" dur="3000" fill="hold"/>
                                        <p:tgtEl>
                                          <p:spTgt spid="1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6000"/>
                            </p:stCondLst>
                            <p:childTnLst>
                              <p:par>
                                <p:cTn id="69" presetID="2" presetClass="exit" presetSubtype="2" fill="hold"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ppt_y"/>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1+ppt_w/2"/>
                                          </p:val>
                                        </p:tav>
                                      </p:tavLst>
                                    </p:anim>
                                    <p:anim calcmode="lin" valueType="num">
                                      <p:cBhvr additive="base">
                                        <p:cTn id="87" dur="3000"/>
                                        <p:tgtEl>
                                          <p:spTgt spid="15"/>
                                        </p:tgtEl>
                                        <p:attrNameLst>
                                          <p:attrName>ppt_y</p:attrName>
                                        </p:attrNameLst>
                                      </p:cBhvr>
                                      <p:tavLst>
                                        <p:tav tm="0">
                                          <p:val>
                                            <p:strVal val="ppt_y"/>
                                          </p:val>
                                        </p:tav>
                                        <p:tav tm="100000">
                                          <p:val>
                                            <p:strVal val="ppt_y"/>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ppt_y"/>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0-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autoRev="1" fill="hold"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15"/>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285984" y="571480"/>
            <a:ext cx="494045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¿QUE  BENEFICIOS  NOS APORTA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CONSUMIR  FRUTAS?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428860" y="1500174"/>
            <a:ext cx="4572032" cy="347787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Aportan una variedad y cantidad de vitaminas y minerales; principalmente vitamina C </a:t>
            </a:r>
            <a:r>
              <a:rPr lang="es-ES" sz="2000" dirty="0" smtClean="0">
                <a:solidFill>
                  <a:srgbClr val="FFFF00"/>
                </a:solidFill>
                <a:effectLst>
                  <a:outerShdw blurRad="38100" dist="38100" dir="2700000" algn="tl">
                    <a:srgbClr val="000000">
                      <a:alpha val="43137"/>
                    </a:srgbClr>
                  </a:outerShdw>
                </a:effectLst>
                <a:latin typeface="Agency FB" pitchFamily="34" charset="0"/>
              </a:rPr>
              <a:t>hidratan </a:t>
            </a:r>
            <a:r>
              <a:rPr lang="es-ES" sz="2000" dirty="0" smtClean="0">
                <a:solidFill>
                  <a:srgbClr val="FFFF00"/>
                </a:solidFill>
                <a:effectLst>
                  <a:outerShdw blurRad="38100" dist="38100" dir="2700000" algn="tl">
                    <a:srgbClr val="000000">
                      <a:alpha val="43137"/>
                    </a:srgbClr>
                  </a:outerShdw>
                </a:effectLst>
                <a:latin typeface="Agency FB" pitchFamily="34" charset="0"/>
              </a:rPr>
              <a:t>el organismo </a:t>
            </a:r>
            <a:r>
              <a:rPr lang="es-ES" sz="2000" dirty="0" err="1" smtClean="0">
                <a:solidFill>
                  <a:srgbClr val="FFFF00"/>
                </a:solidFill>
                <a:effectLst>
                  <a:outerShdw blurRad="38100" dist="38100" dir="2700000" algn="tl">
                    <a:srgbClr val="000000">
                      <a:alpha val="43137"/>
                    </a:srgbClr>
                  </a:outerShdw>
                </a:effectLst>
                <a:latin typeface="Agency FB" pitchFamily="34" charset="0"/>
              </a:rPr>
              <a:t>rapidamente</a:t>
            </a:r>
            <a:r>
              <a:rPr lang="es-ES" sz="2000" dirty="0" smtClean="0">
                <a:solidFill>
                  <a:srgbClr val="FFFF00"/>
                </a:solidFill>
                <a:effectLst>
                  <a:outerShdw blurRad="38100" dist="38100" dir="2700000" algn="tl">
                    <a:srgbClr val="000000">
                      <a:alpha val="43137"/>
                    </a:srgbClr>
                  </a:outerShdw>
                </a:effectLst>
                <a:latin typeface="Agency FB" pitchFamily="34" charset="0"/>
              </a:rPr>
              <a:t> . Ayudan al correcto funcionamiento del aparato digestivo. Facilita el drenaje de líquidos, al ser diuréticas y depuradoras del organismo. Aportan fibras vegetales solubles No aportan grasas (excepto los frutos secos, olivas, aguacates y cocos que aportan aceites beneficiosos para el organismo). </a:t>
            </a:r>
          </a:p>
          <a:p>
            <a:r>
              <a:rPr lang="es-ES" sz="2000" dirty="0" smtClean="0">
                <a:solidFill>
                  <a:srgbClr val="FFFF00"/>
                </a:solidFill>
                <a:effectLst>
                  <a:outerShdw blurRad="38100" dist="38100" dir="2700000" algn="tl">
                    <a:srgbClr val="000000">
                      <a:alpha val="43137"/>
                    </a:srgbClr>
                  </a:outerShdw>
                </a:effectLst>
                <a:latin typeface="Agency FB" pitchFamily="34" charset="0"/>
              </a:rPr>
              <a:t>Aportan vitaminas antioxidantes</a:t>
            </a:r>
          </a:p>
          <a:p>
            <a:r>
              <a:rPr lang="es-ES" sz="2000" dirty="0" smtClean="0">
                <a:solidFill>
                  <a:srgbClr val="FFFF00"/>
                </a:solidFill>
                <a:effectLst>
                  <a:outerShdw blurRad="38100" dist="38100" dir="2700000" algn="tl">
                    <a:srgbClr val="000000">
                      <a:alpha val="43137"/>
                    </a:srgbClr>
                  </a:outerShdw>
                </a:effectLst>
                <a:latin typeface="Agency FB" pitchFamily="34" charset="0"/>
              </a:rPr>
              <a:t> naturales. </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110A"/>
          </a:solidFill>
        </p:spPr>
        <p:txBody>
          <a:bodyPr/>
          <a:lstStyle/>
          <a:p>
            <a:endParaRPr lang="es-ES" dirty="0"/>
          </a:p>
        </p:txBody>
      </p:sp>
      <p:pic>
        <p:nvPicPr>
          <p:cNvPr id="4" name="3 Imagen" descr="140373_kobieta-blondynka-truskawka.jpg"/>
          <p:cNvPicPr>
            <a:picLocks noChangeAspect="1"/>
          </p:cNvPicPr>
          <p:nvPr/>
        </p:nvPicPr>
        <p:blipFill>
          <a:blip r:embed="rId2"/>
          <a:stretch>
            <a:fillRect/>
          </a:stretch>
        </p:blipFill>
        <p:spPr>
          <a:xfrm>
            <a:off x="0" y="0"/>
            <a:ext cx="9144000" cy="6858000"/>
          </a:xfrm>
          <a:prstGeom prst="rect">
            <a:avLst/>
          </a:prstGeom>
        </p:spPr>
      </p:pic>
      <p:pic>
        <p:nvPicPr>
          <p:cNvPr id="5" name="4 Imagen" descr="002.png"/>
          <p:cNvPicPr>
            <a:picLocks noChangeAspect="1"/>
          </p:cNvPicPr>
          <p:nvPr/>
        </p:nvPicPr>
        <p:blipFill>
          <a:blip r:embed="rId3"/>
          <a:stretch>
            <a:fillRect/>
          </a:stretch>
        </p:blipFill>
        <p:spPr>
          <a:xfrm>
            <a:off x="44838" y="2314781"/>
            <a:ext cx="1004888" cy="1524000"/>
          </a:xfrm>
          <a:prstGeom prst="rect">
            <a:avLst/>
          </a:prstGeom>
          <a:effectLst>
            <a:reflection blurRad="6350" stA="50000" endA="295" endPos="92000" dist="101600" dir="5400000" sy="-100000" algn="bl" rotWithShape="0"/>
          </a:effectLst>
        </p:spPr>
      </p:pic>
      <p:pic>
        <p:nvPicPr>
          <p:cNvPr id="6" name="5 Imagen" descr="002.png"/>
          <p:cNvPicPr>
            <a:picLocks noChangeAspect="1"/>
          </p:cNvPicPr>
          <p:nvPr/>
        </p:nvPicPr>
        <p:blipFill>
          <a:blip r:embed="rId3"/>
          <a:stretch>
            <a:fillRect/>
          </a:stretch>
        </p:blipFill>
        <p:spPr>
          <a:xfrm>
            <a:off x="928662" y="2357430"/>
            <a:ext cx="1004888" cy="1524000"/>
          </a:xfrm>
          <a:prstGeom prst="rect">
            <a:avLst/>
          </a:prstGeom>
          <a:effectLst>
            <a:reflection blurRad="6350" stA="50000" endA="295" endPos="92000" dist="101600" dir="5400000" sy="-100000" algn="bl" rotWithShape="0"/>
          </a:effectLst>
        </p:spPr>
      </p:pic>
      <p:pic>
        <p:nvPicPr>
          <p:cNvPr id="7" name="6 Imagen" descr="002.png"/>
          <p:cNvPicPr>
            <a:picLocks noChangeAspect="1"/>
          </p:cNvPicPr>
          <p:nvPr/>
        </p:nvPicPr>
        <p:blipFill>
          <a:blip r:embed="rId3"/>
          <a:stretch>
            <a:fillRect/>
          </a:stretch>
        </p:blipFill>
        <p:spPr>
          <a:xfrm>
            <a:off x="1785918" y="2285992"/>
            <a:ext cx="1004888" cy="1524000"/>
          </a:xfrm>
          <a:prstGeom prst="rect">
            <a:avLst/>
          </a:prstGeom>
          <a:effectLst>
            <a:reflection blurRad="6350" stA="50000" endA="295" endPos="92000" dist="101600" dir="5400000" sy="-100000" algn="bl" rotWithShape="0"/>
          </a:effectLst>
        </p:spPr>
      </p:pic>
      <p:pic>
        <p:nvPicPr>
          <p:cNvPr id="8" name="7 Imagen" descr="002.png"/>
          <p:cNvPicPr>
            <a:picLocks noChangeAspect="1"/>
          </p:cNvPicPr>
          <p:nvPr/>
        </p:nvPicPr>
        <p:blipFill>
          <a:blip r:embed="rId3"/>
          <a:stretch>
            <a:fillRect/>
          </a:stretch>
        </p:blipFill>
        <p:spPr>
          <a:xfrm>
            <a:off x="2643174" y="2285992"/>
            <a:ext cx="1004888" cy="1524000"/>
          </a:xfrm>
          <a:prstGeom prst="rect">
            <a:avLst/>
          </a:prstGeom>
          <a:effectLst>
            <a:reflection blurRad="6350" stA="50000" endA="295" endPos="92000" dist="101600" dir="5400000" sy="-100000" algn="bl" rotWithShape="0"/>
          </a:effectLst>
        </p:spPr>
      </p:pic>
      <p:pic>
        <p:nvPicPr>
          <p:cNvPr id="9" name="8 Imagen" descr="002.png"/>
          <p:cNvPicPr>
            <a:picLocks noChangeAspect="1"/>
          </p:cNvPicPr>
          <p:nvPr/>
        </p:nvPicPr>
        <p:blipFill>
          <a:blip r:embed="rId3"/>
          <a:stretch>
            <a:fillRect/>
          </a:stretch>
        </p:blipFill>
        <p:spPr>
          <a:xfrm>
            <a:off x="3571868" y="2285992"/>
            <a:ext cx="1004888" cy="1524000"/>
          </a:xfrm>
          <a:prstGeom prst="rect">
            <a:avLst/>
          </a:prstGeom>
          <a:effectLst>
            <a:reflection blurRad="6350" stA="50000" endA="295" endPos="92000" dist="101600" dir="5400000" sy="-100000" algn="bl" rotWithShape="0"/>
          </a:effectLst>
        </p:spPr>
      </p:pic>
      <p:pic>
        <p:nvPicPr>
          <p:cNvPr id="10" name="9 Imagen" descr="002.png"/>
          <p:cNvPicPr>
            <a:picLocks noChangeAspect="1"/>
          </p:cNvPicPr>
          <p:nvPr/>
        </p:nvPicPr>
        <p:blipFill>
          <a:blip r:embed="rId3"/>
          <a:stretch>
            <a:fillRect/>
          </a:stretch>
        </p:blipFill>
        <p:spPr>
          <a:xfrm>
            <a:off x="4500562" y="2285992"/>
            <a:ext cx="1004888" cy="1524000"/>
          </a:xfrm>
          <a:prstGeom prst="rect">
            <a:avLst/>
          </a:prstGeom>
          <a:effectLst>
            <a:reflection blurRad="6350" stA="50000" endA="295" endPos="92000" dist="101600" dir="5400000" sy="-100000" algn="bl" rotWithShape="0"/>
          </a:effectLst>
        </p:spPr>
      </p:pic>
      <p:pic>
        <p:nvPicPr>
          <p:cNvPr id="11" name="10 Imagen" descr="002.png"/>
          <p:cNvPicPr>
            <a:picLocks noChangeAspect="1"/>
          </p:cNvPicPr>
          <p:nvPr/>
        </p:nvPicPr>
        <p:blipFill>
          <a:blip r:embed="rId3"/>
          <a:stretch>
            <a:fillRect/>
          </a:stretch>
        </p:blipFill>
        <p:spPr>
          <a:xfrm>
            <a:off x="5357818" y="2285992"/>
            <a:ext cx="1004888" cy="1524000"/>
          </a:xfrm>
          <a:prstGeom prst="rect">
            <a:avLst/>
          </a:prstGeom>
          <a:effectLst>
            <a:reflection blurRad="6350" stA="50000" endA="295" endPos="92000" dist="101600" dir="5400000" sy="-100000" algn="bl" rotWithShape="0"/>
          </a:effectLst>
        </p:spPr>
      </p:pic>
      <p:pic>
        <p:nvPicPr>
          <p:cNvPr id="12" name="11 Imagen" descr="002.png"/>
          <p:cNvPicPr>
            <a:picLocks noChangeAspect="1"/>
          </p:cNvPicPr>
          <p:nvPr/>
        </p:nvPicPr>
        <p:blipFill>
          <a:blip r:embed="rId3"/>
          <a:stretch>
            <a:fillRect/>
          </a:stretch>
        </p:blipFill>
        <p:spPr>
          <a:xfrm>
            <a:off x="6286512" y="2285992"/>
            <a:ext cx="1004888" cy="1524000"/>
          </a:xfrm>
          <a:prstGeom prst="rect">
            <a:avLst/>
          </a:prstGeom>
          <a:effectLst>
            <a:reflection blurRad="6350" stA="50000" endA="295" endPos="92000" dist="101600" dir="5400000" sy="-100000" algn="bl" rotWithShape="0"/>
          </a:effectLst>
        </p:spPr>
      </p:pic>
      <p:pic>
        <p:nvPicPr>
          <p:cNvPr id="13" name="12 Imagen" descr="002.png"/>
          <p:cNvPicPr>
            <a:picLocks noChangeAspect="1"/>
          </p:cNvPicPr>
          <p:nvPr/>
        </p:nvPicPr>
        <p:blipFill>
          <a:blip r:embed="rId3"/>
          <a:stretch>
            <a:fillRect/>
          </a:stretch>
        </p:blipFill>
        <p:spPr>
          <a:xfrm>
            <a:off x="7215206" y="2285992"/>
            <a:ext cx="1004888" cy="1524000"/>
          </a:xfrm>
          <a:prstGeom prst="rect">
            <a:avLst/>
          </a:prstGeom>
          <a:effectLst>
            <a:reflection blurRad="6350" stA="50000" endA="295" endPos="92000" dist="101600" dir="5400000" sy="-100000" algn="bl" rotWithShape="0"/>
          </a:effectLst>
        </p:spPr>
      </p:pic>
      <p:pic>
        <p:nvPicPr>
          <p:cNvPr id="14" name="13 Imagen" descr="002.png"/>
          <p:cNvPicPr>
            <a:picLocks noChangeAspect="1"/>
          </p:cNvPicPr>
          <p:nvPr/>
        </p:nvPicPr>
        <p:blipFill>
          <a:blip r:embed="rId3"/>
          <a:stretch>
            <a:fillRect/>
          </a:stretch>
        </p:blipFill>
        <p:spPr>
          <a:xfrm>
            <a:off x="8139112" y="2285992"/>
            <a:ext cx="1004888" cy="1524000"/>
          </a:xfrm>
          <a:prstGeom prst="rect">
            <a:avLst/>
          </a:prstGeom>
          <a:effectLst>
            <a:reflection blurRad="6350" stA="50000" endA="295" endPos="92000" dist="101600" dir="5400000" sy="-100000" algn="bl" rotWithShape="0"/>
          </a:effectLst>
        </p:spPr>
      </p:pic>
      <p:pic>
        <p:nvPicPr>
          <p:cNvPr id="15" name="14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3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11"/>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5" dur="3000" fill="hold"/>
                                        <p:tgtEl>
                                          <p:spTgt spid="12"/>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3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4"/>
                                        </p:tgtEl>
                                        <p:attrNameLst>
                                          <p:attrName>ppt_y</p:attrName>
                                        </p:attrNameLst>
                                      </p:cBhvr>
                                      <p:tavLst>
                                        <p:tav tm="0" fmla="#ppt_y+(sin(-2*pi*(1-$))*-#ppt_x+cos(-2*pi*(1-$))*(1-#ppt_y))*(1-$)">
                                          <p:val>
                                            <p:fltVal val="0"/>
                                          </p:val>
                                        </p:tav>
                                        <p:tav tm="100000">
                                          <p:val>
                                            <p:fltVal val="1"/>
                                          </p:val>
                                        </p:tav>
                                      </p:tavLst>
                                    </p:anim>
                                  </p:childTnLst>
                                </p:cTn>
                              </p:par>
                              <p:par>
                                <p:cTn id="68" presetID="2" presetClass="entr" presetSubtype="8"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1+#ppt_w/2"/>
                                          </p:val>
                                        </p:tav>
                                        <p:tav tm="100000">
                                          <p:val>
                                            <p:strVal val="#ppt_x"/>
                                          </p:val>
                                        </p:tav>
                                      </p:tavLst>
                                    </p:anim>
                                    <p:anim calcmode="lin" valueType="num">
                                      <p:cBhvr additive="base">
                                        <p:cTn id="75" dur="3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3000" fill="hold"/>
                                        <p:tgtEl>
                                          <p:spTgt spid="7"/>
                                        </p:tgtEl>
                                        <p:attrNameLst>
                                          <p:attrName>ppt_x</p:attrName>
                                        </p:attrNameLst>
                                      </p:cBhvr>
                                      <p:tavLst>
                                        <p:tav tm="0">
                                          <p:val>
                                            <p:strVal val="0-#ppt_w/2"/>
                                          </p:val>
                                        </p:tav>
                                        <p:tav tm="100000">
                                          <p:val>
                                            <p:strVal val="#ppt_x"/>
                                          </p:val>
                                        </p:tav>
                                      </p:tavLst>
                                    </p:anim>
                                    <p:anim calcmode="lin" valueType="num">
                                      <p:cBhvr additive="base">
                                        <p:cTn id="79" dur="3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0-#ppt_w/2"/>
                                          </p:val>
                                        </p:tav>
                                        <p:tav tm="100000">
                                          <p:val>
                                            <p:strVal val="#ppt_x"/>
                                          </p:val>
                                        </p:tav>
                                      </p:tavLst>
                                    </p:anim>
                                    <p:anim calcmode="lin" valueType="num">
                                      <p:cBhvr additive="base">
                                        <p:cTn id="87" dur="3000" fill="hold"/>
                                        <p:tgtEl>
                                          <p:spTgt spid="9"/>
                                        </p:tgtEl>
                                        <p:attrNameLst>
                                          <p:attrName>ppt_y</p:attrName>
                                        </p:attrNameLst>
                                      </p:cBhvr>
                                      <p:tavLst>
                                        <p:tav tm="0">
                                          <p:val>
                                            <p:strVal val="#ppt_y"/>
                                          </p:val>
                                        </p:tav>
                                        <p:tav tm="100000">
                                          <p:val>
                                            <p:strVal val="#ppt_y"/>
                                          </p:val>
                                        </p:tav>
                                      </p:tavLst>
                                    </p:anim>
                                  </p:childTnLst>
                                </p:cTn>
                              </p:par>
                              <p:par>
                                <p:cTn id="88" presetID="2" presetClass="entr" presetSubtype="2"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ppt_y"/>
                                          </p:val>
                                        </p:tav>
                                        <p:tav tm="100000">
                                          <p:val>
                                            <p:strVal val="#ppt_y"/>
                                          </p:val>
                                        </p:tav>
                                      </p:tavLst>
                                    </p:anim>
                                  </p:childTnLst>
                                </p:cTn>
                              </p:par>
                              <p:par>
                                <p:cTn id="96" presetID="2" presetClass="entr" presetSubtype="2"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1+#ppt_w/2"/>
                                          </p:val>
                                        </p:tav>
                                        <p:tav tm="100000">
                                          <p:val>
                                            <p:strVal val="#ppt_x"/>
                                          </p:val>
                                        </p:tav>
                                      </p:tavLst>
                                    </p:anim>
                                    <p:anim calcmode="lin" valueType="num">
                                      <p:cBhvr additive="base">
                                        <p:cTn id="99" dur="3000" fill="hold"/>
                                        <p:tgtEl>
                                          <p:spTgt spid="12"/>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0-#ppt_w/2"/>
                                          </p:val>
                                        </p:tav>
                                        <p:tav tm="100000">
                                          <p:val>
                                            <p:strVal val="#ppt_x"/>
                                          </p:val>
                                        </p:tav>
                                      </p:tavLst>
                                    </p:anim>
                                    <p:anim calcmode="lin" valueType="num">
                                      <p:cBhvr additive="base">
                                        <p:cTn id="103" dur="3000" fill="hold"/>
                                        <p:tgtEl>
                                          <p:spTgt spid="13"/>
                                        </p:tgtEl>
                                        <p:attrNameLst>
                                          <p:attrName>ppt_y</p:attrName>
                                        </p:attrNameLst>
                                      </p:cBhvr>
                                      <p:tavLst>
                                        <p:tav tm="0">
                                          <p:val>
                                            <p:strVal val="#ppt_y"/>
                                          </p:val>
                                        </p:tav>
                                        <p:tav tm="100000">
                                          <p:val>
                                            <p:strVal val="#ppt_y"/>
                                          </p:val>
                                        </p:tav>
                                      </p:tavLst>
                                    </p:anim>
                                  </p:childTnLst>
                                </p:cTn>
                              </p:par>
                              <p:par>
                                <p:cTn id="104" presetID="2" presetClass="entr" presetSubtype="2"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1+#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childTnLst>
                          </p:cTn>
                        </p:par>
                        <p:par>
                          <p:cTn id="108" fill="hold">
                            <p:stCondLst>
                              <p:cond delay="3000"/>
                            </p:stCondLst>
                            <p:childTnLst>
                              <p:par>
                                <p:cTn id="109" presetID="2" presetClass="exit" presetSubtype="8" fill="hold" nodeType="afterEffect">
                                  <p:stCondLst>
                                    <p:cond delay="0"/>
                                  </p:stCondLst>
                                  <p:childTnLst>
                                    <p:anim calcmode="lin" valueType="num">
                                      <p:cBhvr additive="base">
                                        <p:cTn id="110" dur="3000"/>
                                        <p:tgtEl>
                                          <p:spTgt spid="5"/>
                                        </p:tgtEl>
                                        <p:attrNameLst>
                                          <p:attrName>ppt_x</p:attrName>
                                        </p:attrNameLst>
                                      </p:cBhvr>
                                      <p:tavLst>
                                        <p:tav tm="0">
                                          <p:val>
                                            <p:strVal val="ppt_x"/>
                                          </p:val>
                                        </p:tav>
                                        <p:tav tm="100000">
                                          <p:val>
                                            <p:strVal val="0-ppt_w/2"/>
                                          </p:val>
                                        </p:tav>
                                      </p:tavLst>
                                    </p:anim>
                                    <p:anim calcmode="lin" valueType="num">
                                      <p:cBhvr additive="base">
                                        <p:cTn id="111" dur="3000"/>
                                        <p:tgtEl>
                                          <p:spTgt spid="5"/>
                                        </p:tgtEl>
                                        <p:attrNameLst>
                                          <p:attrName>ppt_y</p:attrName>
                                        </p:attrNameLst>
                                      </p:cBhvr>
                                      <p:tavLst>
                                        <p:tav tm="0">
                                          <p:val>
                                            <p:strVal val="ppt_y"/>
                                          </p:val>
                                        </p:tav>
                                        <p:tav tm="100000">
                                          <p:val>
                                            <p:strVal val="ppt_y"/>
                                          </p:val>
                                        </p:tav>
                                      </p:tavLst>
                                    </p:anim>
                                    <p:set>
                                      <p:cBhvr>
                                        <p:cTn id="112" dur="1" fill="hold">
                                          <p:stCondLst>
                                            <p:cond delay="2999"/>
                                          </p:stCondLst>
                                        </p:cTn>
                                        <p:tgtEl>
                                          <p:spTgt spid="5"/>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6"/>
                                        </p:tgtEl>
                                        <p:attrNameLst>
                                          <p:attrName>ppt_x</p:attrName>
                                        </p:attrNameLst>
                                      </p:cBhvr>
                                      <p:tavLst>
                                        <p:tav tm="0">
                                          <p:val>
                                            <p:strVal val="ppt_x"/>
                                          </p:val>
                                        </p:tav>
                                        <p:tav tm="100000">
                                          <p:val>
                                            <p:strVal val="1+ppt_w/2"/>
                                          </p:val>
                                        </p:tav>
                                      </p:tavLst>
                                    </p:anim>
                                    <p:anim calcmode="lin" valueType="num">
                                      <p:cBhvr additive="base">
                                        <p:cTn id="115" dur="3000"/>
                                        <p:tgtEl>
                                          <p:spTgt spid="6"/>
                                        </p:tgtEl>
                                        <p:attrNameLst>
                                          <p:attrName>ppt_y</p:attrName>
                                        </p:attrNameLst>
                                      </p:cBhvr>
                                      <p:tavLst>
                                        <p:tav tm="0">
                                          <p:val>
                                            <p:strVal val="ppt_y"/>
                                          </p:val>
                                        </p:tav>
                                        <p:tav tm="100000">
                                          <p:val>
                                            <p:strVal val="ppt_y"/>
                                          </p:val>
                                        </p:tav>
                                      </p:tavLst>
                                    </p:anim>
                                    <p:set>
                                      <p:cBhvr>
                                        <p:cTn id="116" dur="1" fill="hold">
                                          <p:stCondLst>
                                            <p:cond delay="2999"/>
                                          </p:stCondLst>
                                        </p:cTn>
                                        <p:tgtEl>
                                          <p:spTgt spid="6"/>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2"/>
                                        </p:tgtEl>
                                        <p:attrNameLst>
                                          <p:attrName>ppt_x</p:attrName>
                                        </p:attrNameLst>
                                      </p:cBhvr>
                                      <p:tavLst>
                                        <p:tav tm="0">
                                          <p:val>
                                            <p:strVal val="ppt_x"/>
                                          </p:val>
                                        </p:tav>
                                        <p:tav tm="100000">
                                          <p:val>
                                            <p:strVal val="1+ppt_w/2"/>
                                          </p:val>
                                        </p:tav>
                                      </p:tavLst>
                                    </p:anim>
                                    <p:anim calcmode="lin" valueType="num">
                                      <p:cBhvr additive="base">
                                        <p:cTn id="139" dur="3000"/>
                                        <p:tgtEl>
                                          <p:spTgt spid="12"/>
                                        </p:tgtEl>
                                        <p:attrNameLst>
                                          <p:attrName>ppt_y</p:attrName>
                                        </p:attrNameLst>
                                      </p:cBhvr>
                                      <p:tavLst>
                                        <p:tav tm="0">
                                          <p:val>
                                            <p:strVal val="ppt_y"/>
                                          </p:val>
                                        </p:tav>
                                        <p:tav tm="100000">
                                          <p:val>
                                            <p:strVal val="ppt_y"/>
                                          </p:val>
                                        </p:tav>
                                      </p:tavLst>
                                    </p:anim>
                                    <p:set>
                                      <p:cBhvr>
                                        <p:cTn id="140" dur="1" fill="hold">
                                          <p:stCondLst>
                                            <p:cond delay="2999"/>
                                          </p:stCondLst>
                                        </p:cTn>
                                        <p:tgtEl>
                                          <p:spTgt spid="12"/>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3"/>
                                        </p:tgtEl>
                                        <p:attrNameLst>
                                          <p:attrName>ppt_x</p:attrName>
                                        </p:attrNameLst>
                                      </p:cBhvr>
                                      <p:tavLst>
                                        <p:tav tm="0">
                                          <p:val>
                                            <p:strVal val="ppt_x"/>
                                          </p:val>
                                        </p:tav>
                                        <p:tav tm="100000">
                                          <p:val>
                                            <p:strVal val="0-ppt_w/2"/>
                                          </p:val>
                                        </p:tav>
                                      </p:tavLst>
                                    </p:anim>
                                    <p:anim calcmode="lin" valueType="num">
                                      <p:cBhvr additive="base">
                                        <p:cTn id="143" dur="3000"/>
                                        <p:tgtEl>
                                          <p:spTgt spid="13"/>
                                        </p:tgtEl>
                                        <p:attrNameLst>
                                          <p:attrName>ppt_y</p:attrName>
                                        </p:attrNameLst>
                                      </p:cBhvr>
                                      <p:tavLst>
                                        <p:tav tm="0">
                                          <p:val>
                                            <p:strVal val="ppt_y"/>
                                          </p:val>
                                        </p:tav>
                                        <p:tav tm="100000">
                                          <p:val>
                                            <p:strVal val="ppt_y"/>
                                          </p:val>
                                        </p:tav>
                                      </p:tavLst>
                                    </p:anim>
                                    <p:set>
                                      <p:cBhvr>
                                        <p:cTn id="144" dur="1" fill="hold">
                                          <p:stCondLst>
                                            <p:cond delay="2999"/>
                                          </p:stCondLst>
                                        </p:cTn>
                                        <p:tgtEl>
                                          <p:spTgt spid="13"/>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4"/>
                                        </p:tgtEl>
                                        <p:attrNameLst>
                                          <p:attrName>ppt_x</p:attrName>
                                        </p:attrNameLst>
                                      </p:cBhvr>
                                      <p:tavLst>
                                        <p:tav tm="0">
                                          <p:val>
                                            <p:strVal val="ppt_x"/>
                                          </p:val>
                                        </p:tav>
                                        <p:tav tm="100000">
                                          <p:val>
                                            <p:strVal val="1+ppt_w/2"/>
                                          </p:val>
                                        </p:tav>
                                      </p:tavLst>
                                    </p:anim>
                                    <p:anim calcmode="lin" valueType="num">
                                      <p:cBhvr additive="base">
                                        <p:cTn id="147" dur="3000"/>
                                        <p:tgtEl>
                                          <p:spTgt spid="14"/>
                                        </p:tgtEl>
                                        <p:attrNameLst>
                                          <p:attrName>ppt_y</p:attrName>
                                        </p:attrNameLst>
                                      </p:cBhvr>
                                      <p:tavLst>
                                        <p:tav tm="0">
                                          <p:val>
                                            <p:strVal val="ppt_y"/>
                                          </p:val>
                                        </p:tav>
                                        <p:tav tm="100000">
                                          <p:val>
                                            <p:strVal val="ppt_y"/>
                                          </p:val>
                                        </p:tav>
                                      </p:tavLst>
                                    </p:anim>
                                    <p:set>
                                      <p:cBhvr>
                                        <p:cTn id="148" dur="1" fill="hold">
                                          <p:stCondLst>
                                            <p:cond delay="2999"/>
                                          </p:stCondLst>
                                        </p:cTn>
                                        <p:tgtEl>
                                          <p:spTgt spid="14"/>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1E"/>
          </a:solidFill>
        </p:spPr>
        <p:txBody>
          <a:bodyPr/>
          <a:lstStyle/>
          <a:p>
            <a:endParaRPr lang="es-ES" dirty="0"/>
          </a:p>
        </p:txBody>
      </p:sp>
      <p:pic>
        <p:nvPicPr>
          <p:cNvPr id="4" name="3 Imagen" descr="67695_kiwi-soczysta-polowka-pestki.jpg"/>
          <p:cNvPicPr>
            <a:picLocks noChangeAspect="1"/>
          </p:cNvPicPr>
          <p:nvPr/>
        </p:nvPicPr>
        <p:blipFill>
          <a:blip r:embed="rId2"/>
          <a:stretch>
            <a:fillRect/>
          </a:stretch>
        </p:blipFill>
        <p:spPr>
          <a:xfrm>
            <a:off x="0" y="0"/>
            <a:ext cx="9144000" cy="6858000"/>
          </a:xfrm>
          <a:prstGeom prst="rect">
            <a:avLst/>
          </a:prstGeom>
        </p:spPr>
      </p:pic>
      <p:pic>
        <p:nvPicPr>
          <p:cNvPr id="7" name="6 Imagen" descr="ok1.png"/>
          <p:cNvPicPr>
            <a:picLocks noChangeAspect="1"/>
          </p:cNvPicPr>
          <p:nvPr/>
        </p:nvPicPr>
        <p:blipFill>
          <a:blip r:embed="rId3"/>
          <a:stretch>
            <a:fillRect/>
          </a:stretch>
        </p:blipFill>
        <p:spPr>
          <a:xfrm rot="1367836">
            <a:off x="4235964" y="250580"/>
            <a:ext cx="1758617" cy="2307448"/>
          </a:xfrm>
          <a:prstGeom prst="rect">
            <a:avLst/>
          </a:prstGeom>
          <a:effectLst>
            <a:reflection blurRad="6350" stA="50000" endA="300" endPos="90000" dir="5400000" sy="-100000" algn="bl" rotWithShape="0"/>
          </a:effectLst>
        </p:spPr>
      </p:pic>
      <p:pic>
        <p:nvPicPr>
          <p:cNvPr id="9" name="8 Imagen" descr="ok1.png"/>
          <p:cNvPicPr>
            <a:picLocks noChangeAspect="1"/>
          </p:cNvPicPr>
          <p:nvPr/>
        </p:nvPicPr>
        <p:blipFill>
          <a:blip r:embed="rId3"/>
          <a:stretch>
            <a:fillRect/>
          </a:stretch>
        </p:blipFill>
        <p:spPr>
          <a:xfrm rot="20008612" flipH="1">
            <a:off x="3134076" y="284811"/>
            <a:ext cx="1819402" cy="2307448"/>
          </a:xfrm>
          <a:prstGeom prst="rect">
            <a:avLst/>
          </a:prstGeom>
          <a:effectLst>
            <a:reflection blurRad="6350" stA="50000" endA="300" endPos="90000" dir="5400000" sy="-100000" algn="bl" rotWithShape="0"/>
          </a:effectLst>
        </p:spPr>
      </p:pic>
      <p:pic>
        <p:nvPicPr>
          <p:cNvPr id="10" name="9 Imagen" descr="ok1.png"/>
          <p:cNvPicPr>
            <a:picLocks noChangeAspect="1"/>
          </p:cNvPicPr>
          <p:nvPr/>
        </p:nvPicPr>
        <p:blipFill>
          <a:blip r:embed="rId3"/>
          <a:stretch>
            <a:fillRect/>
          </a:stretch>
        </p:blipFill>
        <p:spPr>
          <a:xfrm rot="1367836">
            <a:off x="4235962" y="1607877"/>
            <a:ext cx="1758617" cy="2307448"/>
          </a:xfrm>
          <a:prstGeom prst="rect">
            <a:avLst/>
          </a:prstGeom>
          <a:effectLst>
            <a:reflection blurRad="6350" stA="50000" endA="300" endPos="90000" dir="5400000" sy="-100000" algn="bl" rotWithShape="0"/>
          </a:effectLst>
        </p:spPr>
      </p:pic>
      <p:pic>
        <p:nvPicPr>
          <p:cNvPr id="11" name="10 Imagen" descr="ok1.png"/>
          <p:cNvPicPr>
            <a:picLocks noChangeAspect="1"/>
          </p:cNvPicPr>
          <p:nvPr/>
        </p:nvPicPr>
        <p:blipFill>
          <a:blip r:embed="rId3"/>
          <a:stretch>
            <a:fillRect/>
          </a:stretch>
        </p:blipFill>
        <p:spPr>
          <a:xfrm rot="20008612" flipH="1">
            <a:off x="3134074" y="1642108"/>
            <a:ext cx="1819402" cy="2307448"/>
          </a:xfrm>
          <a:prstGeom prst="rect">
            <a:avLst/>
          </a:prstGeom>
          <a:effectLst>
            <a:reflection blurRad="6350" stA="50000" endA="300" endPos="90000" dir="5400000" sy="-100000" algn="bl" rotWithShape="0"/>
          </a:effectLst>
        </p:spPr>
      </p:pic>
      <p:pic>
        <p:nvPicPr>
          <p:cNvPr id="12" name="11 Imagen" descr="ok1.png"/>
          <p:cNvPicPr>
            <a:picLocks noChangeAspect="1"/>
          </p:cNvPicPr>
          <p:nvPr/>
        </p:nvPicPr>
        <p:blipFill>
          <a:blip r:embed="rId3"/>
          <a:stretch>
            <a:fillRect/>
          </a:stretch>
        </p:blipFill>
        <p:spPr>
          <a:xfrm rot="1367836">
            <a:off x="4235965" y="3322417"/>
            <a:ext cx="1758617" cy="2307448"/>
          </a:xfrm>
          <a:prstGeom prst="rect">
            <a:avLst/>
          </a:prstGeom>
          <a:effectLst>
            <a:reflection blurRad="6350" stA="50000" endA="300" endPos="90000" dir="5400000" sy="-100000" algn="bl" rotWithShape="0"/>
          </a:effectLst>
        </p:spPr>
      </p:pic>
      <p:pic>
        <p:nvPicPr>
          <p:cNvPr id="13" name="12 Imagen" descr="ok1.png"/>
          <p:cNvPicPr>
            <a:picLocks noChangeAspect="1"/>
          </p:cNvPicPr>
          <p:nvPr/>
        </p:nvPicPr>
        <p:blipFill>
          <a:blip r:embed="rId3"/>
          <a:stretch>
            <a:fillRect/>
          </a:stretch>
        </p:blipFill>
        <p:spPr>
          <a:xfrm rot="20008612" flipH="1">
            <a:off x="3134077" y="3356648"/>
            <a:ext cx="1819402" cy="2307448"/>
          </a:xfrm>
          <a:prstGeom prst="rect">
            <a:avLst/>
          </a:prstGeom>
          <a:effectLst>
            <a:reflection blurRad="6350" stA="50000" endA="300" endPos="90000" dir="5400000" sy="-100000" algn="bl" rotWithShape="0"/>
          </a:effectLst>
        </p:spPr>
      </p:pic>
      <p:pic>
        <p:nvPicPr>
          <p:cNvPr id="14" name="13 Imagen" descr="ok1.png"/>
          <p:cNvPicPr>
            <a:picLocks noChangeAspect="1"/>
          </p:cNvPicPr>
          <p:nvPr/>
        </p:nvPicPr>
        <p:blipFill>
          <a:blip r:embed="rId3"/>
          <a:stretch>
            <a:fillRect/>
          </a:stretch>
        </p:blipFill>
        <p:spPr>
          <a:xfrm rot="1367836">
            <a:off x="4235963" y="4679714"/>
            <a:ext cx="1758617" cy="2307448"/>
          </a:xfrm>
          <a:prstGeom prst="rect">
            <a:avLst/>
          </a:prstGeom>
          <a:effectLst>
            <a:reflection blurRad="6350" stA="50000" endA="300" endPos="90000" dir="5400000" sy="-100000" algn="bl" rotWithShape="0"/>
          </a:effectLst>
        </p:spPr>
      </p:pic>
      <p:pic>
        <p:nvPicPr>
          <p:cNvPr id="15" name="14 Imagen" descr="ok1.png"/>
          <p:cNvPicPr>
            <a:picLocks noChangeAspect="1"/>
          </p:cNvPicPr>
          <p:nvPr/>
        </p:nvPicPr>
        <p:blipFill>
          <a:blip r:embed="rId3"/>
          <a:stretch>
            <a:fillRect/>
          </a:stretch>
        </p:blipFill>
        <p:spPr>
          <a:xfrm rot="20008612" flipH="1">
            <a:off x="3134075" y="4713945"/>
            <a:ext cx="1819402" cy="2307448"/>
          </a:xfrm>
          <a:prstGeom prst="rect">
            <a:avLst/>
          </a:prstGeom>
          <a:effectLst>
            <a:reflection blurRad="6350" stA="50000" endA="300" endPos="90000" dir="5400000" sy="-100000" algn="bl" rotWithShape="0"/>
          </a:effectLst>
        </p:spPr>
      </p:pic>
      <p:pic>
        <p:nvPicPr>
          <p:cNvPr id="16" name="15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0" fill="hold"/>
                                        <p:tgtEl>
                                          <p:spTgt spid="7"/>
                                        </p:tgtEl>
                                        <p:attrNameLst>
                                          <p:attrName>ppt_x</p:attrName>
                                        </p:attrNameLst>
                                      </p:cBhvr>
                                      <p:tavLst>
                                        <p:tav tm="0">
                                          <p:val>
                                            <p:strVal val="#ppt_x"/>
                                          </p:val>
                                        </p:tav>
                                        <p:tav tm="100000">
                                          <p:val>
                                            <p:strVal val="#ppt_x"/>
                                          </p:val>
                                        </p:tav>
                                      </p:tavLst>
                                    </p:anim>
                                    <p:anim calcmode="lin" valueType="num">
                                      <p:cBhvr additive="base">
                                        <p:cTn id="11" dur="5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0" fill="hold"/>
                                        <p:tgtEl>
                                          <p:spTgt spid="9"/>
                                        </p:tgtEl>
                                        <p:attrNameLst>
                                          <p:attrName>ppt_x</p:attrName>
                                        </p:attrNameLst>
                                      </p:cBhvr>
                                      <p:tavLst>
                                        <p:tav tm="0">
                                          <p:val>
                                            <p:strVal val="#ppt_x"/>
                                          </p:val>
                                        </p:tav>
                                        <p:tav tm="100000">
                                          <p:val>
                                            <p:strVal val="#ppt_x"/>
                                          </p:val>
                                        </p:tav>
                                      </p:tavLst>
                                    </p:anim>
                                    <p:anim calcmode="lin" valueType="num">
                                      <p:cBhvr additive="base">
                                        <p:cTn id="15" dur="5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0" fill="hold"/>
                                        <p:tgtEl>
                                          <p:spTgt spid="10"/>
                                        </p:tgtEl>
                                        <p:attrNameLst>
                                          <p:attrName>ppt_x</p:attrName>
                                        </p:attrNameLst>
                                      </p:cBhvr>
                                      <p:tavLst>
                                        <p:tav tm="0">
                                          <p:val>
                                            <p:strVal val="#ppt_x"/>
                                          </p:val>
                                        </p:tav>
                                        <p:tav tm="100000">
                                          <p:val>
                                            <p:strVal val="#ppt_x"/>
                                          </p:val>
                                        </p:tav>
                                      </p:tavLst>
                                    </p:anim>
                                    <p:anim calcmode="lin" valueType="num">
                                      <p:cBhvr additive="base">
                                        <p:cTn id="19" dur="5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ppt_x"/>
                                          </p:val>
                                        </p:tav>
                                        <p:tav tm="100000">
                                          <p:val>
                                            <p:strVal val="#ppt_x"/>
                                          </p:val>
                                        </p:tav>
                                      </p:tavLst>
                                    </p:anim>
                                    <p:anim calcmode="lin" valueType="num">
                                      <p:cBhvr additive="base">
                                        <p:cTn id="23" dur="5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0" fill="hold"/>
                                        <p:tgtEl>
                                          <p:spTgt spid="12"/>
                                        </p:tgtEl>
                                        <p:attrNameLst>
                                          <p:attrName>ppt_x</p:attrName>
                                        </p:attrNameLst>
                                      </p:cBhvr>
                                      <p:tavLst>
                                        <p:tav tm="0">
                                          <p:val>
                                            <p:strVal val="#ppt_x"/>
                                          </p:val>
                                        </p:tav>
                                        <p:tav tm="100000">
                                          <p:val>
                                            <p:strVal val="#ppt_x"/>
                                          </p:val>
                                        </p:tav>
                                      </p:tavLst>
                                    </p:anim>
                                    <p:anim calcmode="lin" valueType="num">
                                      <p:cBhvr additive="base">
                                        <p:cTn id="27" dur="5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0" fill="hold"/>
                                        <p:tgtEl>
                                          <p:spTgt spid="13"/>
                                        </p:tgtEl>
                                        <p:attrNameLst>
                                          <p:attrName>ppt_x</p:attrName>
                                        </p:attrNameLst>
                                      </p:cBhvr>
                                      <p:tavLst>
                                        <p:tav tm="0">
                                          <p:val>
                                            <p:strVal val="#ppt_x"/>
                                          </p:val>
                                        </p:tav>
                                        <p:tav tm="100000">
                                          <p:val>
                                            <p:strVal val="#ppt_x"/>
                                          </p:val>
                                        </p:tav>
                                      </p:tavLst>
                                    </p:anim>
                                    <p:anim calcmode="lin" valueType="num">
                                      <p:cBhvr additive="base">
                                        <p:cTn id="31" dur="5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0" fill="hold"/>
                                        <p:tgtEl>
                                          <p:spTgt spid="14"/>
                                        </p:tgtEl>
                                        <p:attrNameLst>
                                          <p:attrName>ppt_x</p:attrName>
                                        </p:attrNameLst>
                                      </p:cBhvr>
                                      <p:tavLst>
                                        <p:tav tm="0">
                                          <p:val>
                                            <p:strVal val="#ppt_x"/>
                                          </p:val>
                                        </p:tav>
                                        <p:tav tm="100000">
                                          <p:val>
                                            <p:strVal val="#ppt_x"/>
                                          </p:val>
                                        </p:tav>
                                      </p:tavLst>
                                    </p:anim>
                                    <p:anim calcmode="lin" valueType="num">
                                      <p:cBhvr additive="base">
                                        <p:cTn id="35" dur="5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0" fill="hold"/>
                                        <p:tgtEl>
                                          <p:spTgt spid="15"/>
                                        </p:tgtEl>
                                        <p:attrNameLst>
                                          <p:attrName>ppt_x</p:attrName>
                                        </p:attrNameLst>
                                      </p:cBhvr>
                                      <p:tavLst>
                                        <p:tav tm="0">
                                          <p:val>
                                            <p:strVal val="#ppt_x"/>
                                          </p:val>
                                        </p:tav>
                                        <p:tav tm="100000">
                                          <p:val>
                                            <p:strVal val="#ppt_x"/>
                                          </p:val>
                                        </p:tav>
                                      </p:tavLst>
                                    </p:anim>
                                    <p:anim calcmode="lin" valueType="num">
                                      <p:cBhvr additive="base">
                                        <p:cTn id="39" dur="5000" fill="hold"/>
                                        <p:tgtEl>
                                          <p:spTgt spid="15"/>
                                        </p:tgtEl>
                                        <p:attrNameLst>
                                          <p:attrName>ppt_y</p:attrName>
                                        </p:attrNameLst>
                                      </p:cBhvr>
                                      <p:tavLst>
                                        <p:tav tm="0">
                                          <p:val>
                                            <p:strVal val="1+#ppt_h/2"/>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0" fill="hold"/>
                                        <p:tgtEl>
                                          <p:spTgt spid="7"/>
                                        </p:tgtEl>
                                        <p:attrNameLst>
                                          <p:attrName>ppt_w</p:attrName>
                                        </p:attrNameLst>
                                      </p:cBhvr>
                                      <p:tavLst>
                                        <p:tav tm="0">
                                          <p:val>
                                            <p:strVal val="#ppt_w"/>
                                          </p:val>
                                        </p:tav>
                                        <p:tav tm="100000">
                                          <p:val>
                                            <p:strVal val="#ppt_w"/>
                                          </p:val>
                                        </p:tav>
                                      </p:tavLst>
                                    </p:anim>
                                    <p:anim calcmode="lin" valueType="num">
                                      <p:cBhvr>
                                        <p:cTn id="43" dur="5000" fill="hold"/>
                                        <p:tgtEl>
                                          <p:spTgt spid="7"/>
                                        </p:tgtEl>
                                        <p:attrNameLst>
                                          <p:attrName>ppt_h</p:attrName>
                                        </p:attrNameLst>
                                      </p:cBhvr>
                                      <p:tavLst>
                                        <p:tav tm="0" fmla="#ppt_h*sin(2.5*pi*$)">
                                          <p:val>
                                            <p:fltVal val="0"/>
                                          </p:val>
                                        </p:tav>
                                        <p:tav tm="100000">
                                          <p:val>
                                            <p:fltVal val="1"/>
                                          </p:val>
                                        </p:tav>
                                      </p:tavLst>
                                    </p:anim>
                                  </p:childTnLst>
                                </p:cTn>
                              </p:par>
                              <p:par>
                                <p:cTn id="44" presetID="19" presetClass="entr" presetSubtype="5"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0" fill="hold"/>
                                        <p:tgtEl>
                                          <p:spTgt spid="9"/>
                                        </p:tgtEl>
                                        <p:attrNameLst>
                                          <p:attrName>ppt_w</p:attrName>
                                        </p:attrNameLst>
                                      </p:cBhvr>
                                      <p:tavLst>
                                        <p:tav tm="0">
                                          <p:val>
                                            <p:strVal val="#ppt_w"/>
                                          </p:val>
                                        </p:tav>
                                        <p:tav tm="100000">
                                          <p:val>
                                            <p:strVal val="#ppt_w"/>
                                          </p:val>
                                        </p:tav>
                                      </p:tavLst>
                                    </p:anim>
                                    <p:anim calcmode="lin" valueType="num">
                                      <p:cBhvr>
                                        <p:cTn id="47" dur="5000" fill="hold"/>
                                        <p:tgtEl>
                                          <p:spTgt spid="9"/>
                                        </p:tgtEl>
                                        <p:attrNameLst>
                                          <p:attrName>ppt_h</p:attrName>
                                        </p:attrNameLst>
                                      </p:cBhvr>
                                      <p:tavLst>
                                        <p:tav tm="0" fmla="#ppt_h*sin(2.5*pi*$)">
                                          <p:val>
                                            <p:fltVal val="0"/>
                                          </p:val>
                                        </p:tav>
                                        <p:tav tm="100000">
                                          <p:val>
                                            <p:fltVal val="1"/>
                                          </p:val>
                                        </p:tav>
                                      </p:tavLst>
                                    </p:anim>
                                  </p:childTnLst>
                                </p:cTn>
                              </p:par>
                              <p:par>
                                <p:cTn id="48" presetID="19" presetClass="entr" presetSubtype="5"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5000" fill="hold"/>
                                        <p:tgtEl>
                                          <p:spTgt spid="10"/>
                                        </p:tgtEl>
                                        <p:attrNameLst>
                                          <p:attrName>ppt_w</p:attrName>
                                        </p:attrNameLst>
                                      </p:cBhvr>
                                      <p:tavLst>
                                        <p:tav tm="0">
                                          <p:val>
                                            <p:strVal val="#ppt_w"/>
                                          </p:val>
                                        </p:tav>
                                        <p:tav tm="100000">
                                          <p:val>
                                            <p:strVal val="#ppt_w"/>
                                          </p:val>
                                        </p:tav>
                                      </p:tavLst>
                                    </p:anim>
                                    <p:anim calcmode="lin" valueType="num">
                                      <p:cBhvr>
                                        <p:cTn id="51" dur="5000" fill="hold"/>
                                        <p:tgtEl>
                                          <p:spTgt spid="10"/>
                                        </p:tgtEl>
                                        <p:attrNameLst>
                                          <p:attrName>ppt_h</p:attrName>
                                        </p:attrNameLst>
                                      </p:cBhvr>
                                      <p:tavLst>
                                        <p:tav tm="0" fmla="#ppt_h*sin(2.5*pi*$)">
                                          <p:val>
                                            <p:fltVal val="0"/>
                                          </p:val>
                                        </p:tav>
                                        <p:tav tm="100000">
                                          <p:val>
                                            <p:fltVal val="1"/>
                                          </p:val>
                                        </p:tav>
                                      </p:tavLst>
                                    </p:anim>
                                  </p:childTnLst>
                                </p:cTn>
                              </p:par>
                              <p:par>
                                <p:cTn id="52" presetID="19" presetClass="entr" presetSubtype="5"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5000" fill="hold"/>
                                        <p:tgtEl>
                                          <p:spTgt spid="11"/>
                                        </p:tgtEl>
                                        <p:attrNameLst>
                                          <p:attrName>ppt_w</p:attrName>
                                        </p:attrNameLst>
                                      </p:cBhvr>
                                      <p:tavLst>
                                        <p:tav tm="0">
                                          <p:val>
                                            <p:strVal val="#ppt_w"/>
                                          </p:val>
                                        </p:tav>
                                        <p:tav tm="100000">
                                          <p:val>
                                            <p:strVal val="#ppt_w"/>
                                          </p:val>
                                        </p:tav>
                                      </p:tavLst>
                                    </p:anim>
                                    <p:anim calcmode="lin" valueType="num">
                                      <p:cBhvr>
                                        <p:cTn id="55" dur="5000" fill="hold"/>
                                        <p:tgtEl>
                                          <p:spTgt spid="11"/>
                                        </p:tgtEl>
                                        <p:attrNameLst>
                                          <p:attrName>ppt_h</p:attrName>
                                        </p:attrNameLst>
                                      </p:cBhvr>
                                      <p:tavLst>
                                        <p:tav tm="0" fmla="#ppt_h*sin(2.5*pi*$)">
                                          <p:val>
                                            <p:fltVal val="0"/>
                                          </p:val>
                                        </p:tav>
                                        <p:tav tm="100000">
                                          <p:val>
                                            <p:fltVal val="1"/>
                                          </p:val>
                                        </p:tav>
                                      </p:tavLst>
                                    </p:anim>
                                  </p:childTnLst>
                                </p:cTn>
                              </p:par>
                              <p:par>
                                <p:cTn id="56" presetID="19" presetClass="entr" presetSubtype="5"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5000" fill="hold"/>
                                        <p:tgtEl>
                                          <p:spTgt spid="12"/>
                                        </p:tgtEl>
                                        <p:attrNameLst>
                                          <p:attrName>ppt_w</p:attrName>
                                        </p:attrNameLst>
                                      </p:cBhvr>
                                      <p:tavLst>
                                        <p:tav tm="0">
                                          <p:val>
                                            <p:strVal val="#ppt_w"/>
                                          </p:val>
                                        </p:tav>
                                        <p:tav tm="100000">
                                          <p:val>
                                            <p:strVal val="#ppt_w"/>
                                          </p:val>
                                        </p:tav>
                                      </p:tavLst>
                                    </p:anim>
                                    <p:anim calcmode="lin" valueType="num">
                                      <p:cBhvr>
                                        <p:cTn id="59" dur="5000" fill="hold"/>
                                        <p:tgtEl>
                                          <p:spTgt spid="12"/>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5000" fill="hold"/>
                                        <p:tgtEl>
                                          <p:spTgt spid="13"/>
                                        </p:tgtEl>
                                        <p:attrNameLst>
                                          <p:attrName>ppt_w</p:attrName>
                                        </p:attrNameLst>
                                      </p:cBhvr>
                                      <p:tavLst>
                                        <p:tav tm="0">
                                          <p:val>
                                            <p:strVal val="#ppt_w"/>
                                          </p:val>
                                        </p:tav>
                                        <p:tav tm="100000">
                                          <p:val>
                                            <p:strVal val="#ppt_w"/>
                                          </p:val>
                                        </p:tav>
                                      </p:tavLst>
                                    </p:anim>
                                    <p:anim calcmode="lin" valueType="num">
                                      <p:cBhvr>
                                        <p:cTn id="63" dur="5000" fill="hold"/>
                                        <p:tgtEl>
                                          <p:spTgt spid="13"/>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p:cTn id="66" dur="5000" fill="hold"/>
                                        <p:tgtEl>
                                          <p:spTgt spid="14"/>
                                        </p:tgtEl>
                                        <p:attrNameLst>
                                          <p:attrName>ppt_w</p:attrName>
                                        </p:attrNameLst>
                                      </p:cBhvr>
                                      <p:tavLst>
                                        <p:tav tm="0">
                                          <p:val>
                                            <p:strVal val="#ppt_w"/>
                                          </p:val>
                                        </p:tav>
                                        <p:tav tm="100000">
                                          <p:val>
                                            <p:strVal val="#ppt_w"/>
                                          </p:val>
                                        </p:tav>
                                      </p:tavLst>
                                    </p:anim>
                                    <p:anim calcmode="lin" valueType="num">
                                      <p:cBhvr>
                                        <p:cTn id="67" dur="5000" fill="hold"/>
                                        <p:tgtEl>
                                          <p:spTgt spid="14"/>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5000" fill="hold"/>
                                        <p:tgtEl>
                                          <p:spTgt spid="15"/>
                                        </p:tgtEl>
                                        <p:attrNameLst>
                                          <p:attrName>ppt_w</p:attrName>
                                        </p:attrNameLst>
                                      </p:cBhvr>
                                      <p:tavLst>
                                        <p:tav tm="0">
                                          <p:val>
                                            <p:strVal val="#ppt_w"/>
                                          </p:val>
                                        </p:tav>
                                        <p:tav tm="100000">
                                          <p:val>
                                            <p:strVal val="#ppt_w"/>
                                          </p:val>
                                        </p:tav>
                                      </p:tavLst>
                                    </p:anim>
                                    <p:anim calcmode="lin" valueType="num">
                                      <p:cBhvr>
                                        <p:cTn id="71" dur="5000" fill="hold"/>
                                        <p:tgtEl>
                                          <p:spTgt spid="15"/>
                                        </p:tgtEl>
                                        <p:attrNameLst>
                                          <p:attrName>ppt_h</p:attrName>
                                        </p:attrNameLst>
                                      </p:cBhvr>
                                      <p:tavLst>
                                        <p:tav tm="0" fmla="#ppt_h*sin(2.5*pi*$)">
                                          <p:val>
                                            <p:fltVal val="0"/>
                                          </p:val>
                                        </p:tav>
                                        <p:tav tm="100000">
                                          <p:val>
                                            <p:fltVal val="1"/>
                                          </p:val>
                                        </p:tav>
                                      </p:tavLst>
                                    </p:anim>
                                  </p:childTnLst>
                                </p:cTn>
                              </p:par>
                              <p:par>
                                <p:cTn id="72" presetID="8" presetClass="emph" presetSubtype="0" autoRev="1" fill="hold" nodeType="withEffect">
                                  <p:stCondLst>
                                    <p:cond delay="0"/>
                                  </p:stCondLst>
                                  <p:childTnLst>
                                    <p:animRot by="21600000">
                                      <p:cBhvr>
                                        <p:cTn id="73" dur="5000" fill="hold"/>
                                        <p:tgtEl>
                                          <p:spTgt spid="9"/>
                                        </p:tgtEl>
                                        <p:attrNameLst>
                                          <p:attrName>r</p:attrName>
                                        </p:attrNameLst>
                                      </p:cBhvr>
                                    </p:animRot>
                                  </p:childTnLst>
                                </p:cTn>
                              </p:par>
                              <p:par>
                                <p:cTn id="74" presetID="8" presetClass="emph" presetSubtype="0" autoRev="1" fill="hold" nodeType="withEffect">
                                  <p:stCondLst>
                                    <p:cond delay="0"/>
                                  </p:stCondLst>
                                  <p:childTnLst>
                                    <p:animRot by="21600000">
                                      <p:cBhvr>
                                        <p:cTn id="75" dur="5000" fill="hold"/>
                                        <p:tgtEl>
                                          <p:spTgt spid="11"/>
                                        </p:tgtEl>
                                        <p:attrNameLst>
                                          <p:attrName>r</p:attrName>
                                        </p:attrNameLst>
                                      </p:cBhvr>
                                    </p:animRot>
                                  </p:childTnLst>
                                </p:cTn>
                              </p:par>
                              <p:par>
                                <p:cTn id="76" presetID="8" presetClass="emph" presetSubtype="0" autoRev="1" fill="hold" nodeType="withEffect">
                                  <p:stCondLst>
                                    <p:cond delay="0"/>
                                  </p:stCondLst>
                                  <p:childTnLst>
                                    <p:animRot by="21600000">
                                      <p:cBhvr>
                                        <p:cTn id="77" dur="5000" fill="hold"/>
                                        <p:tgtEl>
                                          <p:spTgt spid="13"/>
                                        </p:tgtEl>
                                        <p:attrNameLst>
                                          <p:attrName>r</p:attrName>
                                        </p:attrNameLst>
                                      </p:cBhvr>
                                    </p:animRot>
                                  </p:childTnLst>
                                </p:cTn>
                              </p:par>
                              <p:par>
                                <p:cTn id="78" presetID="8" presetClass="emph" presetSubtype="0" autoRev="1" fill="hold" nodeType="withEffect">
                                  <p:stCondLst>
                                    <p:cond delay="0"/>
                                  </p:stCondLst>
                                  <p:childTnLst>
                                    <p:animRot by="21600000">
                                      <p:cBhvr>
                                        <p:cTn id="79" dur="5000" fill="hold"/>
                                        <p:tgtEl>
                                          <p:spTgt spid="15"/>
                                        </p:tgtEl>
                                        <p:attrNameLst>
                                          <p:attrName>r</p:attrName>
                                        </p:attrNameLst>
                                      </p:cBhvr>
                                    </p:animRot>
                                  </p:childTnLst>
                                </p:cTn>
                              </p:par>
                              <p:par>
                                <p:cTn id="80" presetID="8" presetClass="emph" presetSubtype="0" autoRev="1" fill="hold" nodeType="withEffect">
                                  <p:stCondLst>
                                    <p:cond delay="0"/>
                                  </p:stCondLst>
                                  <p:childTnLst>
                                    <p:animRot by="-21600000">
                                      <p:cBhvr>
                                        <p:cTn id="81" dur="5000" fill="hold"/>
                                        <p:tgtEl>
                                          <p:spTgt spid="7"/>
                                        </p:tgtEl>
                                        <p:attrNameLst>
                                          <p:attrName>r</p:attrName>
                                        </p:attrNameLst>
                                      </p:cBhvr>
                                    </p:animRot>
                                  </p:childTnLst>
                                </p:cTn>
                              </p:par>
                              <p:par>
                                <p:cTn id="82" presetID="8" presetClass="emph" presetSubtype="0" autoRev="1" fill="hold" nodeType="withEffect">
                                  <p:stCondLst>
                                    <p:cond delay="0"/>
                                  </p:stCondLst>
                                  <p:childTnLst>
                                    <p:animRot by="-21600000">
                                      <p:cBhvr>
                                        <p:cTn id="83" dur="5000" fill="hold"/>
                                        <p:tgtEl>
                                          <p:spTgt spid="10"/>
                                        </p:tgtEl>
                                        <p:attrNameLst>
                                          <p:attrName>r</p:attrName>
                                        </p:attrNameLst>
                                      </p:cBhvr>
                                    </p:animRot>
                                  </p:childTnLst>
                                </p:cTn>
                              </p:par>
                              <p:par>
                                <p:cTn id="84" presetID="8" presetClass="emph" presetSubtype="0" autoRev="1" fill="hold" nodeType="withEffect">
                                  <p:stCondLst>
                                    <p:cond delay="0"/>
                                  </p:stCondLst>
                                  <p:childTnLst>
                                    <p:animRot by="-21600000">
                                      <p:cBhvr>
                                        <p:cTn id="85" dur="5000" fill="hold"/>
                                        <p:tgtEl>
                                          <p:spTgt spid="12"/>
                                        </p:tgtEl>
                                        <p:attrNameLst>
                                          <p:attrName>r</p:attrName>
                                        </p:attrNameLst>
                                      </p:cBhvr>
                                    </p:animRot>
                                  </p:childTnLst>
                                </p:cTn>
                              </p:par>
                              <p:par>
                                <p:cTn id="86" presetID="8" presetClass="emph" presetSubtype="0" autoRev="1" fill="hold" nodeType="withEffect">
                                  <p:stCondLst>
                                    <p:cond delay="0"/>
                                  </p:stCondLst>
                                  <p:childTnLst>
                                    <p:animRot by="-21600000">
                                      <p:cBhvr>
                                        <p:cTn id="87" dur="5000" fill="hold"/>
                                        <p:tgtEl>
                                          <p:spTgt spid="14"/>
                                        </p:tgtEl>
                                        <p:attrNameLst>
                                          <p:attrName>r</p:attrName>
                                        </p:attrNameLst>
                                      </p:cBhvr>
                                    </p:animRot>
                                  </p:childTnLst>
                                </p:cTn>
                              </p:par>
                            </p:childTnLst>
                          </p:cTn>
                        </p:par>
                        <p:par>
                          <p:cTn id="88" fill="hold">
                            <p:stCondLst>
                              <p:cond delay="10000"/>
                            </p:stCondLst>
                            <p:childTnLst>
                              <p:par>
                                <p:cTn id="89" presetID="2" presetClass="exit" presetSubtype="4" fill="hold" nodeType="afterEffect">
                                  <p:stCondLst>
                                    <p:cond delay="0"/>
                                  </p:stCondLst>
                                  <p:childTnLst>
                                    <p:anim calcmode="lin" valueType="num">
                                      <p:cBhvr additive="base">
                                        <p:cTn id="90" dur="5000"/>
                                        <p:tgtEl>
                                          <p:spTgt spid="7"/>
                                        </p:tgtEl>
                                        <p:attrNameLst>
                                          <p:attrName>ppt_x</p:attrName>
                                        </p:attrNameLst>
                                      </p:cBhvr>
                                      <p:tavLst>
                                        <p:tav tm="0">
                                          <p:val>
                                            <p:strVal val="ppt_x"/>
                                          </p:val>
                                        </p:tav>
                                        <p:tav tm="100000">
                                          <p:val>
                                            <p:strVal val="ppt_x"/>
                                          </p:val>
                                        </p:tav>
                                      </p:tavLst>
                                    </p:anim>
                                    <p:anim calcmode="lin" valueType="num">
                                      <p:cBhvr additive="base">
                                        <p:cTn id="91" dur="5000"/>
                                        <p:tgtEl>
                                          <p:spTgt spid="7"/>
                                        </p:tgtEl>
                                        <p:attrNameLst>
                                          <p:attrName>ppt_y</p:attrName>
                                        </p:attrNameLst>
                                      </p:cBhvr>
                                      <p:tavLst>
                                        <p:tav tm="0">
                                          <p:val>
                                            <p:strVal val="ppt_y"/>
                                          </p:val>
                                        </p:tav>
                                        <p:tav tm="100000">
                                          <p:val>
                                            <p:strVal val="1+ppt_h/2"/>
                                          </p:val>
                                        </p:tav>
                                      </p:tavLst>
                                    </p:anim>
                                    <p:set>
                                      <p:cBhvr>
                                        <p:cTn id="92" dur="1" fill="hold">
                                          <p:stCondLst>
                                            <p:cond delay="499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5000"/>
                                        <p:tgtEl>
                                          <p:spTgt spid="9"/>
                                        </p:tgtEl>
                                        <p:attrNameLst>
                                          <p:attrName>ppt_x</p:attrName>
                                        </p:attrNameLst>
                                      </p:cBhvr>
                                      <p:tavLst>
                                        <p:tav tm="0">
                                          <p:val>
                                            <p:strVal val="ppt_x"/>
                                          </p:val>
                                        </p:tav>
                                        <p:tav tm="100000">
                                          <p:val>
                                            <p:strVal val="ppt_x"/>
                                          </p:val>
                                        </p:tav>
                                      </p:tavLst>
                                    </p:anim>
                                    <p:anim calcmode="lin" valueType="num">
                                      <p:cBhvr additive="base">
                                        <p:cTn id="95" dur="5000"/>
                                        <p:tgtEl>
                                          <p:spTgt spid="9"/>
                                        </p:tgtEl>
                                        <p:attrNameLst>
                                          <p:attrName>ppt_y</p:attrName>
                                        </p:attrNameLst>
                                      </p:cBhvr>
                                      <p:tavLst>
                                        <p:tav tm="0">
                                          <p:val>
                                            <p:strVal val="ppt_y"/>
                                          </p:val>
                                        </p:tav>
                                        <p:tav tm="100000">
                                          <p:val>
                                            <p:strVal val="1+ppt_h/2"/>
                                          </p:val>
                                        </p:tav>
                                      </p:tavLst>
                                    </p:anim>
                                    <p:set>
                                      <p:cBhvr>
                                        <p:cTn id="96" dur="1" fill="hold">
                                          <p:stCondLst>
                                            <p:cond delay="4999"/>
                                          </p:stCondLst>
                                        </p:cTn>
                                        <p:tgtEl>
                                          <p:spTgt spid="9"/>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5000"/>
                                        <p:tgtEl>
                                          <p:spTgt spid="10"/>
                                        </p:tgtEl>
                                        <p:attrNameLst>
                                          <p:attrName>ppt_x</p:attrName>
                                        </p:attrNameLst>
                                      </p:cBhvr>
                                      <p:tavLst>
                                        <p:tav tm="0">
                                          <p:val>
                                            <p:strVal val="ppt_x"/>
                                          </p:val>
                                        </p:tav>
                                        <p:tav tm="100000">
                                          <p:val>
                                            <p:strVal val="ppt_x"/>
                                          </p:val>
                                        </p:tav>
                                      </p:tavLst>
                                    </p:anim>
                                    <p:anim calcmode="lin" valueType="num">
                                      <p:cBhvr additive="base">
                                        <p:cTn id="99" dur="5000"/>
                                        <p:tgtEl>
                                          <p:spTgt spid="10"/>
                                        </p:tgtEl>
                                        <p:attrNameLst>
                                          <p:attrName>ppt_y</p:attrName>
                                        </p:attrNameLst>
                                      </p:cBhvr>
                                      <p:tavLst>
                                        <p:tav tm="0">
                                          <p:val>
                                            <p:strVal val="ppt_y"/>
                                          </p:val>
                                        </p:tav>
                                        <p:tav tm="100000">
                                          <p:val>
                                            <p:strVal val="1+ppt_h/2"/>
                                          </p:val>
                                        </p:tav>
                                      </p:tavLst>
                                    </p:anim>
                                    <p:set>
                                      <p:cBhvr>
                                        <p:cTn id="100" dur="1" fill="hold">
                                          <p:stCondLst>
                                            <p:cond delay="4999"/>
                                          </p:stCondLst>
                                        </p:cTn>
                                        <p:tgtEl>
                                          <p:spTgt spid="10"/>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5000"/>
                                        <p:tgtEl>
                                          <p:spTgt spid="11"/>
                                        </p:tgtEl>
                                        <p:attrNameLst>
                                          <p:attrName>ppt_x</p:attrName>
                                        </p:attrNameLst>
                                      </p:cBhvr>
                                      <p:tavLst>
                                        <p:tav tm="0">
                                          <p:val>
                                            <p:strVal val="ppt_x"/>
                                          </p:val>
                                        </p:tav>
                                        <p:tav tm="100000">
                                          <p:val>
                                            <p:strVal val="ppt_x"/>
                                          </p:val>
                                        </p:tav>
                                      </p:tavLst>
                                    </p:anim>
                                    <p:anim calcmode="lin" valueType="num">
                                      <p:cBhvr additive="base">
                                        <p:cTn id="103" dur="5000"/>
                                        <p:tgtEl>
                                          <p:spTgt spid="11"/>
                                        </p:tgtEl>
                                        <p:attrNameLst>
                                          <p:attrName>ppt_y</p:attrName>
                                        </p:attrNameLst>
                                      </p:cBhvr>
                                      <p:tavLst>
                                        <p:tav tm="0">
                                          <p:val>
                                            <p:strVal val="ppt_y"/>
                                          </p:val>
                                        </p:tav>
                                        <p:tav tm="100000">
                                          <p:val>
                                            <p:strVal val="1+ppt_h/2"/>
                                          </p:val>
                                        </p:tav>
                                      </p:tavLst>
                                    </p:anim>
                                    <p:set>
                                      <p:cBhvr>
                                        <p:cTn id="104" dur="1" fill="hold">
                                          <p:stCondLst>
                                            <p:cond delay="4999"/>
                                          </p:stCondLst>
                                        </p:cTn>
                                        <p:tgtEl>
                                          <p:spTgt spid="11"/>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5000"/>
                                        <p:tgtEl>
                                          <p:spTgt spid="12"/>
                                        </p:tgtEl>
                                        <p:attrNameLst>
                                          <p:attrName>ppt_x</p:attrName>
                                        </p:attrNameLst>
                                      </p:cBhvr>
                                      <p:tavLst>
                                        <p:tav tm="0">
                                          <p:val>
                                            <p:strVal val="ppt_x"/>
                                          </p:val>
                                        </p:tav>
                                        <p:tav tm="100000">
                                          <p:val>
                                            <p:strVal val="ppt_x"/>
                                          </p:val>
                                        </p:tav>
                                      </p:tavLst>
                                    </p:anim>
                                    <p:anim calcmode="lin" valueType="num">
                                      <p:cBhvr additive="base">
                                        <p:cTn id="107" dur="5000"/>
                                        <p:tgtEl>
                                          <p:spTgt spid="12"/>
                                        </p:tgtEl>
                                        <p:attrNameLst>
                                          <p:attrName>ppt_y</p:attrName>
                                        </p:attrNameLst>
                                      </p:cBhvr>
                                      <p:tavLst>
                                        <p:tav tm="0">
                                          <p:val>
                                            <p:strVal val="ppt_y"/>
                                          </p:val>
                                        </p:tav>
                                        <p:tav tm="100000">
                                          <p:val>
                                            <p:strVal val="1+ppt_h/2"/>
                                          </p:val>
                                        </p:tav>
                                      </p:tavLst>
                                    </p:anim>
                                    <p:set>
                                      <p:cBhvr>
                                        <p:cTn id="108" dur="1" fill="hold">
                                          <p:stCondLst>
                                            <p:cond delay="4999"/>
                                          </p:stCondLst>
                                        </p:cTn>
                                        <p:tgtEl>
                                          <p:spTgt spid="12"/>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5000"/>
                                        <p:tgtEl>
                                          <p:spTgt spid="13"/>
                                        </p:tgtEl>
                                        <p:attrNameLst>
                                          <p:attrName>ppt_x</p:attrName>
                                        </p:attrNameLst>
                                      </p:cBhvr>
                                      <p:tavLst>
                                        <p:tav tm="0">
                                          <p:val>
                                            <p:strVal val="ppt_x"/>
                                          </p:val>
                                        </p:tav>
                                        <p:tav tm="100000">
                                          <p:val>
                                            <p:strVal val="ppt_x"/>
                                          </p:val>
                                        </p:tav>
                                      </p:tavLst>
                                    </p:anim>
                                    <p:anim calcmode="lin" valueType="num">
                                      <p:cBhvr additive="base">
                                        <p:cTn id="111" dur="5000"/>
                                        <p:tgtEl>
                                          <p:spTgt spid="13"/>
                                        </p:tgtEl>
                                        <p:attrNameLst>
                                          <p:attrName>ppt_y</p:attrName>
                                        </p:attrNameLst>
                                      </p:cBhvr>
                                      <p:tavLst>
                                        <p:tav tm="0">
                                          <p:val>
                                            <p:strVal val="ppt_y"/>
                                          </p:val>
                                        </p:tav>
                                        <p:tav tm="100000">
                                          <p:val>
                                            <p:strVal val="1+ppt_h/2"/>
                                          </p:val>
                                        </p:tav>
                                      </p:tavLst>
                                    </p:anim>
                                    <p:set>
                                      <p:cBhvr>
                                        <p:cTn id="112" dur="1" fill="hold">
                                          <p:stCondLst>
                                            <p:cond delay="4999"/>
                                          </p:stCondLst>
                                        </p:cTn>
                                        <p:tgtEl>
                                          <p:spTgt spid="13"/>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5000"/>
                                        <p:tgtEl>
                                          <p:spTgt spid="14"/>
                                        </p:tgtEl>
                                        <p:attrNameLst>
                                          <p:attrName>ppt_x</p:attrName>
                                        </p:attrNameLst>
                                      </p:cBhvr>
                                      <p:tavLst>
                                        <p:tav tm="0">
                                          <p:val>
                                            <p:strVal val="ppt_x"/>
                                          </p:val>
                                        </p:tav>
                                        <p:tav tm="100000">
                                          <p:val>
                                            <p:strVal val="ppt_x"/>
                                          </p:val>
                                        </p:tav>
                                      </p:tavLst>
                                    </p:anim>
                                    <p:anim calcmode="lin" valueType="num">
                                      <p:cBhvr additive="base">
                                        <p:cTn id="115" dur="5000"/>
                                        <p:tgtEl>
                                          <p:spTgt spid="14"/>
                                        </p:tgtEl>
                                        <p:attrNameLst>
                                          <p:attrName>ppt_y</p:attrName>
                                        </p:attrNameLst>
                                      </p:cBhvr>
                                      <p:tavLst>
                                        <p:tav tm="0">
                                          <p:val>
                                            <p:strVal val="ppt_y"/>
                                          </p:val>
                                        </p:tav>
                                        <p:tav tm="100000">
                                          <p:val>
                                            <p:strVal val="1+ppt_h/2"/>
                                          </p:val>
                                        </p:tav>
                                      </p:tavLst>
                                    </p:anim>
                                    <p:set>
                                      <p:cBhvr>
                                        <p:cTn id="116" dur="1" fill="hold">
                                          <p:stCondLst>
                                            <p:cond delay="4999"/>
                                          </p:stCondLst>
                                        </p:cTn>
                                        <p:tgtEl>
                                          <p:spTgt spid="14"/>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5000"/>
                                        <p:tgtEl>
                                          <p:spTgt spid="15"/>
                                        </p:tgtEl>
                                        <p:attrNameLst>
                                          <p:attrName>ppt_x</p:attrName>
                                        </p:attrNameLst>
                                      </p:cBhvr>
                                      <p:tavLst>
                                        <p:tav tm="0">
                                          <p:val>
                                            <p:strVal val="ppt_x"/>
                                          </p:val>
                                        </p:tav>
                                        <p:tav tm="100000">
                                          <p:val>
                                            <p:strVal val="ppt_x"/>
                                          </p:val>
                                        </p:tav>
                                      </p:tavLst>
                                    </p:anim>
                                    <p:anim calcmode="lin" valueType="num">
                                      <p:cBhvr additive="base">
                                        <p:cTn id="119" dur="5000"/>
                                        <p:tgtEl>
                                          <p:spTgt spid="15"/>
                                        </p:tgtEl>
                                        <p:attrNameLst>
                                          <p:attrName>ppt_y</p:attrName>
                                        </p:attrNameLst>
                                      </p:cBhvr>
                                      <p:tavLst>
                                        <p:tav tm="0">
                                          <p:val>
                                            <p:strVal val="ppt_y"/>
                                          </p:val>
                                        </p:tav>
                                        <p:tav tm="100000">
                                          <p:val>
                                            <p:strVal val="1+ppt_h/2"/>
                                          </p:val>
                                        </p:tav>
                                      </p:tavLst>
                                    </p:anim>
                                    <p:set>
                                      <p:cBhvr>
                                        <p:cTn id="120" dur="1" fill="hold">
                                          <p:stCondLst>
                                            <p:cond delay="4999"/>
                                          </p:stCondLst>
                                        </p:cTn>
                                        <p:tgtEl>
                                          <p:spTgt spid="15"/>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5000"/>
                                        <p:tgtEl>
                                          <p:spTgt spid="7"/>
                                        </p:tgtEl>
                                        <p:attrNameLst>
                                          <p:attrName>ppt_w</p:attrName>
                                        </p:attrNameLst>
                                      </p:cBhvr>
                                      <p:tavLst>
                                        <p:tav tm="0">
                                          <p:val>
                                            <p:strVal val="ppt_w"/>
                                          </p:val>
                                        </p:tav>
                                        <p:tav tm="100000">
                                          <p:val>
                                            <p:strVal val="ppt_w"/>
                                          </p:val>
                                        </p:tav>
                                      </p:tavLst>
                                    </p:anim>
                                    <p:anim calcmode="lin" valueType="num">
                                      <p:cBhvr>
                                        <p:cTn id="123"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4999"/>
                                          </p:stCondLst>
                                        </p:cTn>
                                        <p:tgtEl>
                                          <p:spTgt spid="7"/>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5000"/>
                                        <p:tgtEl>
                                          <p:spTgt spid="9"/>
                                        </p:tgtEl>
                                        <p:attrNameLst>
                                          <p:attrName>ppt_w</p:attrName>
                                        </p:attrNameLst>
                                      </p:cBhvr>
                                      <p:tavLst>
                                        <p:tav tm="0">
                                          <p:val>
                                            <p:strVal val="ppt_w"/>
                                          </p:val>
                                        </p:tav>
                                        <p:tav tm="100000">
                                          <p:val>
                                            <p:strVal val="ppt_w"/>
                                          </p:val>
                                        </p:tav>
                                      </p:tavLst>
                                    </p:anim>
                                    <p:anim calcmode="lin" valueType="num">
                                      <p:cBhvr>
                                        <p:cTn id="127"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4999"/>
                                          </p:stCondLst>
                                        </p:cTn>
                                        <p:tgtEl>
                                          <p:spTgt spid="9"/>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5000"/>
                                        <p:tgtEl>
                                          <p:spTgt spid="10"/>
                                        </p:tgtEl>
                                        <p:attrNameLst>
                                          <p:attrName>ppt_w</p:attrName>
                                        </p:attrNameLst>
                                      </p:cBhvr>
                                      <p:tavLst>
                                        <p:tav tm="0">
                                          <p:val>
                                            <p:strVal val="ppt_w"/>
                                          </p:val>
                                        </p:tav>
                                        <p:tav tm="100000">
                                          <p:val>
                                            <p:strVal val="ppt_w"/>
                                          </p:val>
                                        </p:tav>
                                      </p:tavLst>
                                    </p:anim>
                                    <p:anim calcmode="lin" valueType="num">
                                      <p:cBhvr>
                                        <p:cTn id="131"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4999"/>
                                          </p:stCondLst>
                                        </p:cTn>
                                        <p:tgtEl>
                                          <p:spTgt spid="10"/>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5000"/>
                                        <p:tgtEl>
                                          <p:spTgt spid="11"/>
                                        </p:tgtEl>
                                        <p:attrNameLst>
                                          <p:attrName>ppt_w</p:attrName>
                                        </p:attrNameLst>
                                      </p:cBhvr>
                                      <p:tavLst>
                                        <p:tav tm="0">
                                          <p:val>
                                            <p:strVal val="ppt_w"/>
                                          </p:val>
                                        </p:tav>
                                        <p:tav tm="100000">
                                          <p:val>
                                            <p:strVal val="ppt_w"/>
                                          </p:val>
                                        </p:tav>
                                      </p:tavLst>
                                    </p:anim>
                                    <p:anim calcmode="lin" valueType="num">
                                      <p:cBhvr>
                                        <p:cTn id="135"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4999"/>
                                          </p:stCondLst>
                                        </p:cTn>
                                        <p:tgtEl>
                                          <p:spTgt spid="11"/>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5000"/>
                                        <p:tgtEl>
                                          <p:spTgt spid="12"/>
                                        </p:tgtEl>
                                        <p:attrNameLst>
                                          <p:attrName>ppt_w</p:attrName>
                                        </p:attrNameLst>
                                      </p:cBhvr>
                                      <p:tavLst>
                                        <p:tav tm="0">
                                          <p:val>
                                            <p:strVal val="ppt_w"/>
                                          </p:val>
                                        </p:tav>
                                        <p:tav tm="100000">
                                          <p:val>
                                            <p:strVal val="ppt_w"/>
                                          </p:val>
                                        </p:tav>
                                      </p:tavLst>
                                    </p:anim>
                                    <p:anim calcmode="lin" valueType="num">
                                      <p:cBhvr>
                                        <p:cTn id="139"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4999"/>
                                          </p:stCondLst>
                                        </p:cTn>
                                        <p:tgtEl>
                                          <p:spTgt spid="12"/>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5000"/>
                                        <p:tgtEl>
                                          <p:spTgt spid="13"/>
                                        </p:tgtEl>
                                        <p:attrNameLst>
                                          <p:attrName>ppt_w</p:attrName>
                                        </p:attrNameLst>
                                      </p:cBhvr>
                                      <p:tavLst>
                                        <p:tav tm="0">
                                          <p:val>
                                            <p:strVal val="ppt_w"/>
                                          </p:val>
                                        </p:tav>
                                        <p:tav tm="100000">
                                          <p:val>
                                            <p:strVal val="ppt_w"/>
                                          </p:val>
                                        </p:tav>
                                      </p:tavLst>
                                    </p:anim>
                                    <p:anim calcmode="lin" valueType="num">
                                      <p:cBhvr>
                                        <p:cTn id="143"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4999"/>
                                          </p:stCondLst>
                                        </p:cTn>
                                        <p:tgtEl>
                                          <p:spTgt spid="13"/>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5000"/>
                                        <p:tgtEl>
                                          <p:spTgt spid="14"/>
                                        </p:tgtEl>
                                        <p:attrNameLst>
                                          <p:attrName>ppt_w</p:attrName>
                                        </p:attrNameLst>
                                      </p:cBhvr>
                                      <p:tavLst>
                                        <p:tav tm="0">
                                          <p:val>
                                            <p:strVal val="ppt_w"/>
                                          </p:val>
                                        </p:tav>
                                        <p:tav tm="100000">
                                          <p:val>
                                            <p:strVal val="ppt_w"/>
                                          </p:val>
                                        </p:tav>
                                      </p:tavLst>
                                    </p:anim>
                                    <p:anim calcmode="lin" valueType="num">
                                      <p:cBhvr>
                                        <p:cTn id="147"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4999"/>
                                          </p:stCondLst>
                                        </p:cTn>
                                        <p:tgtEl>
                                          <p:spTgt spid="14"/>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5000"/>
                                        <p:tgtEl>
                                          <p:spTgt spid="15"/>
                                        </p:tgtEl>
                                        <p:attrNameLst>
                                          <p:attrName>ppt_w</p:attrName>
                                        </p:attrNameLst>
                                      </p:cBhvr>
                                      <p:tavLst>
                                        <p:tav tm="0">
                                          <p:val>
                                            <p:strVal val="ppt_w"/>
                                          </p:val>
                                        </p:tav>
                                        <p:tav tm="100000">
                                          <p:val>
                                            <p:strVal val="ppt_w"/>
                                          </p:val>
                                        </p:tav>
                                      </p:tavLst>
                                    </p:anim>
                                    <p:anim calcmode="lin" valueType="num">
                                      <p:cBhvr>
                                        <p:cTn id="151"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4999"/>
                                          </p:stCondLst>
                                        </p:cTn>
                                        <p:tgtEl>
                                          <p:spTgt spid="15"/>
                                        </p:tgtEl>
                                        <p:attrNameLst>
                                          <p:attrName>style.visibility</p:attrName>
                                        </p:attrNameLst>
                                      </p:cBhvr>
                                      <p:to>
                                        <p:strVal val="hidden"/>
                                      </p:to>
                                    </p:set>
                                  </p:childTnLst>
                                </p:cTn>
                              </p:par>
                              <p:par>
                                <p:cTn id="153" presetID="8" presetClass="emph" presetSubtype="0" autoRev="1" fill="hold" nodeType="withEffect">
                                  <p:stCondLst>
                                    <p:cond delay="0"/>
                                  </p:stCondLst>
                                  <p:childTnLst>
                                    <p:animRot by="21600000">
                                      <p:cBhvr>
                                        <p:cTn id="154" dur="5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5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5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5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5000" fill="hold"/>
                                        <p:tgtEl>
                                          <p:spTgt spid="7"/>
                                        </p:tgtEl>
                                        <p:attrNameLst>
                                          <p:attrName>r</p:attrName>
                                        </p:attrNameLst>
                                      </p:cBhvr>
                                    </p:animRot>
                                  </p:childTnLst>
                                </p:cTn>
                              </p:par>
                              <p:par>
                                <p:cTn id="163" presetID="8" presetClass="emph" presetSubtype="0" autoRev="1" fill="hold" nodeType="withEffect">
                                  <p:stCondLst>
                                    <p:cond delay="0"/>
                                  </p:stCondLst>
                                  <p:childTnLst>
                                    <p:animRot by="-21600000">
                                      <p:cBhvr>
                                        <p:cTn id="164" dur="5000" fill="hold"/>
                                        <p:tgtEl>
                                          <p:spTgt spid="10"/>
                                        </p:tgtEl>
                                        <p:attrNameLst>
                                          <p:attrName>r</p:attrName>
                                        </p:attrNameLst>
                                      </p:cBhvr>
                                    </p:animRot>
                                  </p:childTnLst>
                                </p:cTn>
                              </p:par>
                              <p:par>
                                <p:cTn id="165" presetID="8" presetClass="emph" presetSubtype="0" autoRev="1" fill="hold" nodeType="withEffect">
                                  <p:stCondLst>
                                    <p:cond delay="0"/>
                                  </p:stCondLst>
                                  <p:childTnLst>
                                    <p:animRot by="-21600000">
                                      <p:cBhvr>
                                        <p:cTn id="166" dur="5000" fill="hold"/>
                                        <p:tgtEl>
                                          <p:spTgt spid="12"/>
                                        </p:tgtEl>
                                        <p:attrNameLst>
                                          <p:attrName>r</p:attrName>
                                        </p:attrNameLst>
                                      </p:cBhvr>
                                    </p:animRot>
                                  </p:childTnLst>
                                </p:cTn>
                              </p:par>
                              <p:par>
                                <p:cTn id="167" presetID="8" presetClass="emph" presetSubtype="0" autoRev="1" fill="hold" nodeType="withEffect">
                                  <p:stCondLst>
                                    <p:cond delay="0"/>
                                  </p:stCondLst>
                                  <p:childTnLst>
                                    <p:animRot by="-21600000">
                                      <p:cBhvr>
                                        <p:cTn id="168" dur="5000" fill="hold"/>
                                        <p:tgtEl>
                                          <p:spTgt spid="14"/>
                                        </p:tgtEl>
                                        <p:attrNameLst>
                                          <p:attrName>r</p:attrName>
                                        </p:attrNameLst>
                                      </p:cBhvr>
                                    </p:animRot>
                                  </p:childTnLst>
                                </p:cTn>
                              </p:par>
                              <p:par>
                                <p:cTn id="169" presetID="2" presetClass="entr" presetSubtype="1"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additive="base">
                                        <p:cTn id="171" dur="5000" fill="hold"/>
                                        <p:tgtEl>
                                          <p:spTgt spid="4"/>
                                        </p:tgtEl>
                                        <p:attrNameLst>
                                          <p:attrName>ppt_x</p:attrName>
                                        </p:attrNameLst>
                                      </p:cBhvr>
                                      <p:tavLst>
                                        <p:tav tm="0">
                                          <p:val>
                                            <p:strVal val="#ppt_x"/>
                                          </p:val>
                                        </p:tav>
                                        <p:tav tm="100000">
                                          <p:val>
                                            <p:strVal val="#ppt_x"/>
                                          </p:val>
                                        </p:tav>
                                      </p:tavLst>
                                    </p:anim>
                                    <p:anim calcmode="lin" valueType="num">
                                      <p:cBhvr additive="base">
                                        <p:cTn id="172" dur="5000" fill="hold"/>
                                        <p:tgtEl>
                                          <p:spTgt spid="4"/>
                                        </p:tgtEl>
                                        <p:attrNameLst>
                                          <p:attrName>ppt_y</p:attrName>
                                        </p:attrNameLst>
                                      </p:cBhvr>
                                      <p:tavLst>
                                        <p:tav tm="0">
                                          <p:val>
                                            <p:strVal val="0-#ppt_h/2"/>
                                          </p:val>
                                        </p:tav>
                                        <p:tav tm="100000">
                                          <p:val>
                                            <p:strVal val="#ppt_y"/>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357422" y="214290"/>
            <a:ext cx="4429156" cy="532453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La vitamina que más abunda en las frutas es la C, y lo que es importante de esta vitamina, es que nuestro organismo no la sintetiza, por eso la alimentación debe proveerla. </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La cantidad de vitamina C en la fruta es muy variada, siendo los kiwis, las fresas, las frambuesas y los cítricos quienes gozan de mayor contenido. </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La vitamina C tiene un alto poder antioxidante, con lo que se convierte en protectora de los tejidos y células de nuestro organismo. La vitamina C, debe reponerse día a día a través de alimentos, puesto que no se acumula en el organismo, y su exceso es eliminado en la orina. También se destruye muy fácilmente, por altas temperaturas, cocción, aire y luz. Por eso lo mejor es consumir frutas</a:t>
            </a:r>
          </a:p>
          <a:p>
            <a:r>
              <a:rPr lang="es-ES" sz="2000" dirty="0" smtClean="0">
                <a:solidFill>
                  <a:srgbClr val="FFFF00"/>
                </a:solidFill>
                <a:effectLst>
                  <a:outerShdw blurRad="38100" dist="38100" dir="2700000" algn="tl">
                    <a:srgbClr val="000000">
                      <a:alpha val="43137"/>
                    </a:srgbClr>
                  </a:outerShdw>
                </a:effectLst>
                <a:latin typeface="Agency FB" pitchFamily="34" charset="0"/>
              </a:rPr>
              <a:t> crudas para así asegurarnos la</a:t>
            </a:r>
          </a:p>
          <a:p>
            <a:r>
              <a:rPr lang="es-ES" sz="2000" dirty="0" smtClean="0">
                <a:solidFill>
                  <a:srgbClr val="FFFF00"/>
                </a:solidFill>
                <a:effectLst>
                  <a:outerShdw blurRad="38100" dist="38100" dir="2700000" algn="tl">
                    <a:srgbClr val="000000">
                      <a:alpha val="43137"/>
                    </a:srgbClr>
                  </a:outerShdw>
                </a:effectLst>
                <a:latin typeface="Agency FB" pitchFamily="34" charset="0"/>
              </a:rPr>
              <a:t> ingesta máxima de vitaminas. </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4" name="3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p:spPr>
        <p:txBody>
          <a:bodyPr/>
          <a:lstStyle/>
          <a:p>
            <a:endParaRPr lang="es-ES" dirty="0"/>
          </a:p>
        </p:txBody>
      </p:sp>
      <p:pic>
        <p:nvPicPr>
          <p:cNvPr id="4" name="3 Imagen" descr="149317_dziewczynka-zielone-jablka.jpg"/>
          <p:cNvPicPr>
            <a:picLocks noChangeAspect="1"/>
          </p:cNvPicPr>
          <p:nvPr/>
        </p:nvPicPr>
        <p:blipFill>
          <a:blip r:embed="rId2"/>
          <a:stretch>
            <a:fillRect/>
          </a:stretch>
        </p:blipFill>
        <p:spPr>
          <a:xfrm>
            <a:off x="0" y="0"/>
            <a:ext cx="9144000" cy="6858000"/>
          </a:xfrm>
          <a:prstGeom prst="rect">
            <a:avLst/>
          </a:prstGeom>
        </p:spPr>
      </p:pic>
      <p:pic>
        <p:nvPicPr>
          <p:cNvPr id="6" name="5 Imagen" descr="DrawingG.png"/>
          <p:cNvPicPr>
            <a:picLocks noChangeAspect="1"/>
          </p:cNvPicPr>
          <p:nvPr/>
        </p:nvPicPr>
        <p:blipFill>
          <a:blip r:embed="rId3" cstate="print">
            <a:lum contrast="20000"/>
          </a:blip>
          <a:stretch>
            <a:fillRect/>
          </a:stretch>
        </p:blipFill>
        <p:spPr>
          <a:xfrm>
            <a:off x="0" y="1857364"/>
            <a:ext cx="1528416" cy="1571636"/>
          </a:xfrm>
          <a:prstGeom prst="rect">
            <a:avLst/>
          </a:prstGeom>
        </p:spPr>
      </p:pic>
      <p:pic>
        <p:nvPicPr>
          <p:cNvPr id="7" name="6 Imagen" descr="DrawingG.png"/>
          <p:cNvPicPr>
            <a:picLocks noChangeAspect="1"/>
          </p:cNvPicPr>
          <p:nvPr/>
        </p:nvPicPr>
        <p:blipFill>
          <a:blip r:embed="rId3" cstate="print">
            <a:lum contrast="20000"/>
          </a:blip>
          <a:stretch>
            <a:fillRect/>
          </a:stretch>
        </p:blipFill>
        <p:spPr>
          <a:xfrm>
            <a:off x="1428728" y="1857364"/>
            <a:ext cx="1528416" cy="1571636"/>
          </a:xfrm>
          <a:prstGeom prst="rect">
            <a:avLst/>
          </a:prstGeom>
        </p:spPr>
      </p:pic>
      <p:pic>
        <p:nvPicPr>
          <p:cNvPr id="8" name="7 Imagen" descr="DrawingG.png"/>
          <p:cNvPicPr>
            <a:picLocks noChangeAspect="1"/>
          </p:cNvPicPr>
          <p:nvPr/>
        </p:nvPicPr>
        <p:blipFill>
          <a:blip r:embed="rId3" cstate="print">
            <a:lum contrast="20000"/>
          </a:blip>
          <a:stretch>
            <a:fillRect/>
          </a:stretch>
        </p:blipFill>
        <p:spPr>
          <a:xfrm>
            <a:off x="3000364" y="1857364"/>
            <a:ext cx="1528416" cy="1571636"/>
          </a:xfrm>
          <a:prstGeom prst="rect">
            <a:avLst/>
          </a:prstGeom>
        </p:spPr>
      </p:pic>
      <p:pic>
        <p:nvPicPr>
          <p:cNvPr id="9" name="8 Imagen" descr="DrawingG.png"/>
          <p:cNvPicPr>
            <a:picLocks noChangeAspect="1"/>
          </p:cNvPicPr>
          <p:nvPr/>
        </p:nvPicPr>
        <p:blipFill>
          <a:blip r:embed="rId3" cstate="print">
            <a:lum contrast="20000"/>
          </a:blip>
          <a:stretch>
            <a:fillRect/>
          </a:stretch>
        </p:blipFill>
        <p:spPr>
          <a:xfrm>
            <a:off x="4429124" y="1857364"/>
            <a:ext cx="1528416" cy="1571636"/>
          </a:xfrm>
          <a:prstGeom prst="rect">
            <a:avLst/>
          </a:prstGeom>
        </p:spPr>
      </p:pic>
      <p:pic>
        <p:nvPicPr>
          <p:cNvPr id="10" name="9 Imagen" descr="DrawingG.png"/>
          <p:cNvPicPr>
            <a:picLocks noChangeAspect="1"/>
          </p:cNvPicPr>
          <p:nvPr/>
        </p:nvPicPr>
        <p:blipFill>
          <a:blip r:embed="rId3" cstate="print">
            <a:lum contrast="20000"/>
          </a:blip>
          <a:stretch>
            <a:fillRect/>
          </a:stretch>
        </p:blipFill>
        <p:spPr>
          <a:xfrm>
            <a:off x="6000760" y="1857364"/>
            <a:ext cx="1528416" cy="1571636"/>
          </a:xfrm>
          <a:prstGeom prst="rect">
            <a:avLst/>
          </a:prstGeom>
        </p:spPr>
      </p:pic>
      <p:pic>
        <p:nvPicPr>
          <p:cNvPr id="11" name="10 Imagen" descr="DrawingG.png"/>
          <p:cNvPicPr>
            <a:picLocks noChangeAspect="1"/>
          </p:cNvPicPr>
          <p:nvPr/>
        </p:nvPicPr>
        <p:blipFill>
          <a:blip r:embed="rId3" cstate="print">
            <a:lum contrast="20000"/>
          </a:blip>
          <a:stretch>
            <a:fillRect/>
          </a:stretch>
        </p:blipFill>
        <p:spPr>
          <a:xfrm>
            <a:off x="7615584" y="1857364"/>
            <a:ext cx="1528416" cy="1571636"/>
          </a:xfrm>
          <a:prstGeom prst="rect">
            <a:avLst/>
          </a:prstGeom>
        </p:spPr>
      </p:pic>
      <p:pic>
        <p:nvPicPr>
          <p:cNvPr id="12" name="11 Imagen" descr="DrawingG.png"/>
          <p:cNvPicPr>
            <a:picLocks noChangeAspect="1"/>
          </p:cNvPicPr>
          <p:nvPr/>
        </p:nvPicPr>
        <p:blipFill>
          <a:blip r:embed="rId3" cstate="print">
            <a:lum contrast="20000"/>
          </a:blip>
          <a:stretch>
            <a:fillRect/>
          </a:stretch>
        </p:blipFill>
        <p:spPr>
          <a:xfrm>
            <a:off x="0" y="3286124"/>
            <a:ext cx="1528416" cy="1571636"/>
          </a:xfrm>
          <a:prstGeom prst="rect">
            <a:avLst/>
          </a:prstGeom>
        </p:spPr>
      </p:pic>
      <p:pic>
        <p:nvPicPr>
          <p:cNvPr id="13" name="12 Imagen" descr="DrawingG.png"/>
          <p:cNvPicPr>
            <a:picLocks noChangeAspect="1"/>
          </p:cNvPicPr>
          <p:nvPr/>
        </p:nvPicPr>
        <p:blipFill>
          <a:blip r:embed="rId3" cstate="print">
            <a:lum contrast="20000"/>
          </a:blip>
          <a:stretch>
            <a:fillRect/>
          </a:stretch>
        </p:blipFill>
        <p:spPr>
          <a:xfrm>
            <a:off x="1428728" y="3286124"/>
            <a:ext cx="1528416" cy="1571636"/>
          </a:xfrm>
          <a:prstGeom prst="rect">
            <a:avLst/>
          </a:prstGeom>
        </p:spPr>
      </p:pic>
      <p:pic>
        <p:nvPicPr>
          <p:cNvPr id="14" name="13 Imagen" descr="DrawingG.png"/>
          <p:cNvPicPr>
            <a:picLocks noChangeAspect="1"/>
          </p:cNvPicPr>
          <p:nvPr/>
        </p:nvPicPr>
        <p:blipFill>
          <a:blip r:embed="rId3" cstate="print">
            <a:lum contrast="20000"/>
          </a:blip>
          <a:stretch>
            <a:fillRect/>
          </a:stretch>
        </p:blipFill>
        <p:spPr>
          <a:xfrm>
            <a:off x="3000364" y="3286124"/>
            <a:ext cx="1528416" cy="1571636"/>
          </a:xfrm>
          <a:prstGeom prst="rect">
            <a:avLst/>
          </a:prstGeom>
        </p:spPr>
      </p:pic>
      <p:pic>
        <p:nvPicPr>
          <p:cNvPr id="15" name="14 Imagen" descr="DrawingG.png"/>
          <p:cNvPicPr>
            <a:picLocks noChangeAspect="1"/>
          </p:cNvPicPr>
          <p:nvPr/>
        </p:nvPicPr>
        <p:blipFill>
          <a:blip r:embed="rId3" cstate="print">
            <a:lum contrast="20000"/>
          </a:blip>
          <a:stretch>
            <a:fillRect/>
          </a:stretch>
        </p:blipFill>
        <p:spPr>
          <a:xfrm>
            <a:off x="4429124" y="3286124"/>
            <a:ext cx="1528416" cy="1571636"/>
          </a:xfrm>
          <a:prstGeom prst="rect">
            <a:avLst/>
          </a:prstGeom>
        </p:spPr>
      </p:pic>
      <p:pic>
        <p:nvPicPr>
          <p:cNvPr id="16" name="15 Imagen" descr="DrawingG.png"/>
          <p:cNvPicPr>
            <a:picLocks noChangeAspect="1"/>
          </p:cNvPicPr>
          <p:nvPr/>
        </p:nvPicPr>
        <p:blipFill>
          <a:blip r:embed="rId3" cstate="print">
            <a:lum contrast="20000"/>
          </a:blip>
          <a:stretch>
            <a:fillRect/>
          </a:stretch>
        </p:blipFill>
        <p:spPr>
          <a:xfrm>
            <a:off x="6000760" y="3286124"/>
            <a:ext cx="1528416" cy="1571636"/>
          </a:xfrm>
          <a:prstGeom prst="rect">
            <a:avLst/>
          </a:prstGeom>
        </p:spPr>
      </p:pic>
      <p:pic>
        <p:nvPicPr>
          <p:cNvPr id="17" name="16 Imagen" descr="DrawingG.png"/>
          <p:cNvPicPr>
            <a:picLocks noChangeAspect="1"/>
          </p:cNvPicPr>
          <p:nvPr/>
        </p:nvPicPr>
        <p:blipFill>
          <a:blip r:embed="rId3" cstate="print">
            <a:lum contrast="20000"/>
          </a:blip>
          <a:stretch>
            <a:fillRect/>
          </a:stretch>
        </p:blipFill>
        <p:spPr>
          <a:xfrm>
            <a:off x="7615584" y="3286124"/>
            <a:ext cx="1528416" cy="1571636"/>
          </a:xfrm>
          <a:prstGeom prst="rect">
            <a:avLst/>
          </a:prstGeom>
        </p:spPr>
      </p:pic>
      <p:pic>
        <p:nvPicPr>
          <p:cNvPr id="18" name="17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8" presetClass="emph" presetSubtype="0" autoRev="1" fill="hold"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autoRev="1" fill="hold"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autoRev="1" fill="hold"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autoRev="1" fill="hold"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autoRev="1" fill="hold"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11"/>
                                        </p:tgtEl>
                                        <p:attrNameLst>
                                          <p:attrName>r</p:attrName>
                                        </p:attrNameLst>
                                      </p:cBhvr>
                                    </p:animRot>
                                  </p:childTnLst>
                                </p:cTn>
                              </p:par>
                              <p:par>
                                <p:cTn id="44" presetID="2" presetClass="entr" presetSubtype="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8" presetClass="emph" presetSubtype="0" autoRev="1"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6"/>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7"/>
                                        </p:tgtEl>
                                        <p:attrNameLst>
                                          <p:attrName>r</p:attrName>
                                        </p:attrNameLst>
                                      </p:cBhvr>
                                    </p:animRot>
                                  </p:childTnLst>
                                </p:cTn>
                              </p:par>
                            </p:childTnLst>
                          </p:cTn>
                        </p:par>
                        <p:par>
                          <p:cTn id="80" fill="hold">
                            <p:stCondLst>
                              <p:cond delay="6000"/>
                            </p:stCondLst>
                            <p:childTnLst>
                              <p:par>
                                <p:cTn id="81" presetID="2" presetClass="exit" presetSubtype="4" fill="hold"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1+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ppt_x"/>
                                          </p:val>
                                        </p:tav>
                                      </p:tavLst>
                                    </p:anim>
                                    <p:anim calcmode="lin" valueType="num">
                                      <p:cBhvr additive="base">
                                        <p:cTn id="91" dur="3000"/>
                                        <p:tgtEl>
                                          <p:spTgt spid="8"/>
                                        </p:tgtEl>
                                        <p:attrNameLst>
                                          <p:attrName>ppt_y</p:attrName>
                                        </p:attrNameLst>
                                      </p:cBhvr>
                                      <p:tavLst>
                                        <p:tav tm="0">
                                          <p:val>
                                            <p:strVal val="ppt_y"/>
                                          </p:val>
                                        </p:tav>
                                        <p:tav tm="100000">
                                          <p:val>
                                            <p:strVal val="1+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ppt_x"/>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ppt_x"/>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ppt_x"/>
                                          </p:val>
                                        </p:tav>
                                      </p:tavLst>
                                    </p:anim>
                                    <p:anim calcmode="lin" valueType="num">
                                      <p:cBhvr additive="base">
                                        <p:cTn id="103" dur="3000"/>
                                        <p:tgtEl>
                                          <p:spTgt spid="11"/>
                                        </p:tgtEl>
                                        <p:attrNameLst>
                                          <p:attrName>ppt_y</p:attrName>
                                        </p:attrNameLst>
                                      </p:cBhvr>
                                      <p:tavLst>
                                        <p:tav tm="0">
                                          <p:val>
                                            <p:strVal val="ppt_y"/>
                                          </p:val>
                                        </p:tav>
                                        <p:tav tm="100000">
                                          <p:val>
                                            <p:strVal val="1+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8" presetClass="emph" presetSubtype="0" autoRev="1" fill="hold"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1"/>
                                        </p:tgtEl>
                                        <p:attrNameLst>
                                          <p:attrName>r</p:attrName>
                                        </p:attrNameLst>
                                      </p:cBhvr>
                                    </p:animRot>
                                  </p:childTnLst>
                                </p:cTn>
                              </p:par>
                              <p:par>
                                <p:cTn id="117" presetID="2" presetClass="exit" presetSubtype="1" fill="hold"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0-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ppt_x"/>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ppt_x"/>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ppt_x"/>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8" presetClass="emph" presetSubtype="0" autoRev="1" fill="hold"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3"/>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4"/>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16"/>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7"/>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4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Horizont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97D0D">
                  <a:shade val="67500"/>
                  <a:satMod val="115000"/>
                </a:srgbClr>
              </a:gs>
              <a:gs pos="100000">
                <a:srgbClr val="C97D0D">
                  <a:shade val="100000"/>
                  <a:satMod val="115000"/>
                </a:srgbClr>
              </a:gs>
            </a:gsLst>
            <a:path path="circle">
              <a:fillToRect l="50000" t="50000" r="50000" b="50000"/>
            </a:path>
            <a:tileRect/>
          </a:gradFill>
        </p:spPr>
        <p:txBody>
          <a:bodyPr/>
          <a:lstStyle/>
          <a:p>
            <a:endParaRPr lang="es-ES" dirty="0"/>
          </a:p>
        </p:txBody>
      </p:sp>
      <p:pic>
        <p:nvPicPr>
          <p:cNvPr id="4" name="3 Imagen" descr="73664_dojrzale-polowka-figi-pestki.jpg"/>
          <p:cNvPicPr>
            <a:picLocks noChangeAspect="1"/>
          </p:cNvPicPr>
          <p:nvPr/>
        </p:nvPicPr>
        <p:blipFill>
          <a:blip r:embed="rId2"/>
          <a:stretch>
            <a:fillRect/>
          </a:stretch>
        </p:blipFill>
        <p:spPr>
          <a:xfrm>
            <a:off x="0" y="0"/>
            <a:ext cx="9144000" cy="6858000"/>
          </a:xfrm>
          <a:prstGeom prst="rect">
            <a:avLst/>
          </a:prstGeom>
        </p:spPr>
      </p:pic>
      <p:pic>
        <p:nvPicPr>
          <p:cNvPr id="14" name="13 Imagen" descr="ok.png"/>
          <p:cNvPicPr>
            <a:picLocks noChangeAspect="1"/>
          </p:cNvPicPr>
          <p:nvPr/>
        </p:nvPicPr>
        <p:blipFill>
          <a:blip r:embed="rId3"/>
          <a:stretch>
            <a:fillRect/>
          </a:stretch>
        </p:blipFill>
        <p:spPr>
          <a:xfrm>
            <a:off x="2857488" y="1643050"/>
            <a:ext cx="3686175" cy="3790950"/>
          </a:xfrm>
          <a:prstGeom prst="rect">
            <a:avLst/>
          </a:prstGeom>
        </p:spPr>
      </p:pic>
      <p:pic>
        <p:nvPicPr>
          <p:cNvPr id="15" name="14 Imagen" descr="ok.png"/>
          <p:cNvPicPr>
            <a:picLocks noChangeAspect="1"/>
          </p:cNvPicPr>
          <p:nvPr/>
        </p:nvPicPr>
        <p:blipFill>
          <a:blip r:embed="rId3"/>
          <a:stretch>
            <a:fillRect/>
          </a:stretch>
        </p:blipFill>
        <p:spPr>
          <a:xfrm>
            <a:off x="3786182" y="0"/>
            <a:ext cx="1750455" cy="1800210"/>
          </a:xfrm>
          <a:prstGeom prst="rect">
            <a:avLst/>
          </a:prstGeom>
        </p:spPr>
      </p:pic>
      <p:pic>
        <p:nvPicPr>
          <p:cNvPr id="16" name="15 Imagen" descr="ok.png"/>
          <p:cNvPicPr>
            <a:picLocks noChangeAspect="1"/>
          </p:cNvPicPr>
          <p:nvPr/>
        </p:nvPicPr>
        <p:blipFill>
          <a:blip r:embed="rId3"/>
          <a:stretch>
            <a:fillRect/>
          </a:stretch>
        </p:blipFill>
        <p:spPr>
          <a:xfrm>
            <a:off x="6429388" y="2571744"/>
            <a:ext cx="1750455" cy="1800210"/>
          </a:xfrm>
          <a:prstGeom prst="rect">
            <a:avLst/>
          </a:prstGeom>
        </p:spPr>
      </p:pic>
      <p:pic>
        <p:nvPicPr>
          <p:cNvPr id="17" name="16 Imagen" descr="ok.png"/>
          <p:cNvPicPr>
            <a:picLocks noChangeAspect="1"/>
          </p:cNvPicPr>
          <p:nvPr/>
        </p:nvPicPr>
        <p:blipFill>
          <a:blip r:embed="rId3"/>
          <a:stretch>
            <a:fillRect/>
          </a:stretch>
        </p:blipFill>
        <p:spPr>
          <a:xfrm>
            <a:off x="1214414" y="2643182"/>
            <a:ext cx="1750455" cy="1800210"/>
          </a:xfrm>
          <a:prstGeom prst="rect">
            <a:avLst/>
          </a:prstGeom>
        </p:spPr>
      </p:pic>
      <p:pic>
        <p:nvPicPr>
          <p:cNvPr id="18" name="17 Imagen" descr="ok.png"/>
          <p:cNvPicPr>
            <a:picLocks noChangeAspect="1"/>
          </p:cNvPicPr>
          <p:nvPr/>
        </p:nvPicPr>
        <p:blipFill>
          <a:blip r:embed="rId3"/>
          <a:stretch>
            <a:fillRect/>
          </a:stretch>
        </p:blipFill>
        <p:spPr>
          <a:xfrm>
            <a:off x="3857620" y="5057790"/>
            <a:ext cx="1750455" cy="1800210"/>
          </a:xfrm>
          <a:prstGeom prst="rect">
            <a:avLst/>
          </a:prstGeom>
        </p:spPr>
      </p:pic>
      <p:pic>
        <p:nvPicPr>
          <p:cNvPr id="19" name="18 Imagen" descr="ok.png"/>
          <p:cNvPicPr>
            <a:picLocks noChangeAspect="1"/>
          </p:cNvPicPr>
          <p:nvPr/>
        </p:nvPicPr>
        <p:blipFill>
          <a:blip r:embed="rId3"/>
          <a:stretch>
            <a:fillRect/>
          </a:stretch>
        </p:blipFill>
        <p:spPr>
          <a:xfrm>
            <a:off x="5786446" y="714356"/>
            <a:ext cx="1750455" cy="1800210"/>
          </a:xfrm>
          <a:prstGeom prst="rect">
            <a:avLst/>
          </a:prstGeom>
        </p:spPr>
      </p:pic>
      <p:pic>
        <p:nvPicPr>
          <p:cNvPr id="20" name="19 Imagen" descr="ok.png"/>
          <p:cNvPicPr>
            <a:picLocks noChangeAspect="1"/>
          </p:cNvPicPr>
          <p:nvPr/>
        </p:nvPicPr>
        <p:blipFill>
          <a:blip r:embed="rId3"/>
          <a:stretch>
            <a:fillRect/>
          </a:stretch>
        </p:blipFill>
        <p:spPr>
          <a:xfrm>
            <a:off x="5715008" y="4429132"/>
            <a:ext cx="1750455" cy="1800210"/>
          </a:xfrm>
          <a:prstGeom prst="rect">
            <a:avLst/>
          </a:prstGeom>
        </p:spPr>
      </p:pic>
      <p:pic>
        <p:nvPicPr>
          <p:cNvPr id="21" name="20 Imagen" descr="ok.png"/>
          <p:cNvPicPr>
            <a:picLocks noChangeAspect="1"/>
          </p:cNvPicPr>
          <p:nvPr/>
        </p:nvPicPr>
        <p:blipFill>
          <a:blip r:embed="rId3"/>
          <a:stretch>
            <a:fillRect/>
          </a:stretch>
        </p:blipFill>
        <p:spPr>
          <a:xfrm>
            <a:off x="1928794" y="714356"/>
            <a:ext cx="1750455" cy="1800210"/>
          </a:xfrm>
          <a:prstGeom prst="rect">
            <a:avLst/>
          </a:prstGeom>
        </p:spPr>
      </p:pic>
      <p:pic>
        <p:nvPicPr>
          <p:cNvPr id="22" name="21 Imagen" descr="ok.png"/>
          <p:cNvPicPr>
            <a:picLocks noChangeAspect="1"/>
          </p:cNvPicPr>
          <p:nvPr/>
        </p:nvPicPr>
        <p:blipFill>
          <a:blip r:embed="rId3"/>
          <a:stretch>
            <a:fillRect/>
          </a:stretch>
        </p:blipFill>
        <p:spPr>
          <a:xfrm>
            <a:off x="1928794" y="4572008"/>
            <a:ext cx="1750455" cy="1800210"/>
          </a:xfrm>
          <a:prstGeom prst="rect">
            <a:avLst/>
          </a:prstGeom>
        </p:spPr>
      </p:pic>
      <p:pic>
        <p:nvPicPr>
          <p:cNvPr id="23" name="2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p:cTn id="10" dur="3000" fill="hold"/>
                                        <p:tgtEl>
                                          <p:spTgt spid="14"/>
                                        </p:tgtEl>
                                        <p:attrNameLst>
                                          <p:attrName>ppt_w</p:attrName>
                                        </p:attrNameLst>
                                      </p:cBhvr>
                                      <p:tavLst>
                                        <p:tav tm="0">
                                          <p:val>
                                            <p:fltVal val="0"/>
                                          </p:val>
                                        </p:tav>
                                        <p:tav tm="100000">
                                          <p:val>
                                            <p:strVal val="#ppt_w"/>
                                          </p:val>
                                        </p:tav>
                                      </p:tavLst>
                                    </p:anim>
                                    <p:anim calcmode="lin" valueType="num">
                                      <p:cBhvr>
                                        <p:cTn id="11" dur="3000" fill="hold"/>
                                        <p:tgtEl>
                                          <p:spTgt spid="14"/>
                                        </p:tgtEl>
                                        <p:attrNameLst>
                                          <p:attrName>ppt_h</p:attrName>
                                        </p:attrNameLst>
                                      </p:cBhvr>
                                      <p:tavLst>
                                        <p:tav tm="0">
                                          <p:val>
                                            <p:fltVal val="0"/>
                                          </p:val>
                                        </p:tav>
                                        <p:tav tm="100000">
                                          <p:val>
                                            <p:strVal val="#ppt_h"/>
                                          </p:val>
                                        </p:tav>
                                      </p:tavLst>
                                    </p:anim>
                                    <p:anim calcmode="lin" valueType="num">
                                      <p:cBhvr>
                                        <p:cTn id="12" dur="3000" fill="hold"/>
                                        <p:tgtEl>
                                          <p:spTgt spid="14"/>
                                        </p:tgtEl>
                                        <p:attrNameLst>
                                          <p:attrName>ppt_x</p:attrName>
                                        </p:attrNameLst>
                                      </p:cBhvr>
                                      <p:tavLst>
                                        <p:tav tm="0">
                                          <p:val>
                                            <p:fltVal val="0.5"/>
                                          </p:val>
                                        </p:tav>
                                        <p:tav tm="100000">
                                          <p:val>
                                            <p:strVal val="#ppt_x"/>
                                          </p:val>
                                        </p:tav>
                                      </p:tavLst>
                                    </p:anim>
                                    <p:anim calcmode="lin" valueType="num">
                                      <p:cBhvr>
                                        <p:cTn id="13" dur="3000" fill="hold"/>
                                        <p:tgtEl>
                                          <p:spTgt spid="1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p:cTn id="16" dur="3000" fill="hold"/>
                                        <p:tgtEl>
                                          <p:spTgt spid="15"/>
                                        </p:tgtEl>
                                        <p:attrNameLst>
                                          <p:attrName>ppt_w</p:attrName>
                                        </p:attrNameLst>
                                      </p:cBhvr>
                                      <p:tavLst>
                                        <p:tav tm="0">
                                          <p:val>
                                            <p:fltVal val="0"/>
                                          </p:val>
                                        </p:tav>
                                        <p:tav tm="100000">
                                          <p:val>
                                            <p:strVal val="#ppt_w"/>
                                          </p:val>
                                        </p:tav>
                                      </p:tavLst>
                                    </p:anim>
                                    <p:anim calcmode="lin" valueType="num">
                                      <p:cBhvr>
                                        <p:cTn id="17" dur="3000" fill="hold"/>
                                        <p:tgtEl>
                                          <p:spTgt spid="15"/>
                                        </p:tgtEl>
                                        <p:attrNameLst>
                                          <p:attrName>ppt_h</p:attrName>
                                        </p:attrNameLst>
                                      </p:cBhvr>
                                      <p:tavLst>
                                        <p:tav tm="0">
                                          <p:val>
                                            <p:fltVal val="0"/>
                                          </p:val>
                                        </p:tav>
                                        <p:tav tm="100000">
                                          <p:val>
                                            <p:strVal val="#ppt_h"/>
                                          </p:val>
                                        </p:tav>
                                      </p:tavLst>
                                    </p:anim>
                                    <p:anim calcmode="lin" valueType="num">
                                      <p:cBhvr>
                                        <p:cTn id="18" dur="3000" fill="hold"/>
                                        <p:tgtEl>
                                          <p:spTgt spid="15"/>
                                        </p:tgtEl>
                                        <p:attrNameLst>
                                          <p:attrName>ppt_x</p:attrName>
                                        </p:attrNameLst>
                                      </p:cBhvr>
                                      <p:tavLst>
                                        <p:tav tm="0">
                                          <p:val>
                                            <p:fltVal val="0.5"/>
                                          </p:val>
                                        </p:tav>
                                        <p:tav tm="100000">
                                          <p:val>
                                            <p:strVal val="#ppt_x"/>
                                          </p:val>
                                        </p:tav>
                                      </p:tavLst>
                                    </p:anim>
                                    <p:anim calcmode="lin" valueType="num">
                                      <p:cBhvr>
                                        <p:cTn id="19" dur="3000" fill="hold"/>
                                        <p:tgtEl>
                                          <p:spTgt spid="1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3000" fill="hold"/>
                                        <p:tgtEl>
                                          <p:spTgt spid="16"/>
                                        </p:tgtEl>
                                        <p:attrNameLst>
                                          <p:attrName>ppt_w</p:attrName>
                                        </p:attrNameLst>
                                      </p:cBhvr>
                                      <p:tavLst>
                                        <p:tav tm="0">
                                          <p:val>
                                            <p:fltVal val="0"/>
                                          </p:val>
                                        </p:tav>
                                        <p:tav tm="100000">
                                          <p:val>
                                            <p:strVal val="#ppt_w"/>
                                          </p:val>
                                        </p:tav>
                                      </p:tavLst>
                                    </p:anim>
                                    <p:anim calcmode="lin" valueType="num">
                                      <p:cBhvr>
                                        <p:cTn id="23" dur="3000" fill="hold"/>
                                        <p:tgtEl>
                                          <p:spTgt spid="16"/>
                                        </p:tgtEl>
                                        <p:attrNameLst>
                                          <p:attrName>ppt_h</p:attrName>
                                        </p:attrNameLst>
                                      </p:cBhvr>
                                      <p:tavLst>
                                        <p:tav tm="0">
                                          <p:val>
                                            <p:fltVal val="0"/>
                                          </p:val>
                                        </p:tav>
                                        <p:tav tm="100000">
                                          <p:val>
                                            <p:strVal val="#ppt_h"/>
                                          </p:val>
                                        </p:tav>
                                      </p:tavLst>
                                    </p:anim>
                                    <p:anim calcmode="lin" valueType="num">
                                      <p:cBhvr>
                                        <p:cTn id="24" dur="3000" fill="hold"/>
                                        <p:tgtEl>
                                          <p:spTgt spid="16"/>
                                        </p:tgtEl>
                                        <p:attrNameLst>
                                          <p:attrName>ppt_x</p:attrName>
                                        </p:attrNameLst>
                                      </p:cBhvr>
                                      <p:tavLst>
                                        <p:tav tm="0">
                                          <p:val>
                                            <p:fltVal val="0.5"/>
                                          </p:val>
                                        </p:tav>
                                        <p:tav tm="100000">
                                          <p:val>
                                            <p:strVal val="#ppt_x"/>
                                          </p:val>
                                        </p:tav>
                                      </p:tavLst>
                                    </p:anim>
                                    <p:anim calcmode="lin" valueType="num">
                                      <p:cBhvr>
                                        <p:cTn id="25" dur="3000" fill="hold"/>
                                        <p:tgtEl>
                                          <p:spTgt spid="1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3000" fill="hold"/>
                                        <p:tgtEl>
                                          <p:spTgt spid="17"/>
                                        </p:tgtEl>
                                        <p:attrNameLst>
                                          <p:attrName>ppt_w</p:attrName>
                                        </p:attrNameLst>
                                      </p:cBhvr>
                                      <p:tavLst>
                                        <p:tav tm="0">
                                          <p:val>
                                            <p:fltVal val="0"/>
                                          </p:val>
                                        </p:tav>
                                        <p:tav tm="100000">
                                          <p:val>
                                            <p:strVal val="#ppt_w"/>
                                          </p:val>
                                        </p:tav>
                                      </p:tavLst>
                                    </p:anim>
                                    <p:anim calcmode="lin" valueType="num">
                                      <p:cBhvr>
                                        <p:cTn id="29" dur="3000" fill="hold"/>
                                        <p:tgtEl>
                                          <p:spTgt spid="17"/>
                                        </p:tgtEl>
                                        <p:attrNameLst>
                                          <p:attrName>ppt_h</p:attrName>
                                        </p:attrNameLst>
                                      </p:cBhvr>
                                      <p:tavLst>
                                        <p:tav tm="0">
                                          <p:val>
                                            <p:fltVal val="0"/>
                                          </p:val>
                                        </p:tav>
                                        <p:tav tm="100000">
                                          <p:val>
                                            <p:strVal val="#ppt_h"/>
                                          </p:val>
                                        </p:tav>
                                      </p:tavLst>
                                    </p:anim>
                                    <p:anim calcmode="lin" valueType="num">
                                      <p:cBhvr>
                                        <p:cTn id="30" dur="3000" fill="hold"/>
                                        <p:tgtEl>
                                          <p:spTgt spid="17"/>
                                        </p:tgtEl>
                                        <p:attrNameLst>
                                          <p:attrName>ppt_x</p:attrName>
                                        </p:attrNameLst>
                                      </p:cBhvr>
                                      <p:tavLst>
                                        <p:tav tm="0">
                                          <p:val>
                                            <p:fltVal val="0.5"/>
                                          </p:val>
                                        </p:tav>
                                        <p:tav tm="100000">
                                          <p:val>
                                            <p:strVal val="#ppt_x"/>
                                          </p:val>
                                        </p:tav>
                                      </p:tavLst>
                                    </p:anim>
                                    <p:anim calcmode="lin" valueType="num">
                                      <p:cBhvr>
                                        <p:cTn id="31" dur="3000" fill="hold"/>
                                        <p:tgtEl>
                                          <p:spTgt spid="1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3000" fill="hold"/>
                                        <p:tgtEl>
                                          <p:spTgt spid="18"/>
                                        </p:tgtEl>
                                        <p:attrNameLst>
                                          <p:attrName>ppt_w</p:attrName>
                                        </p:attrNameLst>
                                      </p:cBhvr>
                                      <p:tavLst>
                                        <p:tav tm="0">
                                          <p:val>
                                            <p:fltVal val="0"/>
                                          </p:val>
                                        </p:tav>
                                        <p:tav tm="100000">
                                          <p:val>
                                            <p:strVal val="#ppt_w"/>
                                          </p:val>
                                        </p:tav>
                                      </p:tavLst>
                                    </p:anim>
                                    <p:anim calcmode="lin" valueType="num">
                                      <p:cBhvr>
                                        <p:cTn id="35" dur="3000" fill="hold"/>
                                        <p:tgtEl>
                                          <p:spTgt spid="18"/>
                                        </p:tgtEl>
                                        <p:attrNameLst>
                                          <p:attrName>ppt_h</p:attrName>
                                        </p:attrNameLst>
                                      </p:cBhvr>
                                      <p:tavLst>
                                        <p:tav tm="0">
                                          <p:val>
                                            <p:fltVal val="0"/>
                                          </p:val>
                                        </p:tav>
                                        <p:tav tm="100000">
                                          <p:val>
                                            <p:strVal val="#ppt_h"/>
                                          </p:val>
                                        </p:tav>
                                      </p:tavLst>
                                    </p:anim>
                                    <p:anim calcmode="lin" valueType="num">
                                      <p:cBhvr>
                                        <p:cTn id="36" dur="3000" fill="hold"/>
                                        <p:tgtEl>
                                          <p:spTgt spid="18"/>
                                        </p:tgtEl>
                                        <p:attrNameLst>
                                          <p:attrName>ppt_x</p:attrName>
                                        </p:attrNameLst>
                                      </p:cBhvr>
                                      <p:tavLst>
                                        <p:tav tm="0">
                                          <p:val>
                                            <p:fltVal val="0.5"/>
                                          </p:val>
                                        </p:tav>
                                        <p:tav tm="100000">
                                          <p:val>
                                            <p:strVal val="#ppt_x"/>
                                          </p:val>
                                        </p:tav>
                                      </p:tavLst>
                                    </p:anim>
                                    <p:anim calcmode="lin" valueType="num">
                                      <p:cBhvr>
                                        <p:cTn id="37" dur="3000" fill="hold"/>
                                        <p:tgtEl>
                                          <p:spTgt spid="1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3000" fill="hold"/>
                                        <p:tgtEl>
                                          <p:spTgt spid="19"/>
                                        </p:tgtEl>
                                        <p:attrNameLst>
                                          <p:attrName>ppt_w</p:attrName>
                                        </p:attrNameLst>
                                      </p:cBhvr>
                                      <p:tavLst>
                                        <p:tav tm="0">
                                          <p:val>
                                            <p:fltVal val="0"/>
                                          </p:val>
                                        </p:tav>
                                        <p:tav tm="100000">
                                          <p:val>
                                            <p:strVal val="#ppt_w"/>
                                          </p:val>
                                        </p:tav>
                                      </p:tavLst>
                                    </p:anim>
                                    <p:anim calcmode="lin" valueType="num">
                                      <p:cBhvr>
                                        <p:cTn id="41" dur="3000" fill="hold"/>
                                        <p:tgtEl>
                                          <p:spTgt spid="19"/>
                                        </p:tgtEl>
                                        <p:attrNameLst>
                                          <p:attrName>ppt_h</p:attrName>
                                        </p:attrNameLst>
                                      </p:cBhvr>
                                      <p:tavLst>
                                        <p:tav tm="0">
                                          <p:val>
                                            <p:fltVal val="0"/>
                                          </p:val>
                                        </p:tav>
                                        <p:tav tm="100000">
                                          <p:val>
                                            <p:strVal val="#ppt_h"/>
                                          </p:val>
                                        </p:tav>
                                      </p:tavLst>
                                    </p:anim>
                                    <p:anim calcmode="lin" valueType="num">
                                      <p:cBhvr>
                                        <p:cTn id="42" dur="3000" fill="hold"/>
                                        <p:tgtEl>
                                          <p:spTgt spid="19"/>
                                        </p:tgtEl>
                                        <p:attrNameLst>
                                          <p:attrName>ppt_x</p:attrName>
                                        </p:attrNameLst>
                                      </p:cBhvr>
                                      <p:tavLst>
                                        <p:tav tm="0">
                                          <p:val>
                                            <p:fltVal val="0.5"/>
                                          </p:val>
                                        </p:tav>
                                        <p:tav tm="100000">
                                          <p:val>
                                            <p:strVal val="#ppt_x"/>
                                          </p:val>
                                        </p:tav>
                                      </p:tavLst>
                                    </p:anim>
                                    <p:anim calcmode="lin" valueType="num">
                                      <p:cBhvr>
                                        <p:cTn id="43" dur="3000" fill="hold"/>
                                        <p:tgtEl>
                                          <p:spTgt spid="1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3000" fill="hold"/>
                                        <p:tgtEl>
                                          <p:spTgt spid="20"/>
                                        </p:tgtEl>
                                        <p:attrNameLst>
                                          <p:attrName>ppt_w</p:attrName>
                                        </p:attrNameLst>
                                      </p:cBhvr>
                                      <p:tavLst>
                                        <p:tav tm="0">
                                          <p:val>
                                            <p:fltVal val="0"/>
                                          </p:val>
                                        </p:tav>
                                        <p:tav tm="100000">
                                          <p:val>
                                            <p:strVal val="#ppt_w"/>
                                          </p:val>
                                        </p:tav>
                                      </p:tavLst>
                                    </p:anim>
                                    <p:anim calcmode="lin" valueType="num">
                                      <p:cBhvr>
                                        <p:cTn id="47" dur="3000" fill="hold"/>
                                        <p:tgtEl>
                                          <p:spTgt spid="20"/>
                                        </p:tgtEl>
                                        <p:attrNameLst>
                                          <p:attrName>ppt_h</p:attrName>
                                        </p:attrNameLst>
                                      </p:cBhvr>
                                      <p:tavLst>
                                        <p:tav tm="0">
                                          <p:val>
                                            <p:fltVal val="0"/>
                                          </p:val>
                                        </p:tav>
                                        <p:tav tm="100000">
                                          <p:val>
                                            <p:strVal val="#ppt_h"/>
                                          </p:val>
                                        </p:tav>
                                      </p:tavLst>
                                    </p:anim>
                                    <p:anim calcmode="lin" valueType="num">
                                      <p:cBhvr>
                                        <p:cTn id="48" dur="3000" fill="hold"/>
                                        <p:tgtEl>
                                          <p:spTgt spid="20"/>
                                        </p:tgtEl>
                                        <p:attrNameLst>
                                          <p:attrName>ppt_x</p:attrName>
                                        </p:attrNameLst>
                                      </p:cBhvr>
                                      <p:tavLst>
                                        <p:tav tm="0">
                                          <p:val>
                                            <p:fltVal val="0.5"/>
                                          </p:val>
                                        </p:tav>
                                        <p:tav tm="100000">
                                          <p:val>
                                            <p:strVal val="#ppt_x"/>
                                          </p:val>
                                        </p:tav>
                                      </p:tavLst>
                                    </p:anim>
                                    <p:anim calcmode="lin" valueType="num">
                                      <p:cBhvr>
                                        <p:cTn id="49" dur="3000" fill="hold"/>
                                        <p:tgtEl>
                                          <p:spTgt spid="2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p:cTn id="52" dur="3000" fill="hold"/>
                                        <p:tgtEl>
                                          <p:spTgt spid="21"/>
                                        </p:tgtEl>
                                        <p:attrNameLst>
                                          <p:attrName>ppt_w</p:attrName>
                                        </p:attrNameLst>
                                      </p:cBhvr>
                                      <p:tavLst>
                                        <p:tav tm="0">
                                          <p:val>
                                            <p:fltVal val="0"/>
                                          </p:val>
                                        </p:tav>
                                        <p:tav tm="100000">
                                          <p:val>
                                            <p:strVal val="#ppt_w"/>
                                          </p:val>
                                        </p:tav>
                                      </p:tavLst>
                                    </p:anim>
                                    <p:anim calcmode="lin" valueType="num">
                                      <p:cBhvr>
                                        <p:cTn id="53" dur="3000" fill="hold"/>
                                        <p:tgtEl>
                                          <p:spTgt spid="21"/>
                                        </p:tgtEl>
                                        <p:attrNameLst>
                                          <p:attrName>ppt_h</p:attrName>
                                        </p:attrNameLst>
                                      </p:cBhvr>
                                      <p:tavLst>
                                        <p:tav tm="0">
                                          <p:val>
                                            <p:fltVal val="0"/>
                                          </p:val>
                                        </p:tav>
                                        <p:tav tm="100000">
                                          <p:val>
                                            <p:strVal val="#ppt_h"/>
                                          </p:val>
                                        </p:tav>
                                      </p:tavLst>
                                    </p:anim>
                                    <p:anim calcmode="lin" valueType="num">
                                      <p:cBhvr>
                                        <p:cTn id="54" dur="3000" fill="hold"/>
                                        <p:tgtEl>
                                          <p:spTgt spid="21"/>
                                        </p:tgtEl>
                                        <p:attrNameLst>
                                          <p:attrName>ppt_x</p:attrName>
                                        </p:attrNameLst>
                                      </p:cBhvr>
                                      <p:tavLst>
                                        <p:tav tm="0">
                                          <p:val>
                                            <p:fltVal val="0.5"/>
                                          </p:val>
                                        </p:tav>
                                        <p:tav tm="100000">
                                          <p:val>
                                            <p:strVal val="#ppt_x"/>
                                          </p:val>
                                        </p:tav>
                                      </p:tavLst>
                                    </p:anim>
                                    <p:anim calcmode="lin" valueType="num">
                                      <p:cBhvr>
                                        <p:cTn id="55" dur="3000" fill="hold"/>
                                        <p:tgtEl>
                                          <p:spTgt spid="2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3000" fill="hold"/>
                                        <p:tgtEl>
                                          <p:spTgt spid="22"/>
                                        </p:tgtEl>
                                        <p:attrNameLst>
                                          <p:attrName>ppt_w</p:attrName>
                                        </p:attrNameLst>
                                      </p:cBhvr>
                                      <p:tavLst>
                                        <p:tav tm="0">
                                          <p:val>
                                            <p:fltVal val="0"/>
                                          </p:val>
                                        </p:tav>
                                        <p:tav tm="100000">
                                          <p:val>
                                            <p:strVal val="#ppt_w"/>
                                          </p:val>
                                        </p:tav>
                                      </p:tavLst>
                                    </p:anim>
                                    <p:anim calcmode="lin" valueType="num">
                                      <p:cBhvr>
                                        <p:cTn id="59" dur="3000" fill="hold"/>
                                        <p:tgtEl>
                                          <p:spTgt spid="22"/>
                                        </p:tgtEl>
                                        <p:attrNameLst>
                                          <p:attrName>ppt_h</p:attrName>
                                        </p:attrNameLst>
                                      </p:cBhvr>
                                      <p:tavLst>
                                        <p:tav tm="0">
                                          <p:val>
                                            <p:fltVal val="0"/>
                                          </p:val>
                                        </p:tav>
                                        <p:tav tm="100000">
                                          <p:val>
                                            <p:strVal val="#ppt_h"/>
                                          </p:val>
                                        </p:tav>
                                      </p:tavLst>
                                    </p:anim>
                                    <p:anim calcmode="lin" valueType="num">
                                      <p:cBhvr>
                                        <p:cTn id="60" dur="3000" fill="hold"/>
                                        <p:tgtEl>
                                          <p:spTgt spid="22"/>
                                        </p:tgtEl>
                                        <p:attrNameLst>
                                          <p:attrName>ppt_x</p:attrName>
                                        </p:attrNameLst>
                                      </p:cBhvr>
                                      <p:tavLst>
                                        <p:tav tm="0">
                                          <p:val>
                                            <p:fltVal val="0.5"/>
                                          </p:val>
                                        </p:tav>
                                        <p:tav tm="100000">
                                          <p:val>
                                            <p:strVal val="#ppt_x"/>
                                          </p:val>
                                        </p:tav>
                                      </p:tavLst>
                                    </p:anim>
                                    <p:anim calcmode="lin" valueType="num">
                                      <p:cBhvr>
                                        <p:cTn id="61" dur="3000" fill="hold"/>
                                        <p:tgtEl>
                                          <p:spTgt spid="22"/>
                                        </p:tgtEl>
                                        <p:attrNameLst>
                                          <p:attrName>ppt_y</p:attrName>
                                        </p:attrNameLst>
                                      </p:cBhvr>
                                      <p:tavLst>
                                        <p:tav tm="0">
                                          <p:val>
                                            <p:fltVal val="0.5"/>
                                          </p:val>
                                        </p:tav>
                                        <p:tav tm="100000">
                                          <p:val>
                                            <p:strVal val="#ppt_y"/>
                                          </p:val>
                                        </p:tav>
                                      </p:tavLst>
                                    </p:anim>
                                  </p:childTnLst>
                                </p:cTn>
                              </p:par>
                              <p:par>
                                <p:cTn id="62" presetID="8" presetClass="emph" presetSubtype="0" autoRev="1" fill="hold"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7"/>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8"/>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19"/>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20"/>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21"/>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22"/>
                                        </p:tgtEl>
                                        <p:attrNameLst>
                                          <p:attrName>r</p:attrName>
                                        </p:attrNameLst>
                                      </p:cBhvr>
                                    </p:animRot>
                                  </p:childTnLst>
                                </p:cTn>
                              </p:par>
                            </p:childTnLst>
                          </p:cTn>
                        </p:par>
                        <p:par>
                          <p:cTn id="80" fill="hold">
                            <p:stCondLst>
                              <p:cond delay="6000"/>
                            </p:stCondLst>
                            <p:childTnLst>
                              <p:par>
                                <p:cTn id="81" presetID="23" presetClass="exit" presetSubtype="544" fill="hold" nodeType="afterEffect">
                                  <p:stCondLst>
                                    <p:cond delay="0"/>
                                  </p:stCondLst>
                                  <p:childTnLst>
                                    <p:anim calcmode="lin" valueType="num">
                                      <p:cBhvr>
                                        <p:cTn id="82" dur="3000"/>
                                        <p:tgtEl>
                                          <p:spTgt spid="14"/>
                                        </p:tgtEl>
                                        <p:attrNameLst>
                                          <p:attrName>ppt_w</p:attrName>
                                        </p:attrNameLst>
                                      </p:cBhvr>
                                      <p:tavLst>
                                        <p:tav tm="0">
                                          <p:val>
                                            <p:strVal val="ppt_w"/>
                                          </p:val>
                                        </p:tav>
                                        <p:tav tm="100000">
                                          <p:val>
                                            <p:fltVal val="0"/>
                                          </p:val>
                                        </p:tav>
                                      </p:tavLst>
                                    </p:anim>
                                    <p:anim calcmode="lin" valueType="num">
                                      <p:cBhvr>
                                        <p:cTn id="83" dur="3000"/>
                                        <p:tgtEl>
                                          <p:spTgt spid="14"/>
                                        </p:tgtEl>
                                        <p:attrNameLst>
                                          <p:attrName>ppt_h</p:attrName>
                                        </p:attrNameLst>
                                      </p:cBhvr>
                                      <p:tavLst>
                                        <p:tav tm="0">
                                          <p:val>
                                            <p:strVal val="ppt_h"/>
                                          </p:val>
                                        </p:tav>
                                        <p:tav tm="100000">
                                          <p:val>
                                            <p:fltVal val="0"/>
                                          </p:val>
                                        </p:tav>
                                      </p:tavLst>
                                    </p:anim>
                                    <p:anim calcmode="lin" valueType="num">
                                      <p:cBhvr>
                                        <p:cTn id="84" dur="3000"/>
                                        <p:tgtEl>
                                          <p:spTgt spid="14"/>
                                        </p:tgtEl>
                                        <p:attrNameLst>
                                          <p:attrName>ppt_x</p:attrName>
                                        </p:attrNameLst>
                                      </p:cBhvr>
                                      <p:tavLst>
                                        <p:tav tm="0">
                                          <p:val>
                                            <p:strVal val="ppt_x"/>
                                          </p:val>
                                        </p:tav>
                                        <p:tav tm="100000">
                                          <p:val>
                                            <p:fltVal val="0.5"/>
                                          </p:val>
                                        </p:tav>
                                      </p:tavLst>
                                    </p:anim>
                                    <p:anim calcmode="lin" valueType="num">
                                      <p:cBhvr>
                                        <p:cTn id="85" dur="3000"/>
                                        <p:tgtEl>
                                          <p:spTgt spid="14"/>
                                        </p:tgtEl>
                                        <p:attrNameLst>
                                          <p:attrName>ppt_y</p:attrName>
                                        </p:attrNameLst>
                                      </p:cBhvr>
                                      <p:tavLst>
                                        <p:tav tm="0">
                                          <p:val>
                                            <p:strVal val="ppt_y"/>
                                          </p:val>
                                        </p:tav>
                                        <p:tav tm="100000">
                                          <p:val>
                                            <p:fltVal val="0.5"/>
                                          </p:val>
                                        </p:tav>
                                      </p:tavLst>
                                    </p:anim>
                                    <p:set>
                                      <p:cBhvr>
                                        <p:cTn id="86" dur="1" fill="hold">
                                          <p:stCondLst>
                                            <p:cond delay="2999"/>
                                          </p:stCondLst>
                                        </p:cTn>
                                        <p:tgtEl>
                                          <p:spTgt spid="14"/>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5"/>
                                        </p:tgtEl>
                                        <p:attrNameLst>
                                          <p:attrName>ppt_w</p:attrName>
                                        </p:attrNameLst>
                                      </p:cBhvr>
                                      <p:tavLst>
                                        <p:tav tm="0">
                                          <p:val>
                                            <p:strVal val="ppt_w"/>
                                          </p:val>
                                        </p:tav>
                                        <p:tav tm="100000">
                                          <p:val>
                                            <p:fltVal val="0"/>
                                          </p:val>
                                        </p:tav>
                                      </p:tavLst>
                                    </p:anim>
                                    <p:anim calcmode="lin" valueType="num">
                                      <p:cBhvr>
                                        <p:cTn id="89" dur="3000"/>
                                        <p:tgtEl>
                                          <p:spTgt spid="15"/>
                                        </p:tgtEl>
                                        <p:attrNameLst>
                                          <p:attrName>ppt_h</p:attrName>
                                        </p:attrNameLst>
                                      </p:cBhvr>
                                      <p:tavLst>
                                        <p:tav tm="0">
                                          <p:val>
                                            <p:strVal val="ppt_h"/>
                                          </p:val>
                                        </p:tav>
                                        <p:tav tm="100000">
                                          <p:val>
                                            <p:fltVal val="0"/>
                                          </p:val>
                                        </p:tav>
                                      </p:tavLst>
                                    </p:anim>
                                    <p:anim calcmode="lin" valueType="num">
                                      <p:cBhvr>
                                        <p:cTn id="90" dur="3000"/>
                                        <p:tgtEl>
                                          <p:spTgt spid="15"/>
                                        </p:tgtEl>
                                        <p:attrNameLst>
                                          <p:attrName>ppt_x</p:attrName>
                                        </p:attrNameLst>
                                      </p:cBhvr>
                                      <p:tavLst>
                                        <p:tav tm="0">
                                          <p:val>
                                            <p:strVal val="ppt_x"/>
                                          </p:val>
                                        </p:tav>
                                        <p:tav tm="100000">
                                          <p:val>
                                            <p:fltVal val="0.5"/>
                                          </p:val>
                                        </p:tav>
                                      </p:tavLst>
                                    </p:anim>
                                    <p:anim calcmode="lin" valueType="num">
                                      <p:cBhvr>
                                        <p:cTn id="91" dur="3000"/>
                                        <p:tgtEl>
                                          <p:spTgt spid="15"/>
                                        </p:tgtEl>
                                        <p:attrNameLst>
                                          <p:attrName>ppt_y</p:attrName>
                                        </p:attrNameLst>
                                      </p:cBhvr>
                                      <p:tavLst>
                                        <p:tav tm="0">
                                          <p:val>
                                            <p:strVal val="ppt_y"/>
                                          </p:val>
                                        </p:tav>
                                        <p:tav tm="100000">
                                          <p:val>
                                            <p:fltVal val="0.5"/>
                                          </p:val>
                                        </p:tav>
                                      </p:tavLst>
                                    </p:anim>
                                    <p:set>
                                      <p:cBhvr>
                                        <p:cTn id="92" dur="1" fill="hold">
                                          <p:stCondLst>
                                            <p:cond delay="2999"/>
                                          </p:stCondLst>
                                        </p:cTn>
                                        <p:tgtEl>
                                          <p:spTgt spid="15"/>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16"/>
                                        </p:tgtEl>
                                        <p:attrNameLst>
                                          <p:attrName>ppt_w</p:attrName>
                                        </p:attrNameLst>
                                      </p:cBhvr>
                                      <p:tavLst>
                                        <p:tav tm="0">
                                          <p:val>
                                            <p:strVal val="ppt_w"/>
                                          </p:val>
                                        </p:tav>
                                        <p:tav tm="100000">
                                          <p:val>
                                            <p:fltVal val="0"/>
                                          </p:val>
                                        </p:tav>
                                      </p:tavLst>
                                    </p:anim>
                                    <p:anim calcmode="lin" valueType="num">
                                      <p:cBhvr>
                                        <p:cTn id="95" dur="3000"/>
                                        <p:tgtEl>
                                          <p:spTgt spid="16"/>
                                        </p:tgtEl>
                                        <p:attrNameLst>
                                          <p:attrName>ppt_h</p:attrName>
                                        </p:attrNameLst>
                                      </p:cBhvr>
                                      <p:tavLst>
                                        <p:tav tm="0">
                                          <p:val>
                                            <p:strVal val="ppt_h"/>
                                          </p:val>
                                        </p:tav>
                                        <p:tav tm="100000">
                                          <p:val>
                                            <p:fltVal val="0"/>
                                          </p:val>
                                        </p:tav>
                                      </p:tavLst>
                                    </p:anim>
                                    <p:anim calcmode="lin" valueType="num">
                                      <p:cBhvr>
                                        <p:cTn id="96" dur="3000"/>
                                        <p:tgtEl>
                                          <p:spTgt spid="16"/>
                                        </p:tgtEl>
                                        <p:attrNameLst>
                                          <p:attrName>ppt_x</p:attrName>
                                        </p:attrNameLst>
                                      </p:cBhvr>
                                      <p:tavLst>
                                        <p:tav tm="0">
                                          <p:val>
                                            <p:strVal val="ppt_x"/>
                                          </p:val>
                                        </p:tav>
                                        <p:tav tm="100000">
                                          <p:val>
                                            <p:fltVal val="0.5"/>
                                          </p:val>
                                        </p:tav>
                                      </p:tavLst>
                                    </p:anim>
                                    <p:anim calcmode="lin" valueType="num">
                                      <p:cBhvr>
                                        <p:cTn id="97" dur="3000"/>
                                        <p:tgtEl>
                                          <p:spTgt spid="16"/>
                                        </p:tgtEl>
                                        <p:attrNameLst>
                                          <p:attrName>ppt_y</p:attrName>
                                        </p:attrNameLst>
                                      </p:cBhvr>
                                      <p:tavLst>
                                        <p:tav tm="0">
                                          <p:val>
                                            <p:strVal val="ppt_y"/>
                                          </p:val>
                                        </p:tav>
                                        <p:tav tm="100000">
                                          <p:val>
                                            <p:fltVal val="0.5"/>
                                          </p:val>
                                        </p:tav>
                                      </p:tavLst>
                                    </p:anim>
                                    <p:set>
                                      <p:cBhvr>
                                        <p:cTn id="98" dur="1" fill="hold">
                                          <p:stCondLst>
                                            <p:cond delay="2999"/>
                                          </p:stCondLst>
                                        </p:cTn>
                                        <p:tgtEl>
                                          <p:spTgt spid="16"/>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17"/>
                                        </p:tgtEl>
                                        <p:attrNameLst>
                                          <p:attrName>ppt_w</p:attrName>
                                        </p:attrNameLst>
                                      </p:cBhvr>
                                      <p:tavLst>
                                        <p:tav tm="0">
                                          <p:val>
                                            <p:strVal val="ppt_w"/>
                                          </p:val>
                                        </p:tav>
                                        <p:tav tm="100000">
                                          <p:val>
                                            <p:fltVal val="0"/>
                                          </p:val>
                                        </p:tav>
                                      </p:tavLst>
                                    </p:anim>
                                    <p:anim calcmode="lin" valueType="num">
                                      <p:cBhvr>
                                        <p:cTn id="101" dur="3000"/>
                                        <p:tgtEl>
                                          <p:spTgt spid="17"/>
                                        </p:tgtEl>
                                        <p:attrNameLst>
                                          <p:attrName>ppt_h</p:attrName>
                                        </p:attrNameLst>
                                      </p:cBhvr>
                                      <p:tavLst>
                                        <p:tav tm="0">
                                          <p:val>
                                            <p:strVal val="ppt_h"/>
                                          </p:val>
                                        </p:tav>
                                        <p:tav tm="100000">
                                          <p:val>
                                            <p:fltVal val="0"/>
                                          </p:val>
                                        </p:tav>
                                      </p:tavLst>
                                    </p:anim>
                                    <p:anim calcmode="lin" valueType="num">
                                      <p:cBhvr>
                                        <p:cTn id="102" dur="3000"/>
                                        <p:tgtEl>
                                          <p:spTgt spid="17"/>
                                        </p:tgtEl>
                                        <p:attrNameLst>
                                          <p:attrName>ppt_x</p:attrName>
                                        </p:attrNameLst>
                                      </p:cBhvr>
                                      <p:tavLst>
                                        <p:tav tm="0">
                                          <p:val>
                                            <p:strVal val="ppt_x"/>
                                          </p:val>
                                        </p:tav>
                                        <p:tav tm="100000">
                                          <p:val>
                                            <p:fltVal val="0.5"/>
                                          </p:val>
                                        </p:tav>
                                      </p:tavLst>
                                    </p:anim>
                                    <p:anim calcmode="lin" valueType="num">
                                      <p:cBhvr>
                                        <p:cTn id="103" dur="3000"/>
                                        <p:tgtEl>
                                          <p:spTgt spid="17"/>
                                        </p:tgtEl>
                                        <p:attrNameLst>
                                          <p:attrName>ppt_y</p:attrName>
                                        </p:attrNameLst>
                                      </p:cBhvr>
                                      <p:tavLst>
                                        <p:tav tm="0">
                                          <p:val>
                                            <p:strVal val="ppt_y"/>
                                          </p:val>
                                        </p:tav>
                                        <p:tav tm="100000">
                                          <p:val>
                                            <p:fltVal val="0.5"/>
                                          </p:val>
                                        </p:tav>
                                      </p:tavLst>
                                    </p:anim>
                                    <p:set>
                                      <p:cBhvr>
                                        <p:cTn id="104" dur="1" fill="hold">
                                          <p:stCondLst>
                                            <p:cond delay="2999"/>
                                          </p:stCondLst>
                                        </p:cTn>
                                        <p:tgtEl>
                                          <p:spTgt spid="17"/>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3000"/>
                                        <p:tgtEl>
                                          <p:spTgt spid="18"/>
                                        </p:tgtEl>
                                        <p:attrNameLst>
                                          <p:attrName>ppt_w</p:attrName>
                                        </p:attrNameLst>
                                      </p:cBhvr>
                                      <p:tavLst>
                                        <p:tav tm="0">
                                          <p:val>
                                            <p:strVal val="ppt_w"/>
                                          </p:val>
                                        </p:tav>
                                        <p:tav tm="100000">
                                          <p:val>
                                            <p:fltVal val="0"/>
                                          </p:val>
                                        </p:tav>
                                      </p:tavLst>
                                    </p:anim>
                                    <p:anim calcmode="lin" valueType="num">
                                      <p:cBhvr>
                                        <p:cTn id="107" dur="3000"/>
                                        <p:tgtEl>
                                          <p:spTgt spid="18"/>
                                        </p:tgtEl>
                                        <p:attrNameLst>
                                          <p:attrName>ppt_h</p:attrName>
                                        </p:attrNameLst>
                                      </p:cBhvr>
                                      <p:tavLst>
                                        <p:tav tm="0">
                                          <p:val>
                                            <p:strVal val="ppt_h"/>
                                          </p:val>
                                        </p:tav>
                                        <p:tav tm="100000">
                                          <p:val>
                                            <p:fltVal val="0"/>
                                          </p:val>
                                        </p:tav>
                                      </p:tavLst>
                                    </p:anim>
                                    <p:anim calcmode="lin" valueType="num">
                                      <p:cBhvr>
                                        <p:cTn id="108" dur="3000"/>
                                        <p:tgtEl>
                                          <p:spTgt spid="18"/>
                                        </p:tgtEl>
                                        <p:attrNameLst>
                                          <p:attrName>ppt_x</p:attrName>
                                        </p:attrNameLst>
                                      </p:cBhvr>
                                      <p:tavLst>
                                        <p:tav tm="0">
                                          <p:val>
                                            <p:strVal val="ppt_x"/>
                                          </p:val>
                                        </p:tav>
                                        <p:tav tm="100000">
                                          <p:val>
                                            <p:fltVal val="0.5"/>
                                          </p:val>
                                        </p:tav>
                                      </p:tavLst>
                                    </p:anim>
                                    <p:anim calcmode="lin" valueType="num">
                                      <p:cBhvr>
                                        <p:cTn id="109" dur="3000"/>
                                        <p:tgtEl>
                                          <p:spTgt spid="18"/>
                                        </p:tgtEl>
                                        <p:attrNameLst>
                                          <p:attrName>ppt_y</p:attrName>
                                        </p:attrNameLst>
                                      </p:cBhvr>
                                      <p:tavLst>
                                        <p:tav tm="0">
                                          <p:val>
                                            <p:strVal val="ppt_y"/>
                                          </p:val>
                                        </p:tav>
                                        <p:tav tm="100000">
                                          <p:val>
                                            <p:fltVal val="0.5"/>
                                          </p:val>
                                        </p:tav>
                                      </p:tavLst>
                                    </p:anim>
                                    <p:set>
                                      <p:cBhvr>
                                        <p:cTn id="110" dur="1" fill="hold">
                                          <p:stCondLst>
                                            <p:cond delay="2999"/>
                                          </p:stCondLst>
                                        </p:cTn>
                                        <p:tgtEl>
                                          <p:spTgt spid="18"/>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19"/>
                                        </p:tgtEl>
                                        <p:attrNameLst>
                                          <p:attrName>ppt_w</p:attrName>
                                        </p:attrNameLst>
                                      </p:cBhvr>
                                      <p:tavLst>
                                        <p:tav tm="0">
                                          <p:val>
                                            <p:strVal val="ppt_w"/>
                                          </p:val>
                                        </p:tav>
                                        <p:tav tm="100000">
                                          <p:val>
                                            <p:fltVal val="0"/>
                                          </p:val>
                                        </p:tav>
                                      </p:tavLst>
                                    </p:anim>
                                    <p:anim calcmode="lin" valueType="num">
                                      <p:cBhvr>
                                        <p:cTn id="113" dur="3000"/>
                                        <p:tgtEl>
                                          <p:spTgt spid="19"/>
                                        </p:tgtEl>
                                        <p:attrNameLst>
                                          <p:attrName>ppt_h</p:attrName>
                                        </p:attrNameLst>
                                      </p:cBhvr>
                                      <p:tavLst>
                                        <p:tav tm="0">
                                          <p:val>
                                            <p:strVal val="ppt_h"/>
                                          </p:val>
                                        </p:tav>
                                        <p:tav tm="100000">
                                          <p:val>
                                            <p:fltVal val="0"/>
                                          </p:val>
                                        </p:tav>
                                      </p:tavLst>
                                    </p:anim>
                                    <p:anim calcmode="lin" valueType="num">
                                      <p:cBhvr>
                                        <p:cTn id="114" dur="3000"/>
                                        <p:tgtEl>
                                          <p:spTgt spid="19"/>
                                        </p:tgtEl>
                                        <p:attrNameLst>
                                          <p:attrName>ppt_x</p:attrName>
                                        </p:attrNameLst>
                                      </p:cBhvr>
                                      <p:tavLst>
                                        <p:tav tm="0">
                                          <p:val>
                                            <p:strVal val="ppt_x"/>
                                          </p:val>
                                        </p:tav>
                                        <p:tav tm="100000">
                                          <p:val>
                                            <p:fltVal val="0.5"/>
                                          </p:val>
                                        </p:tav>
                                      </p:tavLst>
                                    </p:anim>
                                    <p:anim calcmode="lin" valueType="num">
                                      <p:cBhvr>
                                        <p:cTn id="115" dur="3000"/>
                                        <p:tgtEl>
                                          <p:spTgt spid="19"/>
                                        </p:tgtEl>
                                        <p:attrNameLst>
                                          <p:attrName>ppt_y</p:attrName>
                                        </p:attrNameLst>
                                      </p:cBhvr>
                                      <p:tavLst>
                                        <p:tav tm="0">
                                          <p:val>
                                            <p:strVal val="ppt_y"/>
                                          </p:val>
                                        </p:tav>
                                        <p:tav tm="100000">
                                          <p:val>
                                            <p:fltVal val="0.5"/>
                                          </p:val>
                                        </p:tav>
                                      </p:tavLst>
                                    </p:anim>
                                    <p:set>
                                      <p:cBhvr>
                                        <p:cTn id="116" dur="1" fill="hold">
                                          <p:stCondLst>
                                            <p:cond delay="2999"/>
                                          </p:stCondLst>
                                        </p:cTn>
                                        <p:tgtEl>
                                          <p:spTgt spid="19"/>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20"/>
                                        </p:tgtEl>
                                        <p:attrNameLst>
                                          <p:attrName>ppt_w</p:attrName>
                                        </p:attrNameLst>
                                      </p:cBhvr>
                                      <p:tavLst>
                                        <p:tav tm="0">
                                          <p:val>
                                            <p:strVal val="ppt_w"/>
                                          </p:val>
                                        </p:tav>
                                        <p:tav tm="100000">
                                          <p:val>
                                            <p:fltVal val="0"/>
                                          </p:val>
                                        </p:tav>
                                      </p:tavLst>
                                    </p:anim>
                                    <p:anim calcmode="lin" valueType="num">
                                      <p:cBhvr>
                                        <p:cTn id="119" dur="3000"/>
                                        <p:tgtEl>
                                          <p:spTgt spid="20"/>
                                        </p:tgtEl>
                                        <p:attrNameLst>
                                          <p:attrName>ppt_h</p:attrName>
                                        </p:attrNameLst>
                                      </p:cBhvr>
                                      <p:tavLst>
                                        <p:tav tm="0">
                                          <p:val>
                                            <p:strVal val="ppt_h"/>
                                          </p:val>
                                        </p:tav>
                                        <p:tav tm="100000">
                                          <p:val>
                                            <p:fltVal val="0"/>
                                          </p:val>
                                        </p:tav>
                                      </p:tavLst>
                                    </p:anim>
                                    <p:anim calcmode="lin" valueType="num">
                                      <p:cBhvr>
                                        <p:cTn id="120" dur="3000"/>
                                        <p:tgtEl>
                                          <p:spTgt spid="20"/>
                                        </p:tgtEl>
                                        <p:attrNameLst>
                                          <p:attrName>ppt_x</p:attrName>
                                        </p:attrNameLst>
                                      </p:cBhvr>
                                      <p:tavLst>
                                        <p:tav tm="0">
                                          <p:val>
                                            <p:strVal val="ppt_x"/>
                                          </p:val>
                                        </p:tav>
                                        <p:tav tm="100000">
                                          <p:val>
                                            <p:fltVal val="0.5"/>
                                          </p:val>
                                        </p:tav>
                                      </p:tavLst>
                                    </p:anim>
                                    <p:anim calcmode="lin" valueType="num">
                                      <p:cBhvr>
                                        <p:cTn id="121" dur="3000"/>
                                        <p:tgtEl>
                                          <p:spTgt spid="20"/>
                                        </p:tgtEl>
                                        <p:attrNameLst>
                                          <p:attrName>ppt_y</p:attrName>
                                        </p:attrNameLst>
                                      </p:cBhvr>
                                      <p:tavLst>
                                        <p:tav tm="0">
                                          <p:val>
                                            <p:strVal val="ppt_y"/>
                                          </p:val>
                                        </p:tav>
                                        <p:tav tm="100000">
                                          <p:val>
                                            <p:fltVal val="0.5"/>
                                          </p:val>
                                        </p:tav>
                                      </p:tavLst>
                                    </p:anim>
                                    <p:set>
                                      <p:cBhvr>
                                        <p:cTn id="122" dur="1" fill="hold">
                                          <p:stCondLst>
                                            <p:cond delay="2999"/>
                                          </p:stCondLst>
                                        </p:cTn>
                                        <p:tgtEl>
                                          <p:spTgt spid="20"/>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21"/>
                                        </p:tgtEl>
                                        <p:attrNameLst>
                                          <p:attrName>ppt_w</p:attrName>
                                        </p:attrNameLst>
                                      </p:cBhvr>
                                      <p:tavLst>
                                        <p:tav tm="0">
                                          <p:val>
                                            <p:strVal val="ppt_w"/>
                                          </p:val>
                                        </p:tav>
                                        <p:tav tm="100000">
                                          <p:val>
                                            <p:fltVal val="0"/>
                                          </p:val>
                                        </p:tav>
                                      </p:tavLst>
                                    </p:anim>
                                    <p:anim calcmode="lin" valueType="num">
                                      <p:cBhvr>
                                        <p:cTn id="125" dur="3000"/>
                                        <p:tgtEl>
                                          <p:spTgt spid="21"/>
                                        </p:tgtEl>
                                        <p:attrNameLst>
                                          <p:attrName>ppt_h</p:attrName>
                                        </p:attrNameLst>
                                      </p:cBhvr>
                                      <p:tavLst>
                                        <p:tav tm="0">
                                          <p:val>
                                            <p:strVal val="ppt_h"/>
                                          </p:val>
                                        </p:tav>
                                        <p:tav tm="100000">
                                          <p:val>
                                            <p:fltVal val="0"/>
                                          </p:val>
                                        </p:tav>
                                      </p:tavLst>
                                    </p:anim>
                                    <p:anim calcmode="lin" valueType="num">
                                      <p:cBhvr>
                                        <p:cTn id="126" dur="3000"/>
                                        <p:tgtEl>
                                          <p:spTgt spid="21"/>
                                        </p:tgtEl>
                                        <p:attrNameLst>
                                          <p:attrName>ppt_x</p:attrName>
                                        </p:attrNameLst>
                                      </p:cBhvr>
                                      <p:tavLst>
                                        <p:tav tm="0">
                                          <p:val>
                                            <p:strVal val="ppt_x"/>
                                          </p:val>
                                        </p:tav>
                                        <p:tav tm="100000">
                                          <p:val>
                                            <p:fltVal val="0.5"/>
                                          </p:val>
                                        </p:tav>
                                      </p:tavLst>
                                    </p:anim>
                                    <p:anim calcmode="lin" valueType="num">
                                      <p:cBhvr>
                                        <p:cTn id="127" dur="3000"/>
                                        <p:tgtEl>
                                          <p:spTgt spid="21"/>
                                        </p:tgtEl>
                                        <p:attrNameLst>
                                          <p:attrName>ppt_y</p:attrName>
                                        </p:attrNameLst>
                                      </p:cBhvr>
                                      <p:tavLst>
                                        <p:tav tm="0">
                                          <p:val>
                                            <p:strVal val="ppt_y"/>
                                          </p:val>
                                        </p:tav>
                                        <p:tav tm="100000">
                                          <p:val>
                                            <p:fltVal val="0.5"/>
                                          </p:val>
                                        </p:tav>
                                      </p:tavLst>
                                    </p:anim>
                                    <p:set>
                                      <p:cBhvr>
                                        <p:cTn id="128" dur="1" fill="hold">
                                          <p:stCondLst>
                                            <p:cond delay="2999"/>
                                          </p:stCondLst>
                                        </p:cTn>
                                        <p:tgtEl>
                                          <p:spTgt spid="21"/>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22"/>
                                        </p:tgtEl>
                                        <p:attrNameLst>
                                          <p:attrName>ppt_w</p:attrName>
                                        </p:attrNameLst>
                                      </p:cBhvr>
                                      <p:tavLst>
                                        <p:tav tm="0">
                                          <p:val>
                                            <p:strVal val="ppt_w"/>
                                          </p:val>
                                        </p:tav>
                                        <p:tav tm="100000">
                                          <p:val>
                                            <p:fltVal val="0"/>
                                          </p:val>
                                        </p:tav>
                                      </p:tavLst>
                                    </p:anim>
                                    <p:anim calcmode="lin" valueType="num">
                                      <p:cBhvr>
                                        <p:cTn id="131" dur="3000"/>
                                        <p:tgtEl>
                                          <p:spTgt spid="22"/>
                                        </p:tgtEl>
                                        <p:attrNameLst>
                                          <p:attrName>ppt_h</p:attrName>
                                        </p:attrNameLst>
                                      </p:cBhvr>
                                      <p:tavLst>
                                        <p:tav tm="0">
                                          <p:val>
                                            <p:strVal val="ppt_h"/>
                                          </p:val>
                                        </p:tav>
                                        <p:tav tm="100000">
                                          <p:val>
                                            <p:fltVal val="0"/>
                                          </p:val>
                                        </p:tav>
                                      </p:tavLst>
                                    </p:anim>
                                    <p:anim calcmode="lin" valueType="num">
                                      <p:cBhvr>
                                        <p:cTn id="132" dur="3000"/>
                                        <p:tgtEl>
                                          <p:spTgt spid="22"/>
                                        </p:tgtEl>
                                        <p:attrNameLst>
                                          <p:attrName>ppt_x</p:attrName>
                                        </p:attrNameLst>
                                      </p:cBhvr>
                                      <p:tavLst>
                                        <p:tav tm="0">
                                          <p:val>
                                            <p:strVal val="ppt_x"/>
                                          </p:val>
                                        </p:tav>
                                        <p:tav tm="100000">
                                          <p:val>
                                            <p:fltVal val="0.5"/>
                                          </p:val>
                                        </p:tav>
                                      </p:tavLst>
                                    </p:anim>
                                    <p:anim calcmode="lin" valueType="num">
                                      <p:cBhvr>
                                        <p:cTn id="133" dur="3000"/>
                                        <p:tgtEl>
                                          <p:spTgt spid="22"/>
                                        </p:tgtEl>
                                        <p:attrNameLst>
                                          <p:attrName>ppt_y</p:attrName>
                                        </p:attrNameLst>
                                      </p:cBhvr>
                                      <p:tavLst>
                                        <p:tav tm="0">
                                          <p:val>
                                            <p:strVal val="ppt_y"/>
                                          </p:val>
                                        </p:tav>
                                        <p:tav tm="100000">
                                          <p:val>
                                            <p:fltVal val="0.5"/>
                                          </p:val>
                                        </p:tav>
                                      </p:tavLst>
                                    </p:anim>
                                    <p:set>
                                      <p:cBhvr>
                                        <p:cTn id="134" dur="1" fill="hold">
                                          <p:stCondLst>
                                            <p:cond delay="2999"/>
                                          </p:stCondLst>
                                        </p:cTn>
                                        <p:tgtEl>
                                          <p:spTgt spid="22"/>
                                        </p:tgtEl>
                                        <p:attrNameLst>
                                          <p:attrName>style.visibility</p:attrName>
                                        </p:attrNameLst>
                                      </p:cBhvr>
                                      <p:to>
                                        <p:strVal val="hidden"/>
                                      </p:to>
                                    </p:set>
                                  </p:childTnLst>
                                </p:cTn>
                              </p:par>
                              <p:par>
                                <p:cTn id="135" presetID="8" presetClass="emph" presetSubtype="0" autoRev="1" fill="hold" nodeType="withEffect">
                                  <p:stCondLst>
                                    <p:cond delay="0"/>
                                  </p:stCondLst>
                                  <p:childTnLst>
                                    <p:animRot by="21600000">
                                      <p:cBhvr>
                                        <p:cTn id="136" dur="3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7"/>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8"/>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9"/>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0"/>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1"/>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22"/>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500" fill="hold"/>
                                        <p:tgtEl>
                                          <p:spTgt spid="4"/>
                                        </p:tgtEl>
                                        <p:attrNameLst>
                                          <p:attrName>ppt_w</p:attrName>
                                        </p:attrNameLst>
                                      </p:cBhvr>
                                      <p:tavLst>
                                        <p:tav tm="0">
                                          <p:val>
                                            <p:strVal val="4/3*#ppt_w"/>
                                          </p:val>
                                        </p:tav>
                                        <p:tav tm="100000">
                                          <p:val>
                                            <p:strVal val="#ppt_w"/>
                                          </p:val>
                                        </p:tav>
                                      </p:tavLst>
                                    </p:anim>
                                    <p:anim calcmode="lin" valueType="num">
                                      <p:cBhvr>
                                        <p:cTn id="156" dur="500" fill="hold"/>
                                        <p:tgtEl>
                                          <p:spTgt spid="4"/>
                                        </p:tgtEl>
                                        <p:attrNameLst>
                                          <p:attrName>ppt_h</p:attrName>
                                        </p:attrNameLst>
                                      </p:cBhvr>
                                      <p:tavLst>
                                        <p:tav tm="0">
                                          <p:val>
                                            <p:strVal val="4/3*#ppt_h"/>
                                          </p:val>
                                        </p:tav>
                                        <p:tav tm="100000">
                                          <p:val>
                                            <p:strVal val="#ppt_h"/>
                                          </p:val>
                                        </p:tav>
                                      </p:tavLst>
                                    </p:anim>
                                  </p:childTnLst>
                                </p:cTn>
                              </p:par>
                              <p:par>
                                <p:cTn id="157" presetID="10" presetClass="entr" presetSubtype="0"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fade">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143108" y="357166"/>
            <a:ext cx="5187254"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LOS  PRINCIPALES COMPONENTES </a:t>
            </a:r>
          </a:p>
          <a:p>
            <a:pPr algn="ctr"/>
            <a:r>
              <a:rPr lang="es-ES"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DE  LA  FRUTA  SON:</a:t>
            </a:r>
            <a:endParaRPr lang="es-ES"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357422" y="1000108"/>
            <a:ext cx="4429155" cy="440120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Agua: Es el principal componente de la fruta. </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Aproximadamente por cada 100 gramos de fruta, consumimos 80 a 90 gramos de agua. Por lo tanto comer fruta, desde un punto de vista de hidratación, es casi como beber agua. Sin embargo, en caso de ciertos </a:t>
            </a:r>
            <a:r>
              <a:rPr lang="es-ES" sz="2000" dirty="0" err="1" smtClean="0">
                <a:solidFill>
                  <a:srgbClr val="FFFF00"/>
                </a:solidFill>
                <a:effectLst>
                  <a:outerShdw blurRad="38100" dist="38100" dir="2700000" algn="tl">
                    <a:srgbClr val="000000">
                      <a:alpha val="43137"/>
                    </a:srgbClr>
                  </a:outerShdw>
                </a:effectLst>
                <a:latin typeface="Agency FB" pitchFamily="34" charset="0"/>
              </a:rPr>
              <a:t>regimenes</a:t>
            </a:r>
            <a:r>
              <a:rPr lang="es-ES" sz="2000" dirty="0" smtClean="0">
                <a:solidFill>
                  <a:srgbClr val="FFFF00"/>
                </a:solidFill>
                <a:effectLst>
                  <a:outerShdw blurRad="38100" dist="38100" dir="2700000" algn="tl">
                    <a:srgbClr val="000000">
                      <a:alpha val="43137"/>
                    </a:srgbClr>
                  </a:outerShdw>
                </a:effectLst>
                <a:latin typeface="Agency FB" pitchFamily="34" charset="0"/>
              </a:rPr>
              <a:t> alimenticios se debe tener en cuenta su contenido de azúcar. </a:t>
            </a:r>
          </a:p>
          <a:p>
            <a:r>
              <a:rPr lang="es-ES" sz="2000" dirty="0" smtClean="0">
                <a:solidFill>
                  <a:srgbClr val="FFFF00"/>
                </a:solidFill>
                <a:effectLst>
                  <a:outerShdw blurRad="38100" dist="38100" dir="2700000" algn="tl">
                    <a:srgbClr val="000000">
                      <a:alpha val="43137"/>
                    </a:srgbClr>
                  </a:outerShdw>
                </a:effectLst>
                <a:latin typeface="Agency FB" pitchFamily="34" charset="0"/>
              </a:rPr>
              <a:t>Hidratos de carbono: la fructosa es el azúcar de la fruta. Como la fructosa es un </a:t>
            </a:r>
            <a:r>
              <a:rPr lang="es-ES" sz="2000" dirty="0" err="1" smtClean="0">
                <a:solidFill>
                  <a:srgbClr val="FFFF00"/>
                </a:solidFill>
                <a:effectLst>
                  <a:outerShdw blurRad="38100" dist="38100" dir="2700000" algn="tl">
                    <a:srgbClr val="000000">
                      <a:alpha val="43137"/>
                    </a:srgbClr>
                  </a:outerShdw>
                </a:effectLst>
                <a:latin typeface="Agency FB" pitchFamily="34" charset="0"/>
              </a:rPr>
              <a:t>monosacárido</a:t>
            </a:r>
            <a:r>
              <a:rPr lang="es-ES" sz="2000" dirty="0" smtClean="0">
                <a:solidFill>
                  <a:srgbClr val="FFFF00"/>
                </a:solidFill>
                <a:effectLst>
                  <a:outerShdw blurRad="38100" dist="38100" dir="2700000" algn="tl">
                    <a:srgbClr val="000000">
                      <a:alpha val="43137"/>
                    </a:srgbClr>
                  </a:outerShdw>
                </a:effectLst>
                <a:latin typeface="Agency FB" pitchFamily="34" charset="0"/>
              </a:rPr>
              <a:t>, el organismo la absorbe y asimila rápidamente. Por eso decimos que las frutas son una fuente </a:t>
            </a:r>
          </a:p>
          <a:p>
            <a:r>
              <a:rPr lang="es-ES" sz="2000" dirty="0" smtClean="0">
                <a:solidFill>
                  <a:srgbClr val="FFFF00"/>
                </a:solidFill>
                <a:effectLst>
                  <a:outerShdw blurRad="38100" dist="38100" dir="2700000" algn="tl">
                    <a:srgbClr val="000000">
                      <a:alpha val="43137"/>
                    </a:srgbClr>
                  </a:outerShdw>
                </a:effectLst>
                <a:latin typeface="Agency FB" pitchFamily="34" charset="0"/>
              </a:rPr>
              <a:t>de energía instantánea. Los hidratos </a:t>
            </a:r>
          </a:p>
          <a:p>
            <a:r>
              <a:rPr lang="es-ES" sz="2000" dirty="0" smtClean="0">
                <a:solidFill>
                  <a:srgbClr val="FFFF00"/>
                </a:solidFill>
                <a:effectLst>
                  <a:outerShdw blurRad="38100" dist="38100" dir="2700000" algn="tl">
                    <a:srgbClr val="000000">
                      <a:alpha val="43137"/>
                    </a:srgbClr>
                  </a:outerShdw>
                </a:effectLst>
                <a:latin typeface="Agency FB" pitchFamily="34" charset="0"/>
              </a:rPr>
              <a:t>también están presentes glucosa </a:t>
            </a:r>
          </a:p>
          <a:p>
            <a:r>
              <a:rPr lang="es-ES" sz="2000" dirty="0" smtClean="0">
                <a:solidFill>
                  <a:srgbClr val="FFFF00"/>
                </a:solidFill>
                <a:effectLst>
                  <a:outerShdw blurRad="38100" dist="38100" dir="2700000" algn="tl">
                    <a:srgbClr val="000000">
                      <a:alpha val="43137"/>
                    </a:srgbClr>
                  </a:outerShdw>
                </a:effectLst>
                <a:latin typeface="Agency FB" pitchFamily="34" charset="0"/>
              </a:rPr>
              <a:t>y la sacarosa. </a:t>
            </a: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0000"/>
              </a:gs>
              <a:gs pos="50000">
                <a:srgbClr val="700000">
                  <a:shade val="67500"/>
                  <a:satMod val="115000"/>
                </a:srgbClr>
              </a:gs>
              <a:gs pos="100000">
                <a:srgbClr val="700000">
                  <a:shade val="100000"/>
                  <a:satMod val="115000"/>
                </a:srgbClr>
              </a:gs>
            </a:gsLst>
            <a:path path="circle">
              <a:fillToRect l="50000" t="50000" r="50000" b="50000"/>
            </a:path>
            <a:tileRect/>
          </a:gradFill>
        </p:spPr>
        <p:txBody>
          <a:bodyPr/>
          <a:lstStyle/>
          <a:p>
            <a:endParaRPr lang="es-ES" dirty="0"/>
          </a:p>
        </p:txBody>
      </p:sp>
      <p:pic>
        <p:nvPicPr>
          <p:cNvPr id="4" name="3 Imagen" descr="75293_truskawka-plasterki.jpg"/>
          <p:cNvPicPr>
            <a:picLocks noChangeAspect="1"/>
          </p:cNvPicPr>
          <p:nvPr/>
        </p:nvPicPr>
        <p:blipFill>
          <a:blip r:embed="rId2"/>
          <a:stretch>
            <a:fillRect/>
          </a:stretch>
        </p:blipFill>
        <p:spPr>
          <a:xfrm>
            <a:off x="0" y="33324"/>
            <a:ext cx="9144000" cy="6824676"/>
          </a:xfrm>
          <a:prstGeom prst="rect">
            <a:avLst/>
          </a:prstGeom>
        </p:spPr>
      </p:pic>
      <p:pic>
        <p:nvPicPr>
          <p:cNvPr id="5" name="4 Imagen" descr="Drawing.png"/>
          <p:cNvPicPr>
            <a:picLocks noChangeAspect="1"/>
          </p:cNvPicPr>
          <p:nvPr/>
        </p:nvPicPr>
        <p:blipFill>
          <a:blip r:embed="rId3">
            <a:lum contrast="20000"/>
          </a:blip>
          <a:stretch>
            <a:fillRect/>
          </a:stretch>
        </p:blipFill>
        <p:spPr>
          <a:xfrm>
            <a:off x="2928926" y="1857364"/>
            <a:ext cx="3370409" cy="3286148"/>
          </a:xfrm>
          <a:prstGeom prst="rect">
            <a:avLst/>
          </a:prstGeom>
        </p:spPr>
      </p:pic>
      <p:pic>
        <p:nvPicPr>
          <p:cNvPr id="6" name="5 Imagen" descr="B7LJ_7eCAAETwTC.jpg large.jpg"/>
          <p:cNvPicPr>
            <a:picLocks noChangeAspect="1"/>
          </p:cNvPicPr>
          <p:nvPr/>
        </p:nvPicPr>
        <p:blipFill>
          <a:blip r:embed="rId4"/>
          <a:stretch>
            <a:fillRect/>
          </a:stretch>
        </p:blipFill>
        <p:spPr>
          <a:xfrm>
            <a:off x="152400" y="15240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childTnLst>
                                </p:cTn>
                              </p:par>
                              <p:par>
                                <p:cTn id="12" presetID="8" presetClass="emph" presetSubtype="0" autoRev="1" fill="hold" nodeType="withEffect">
                                  <p:stCondLst>
                                    <p:cond delay="0"/>
                                  </p:stCondLst>
                                  <p:childTnLst>
                                    <p:animRot by="21600000">
                                      <p:cBhvr>
                                        <p:cTn id="13" dur="2000" fill="hold"/>
                                        <p:tgtEl>
                                          <p:spTgt spid="5"/>
                                        </p:tgtEl>
                                        <p:attrNameLst>
                                          <p:attrName>r</p:attrName>
                                        </p:attrNameLst>
                                      </p:cBhvr>
                                    </p:animRot>
                                  </p:childTnLst>
                                </p:cTn>
                              </p:par>
                            </p:childTnLst>
                          </p:cTn>
                        </p:par>
                        <p:par>
                          <p:cTn id="14" fill="hold">
                            <p:stCondLst>
                              <p:cond delay="4000"/>
                            </p:stCondLst>
                            <p:childTnLst>
                              <p:par>
                                <p:cTn id="15" presetID="23" presetClass="exit" presetSubtype="32" fill="hold" nodeType="afterEffect">
                                  <p:stCondLst>
                                    <p:cond delay="0"/>
                                  </p:stCondLst>
                                  <p:childTnLst>
                                    <p:anim calcmode="lin" valueType="num">
                                      <p:cBhvr>
                                        <p:cTn id="16" dur="2000"/>
                                        <p:tgtEl>
                                          <p:spTgt spid="5"/>
                                        </p:tgtEl>
                                        <p:attrNameLst>
                                          <p:attrName>ppt_w</p:attrName>
                                        </p:attrNameLst>
                                      </p:cBhvr>
                                      <p:tavLst>
                                        <p:tav tm="0">
                                          <p:val>
                                            <p:strVal val="ppt_w"/>
                                          </p:val>
                                        </p:tav>
                                        <p:tav tm="100000">
                                          <p:val>
                                            <p:fltVal val="0"/>
                                          </p:val>
                                        </p:tav>
                                      </p:tavLst>
                                    </p:anim>
                                    <p:anim calcmode="lin" valueType="num">
                                      <p:cBhvr>
                                        <p:cTn id="17" dur="2000"/>
                                        <p:tgtEl>
                                          <p:spTgt spid="5"/>
                                        </p:tgtEl>
                                        <p:attrNameLst>
                                          <p:attrName>ppt_h</p:attrName>
                                        </p:attrNameLst>
                                      </p:cBhvr>
                                      <p:tavLst>
                                        <p:tav tm="0">
                                          <p:val>
                                            <p:strVal val="ppt_h"/>
                                          </p:val>
                                        </p:tav>
                                        <p:tav tm="100000">
                                          <p:val>
                                            <p:fltVal val="0"/>
                                          </p:val>
                                        </p:tav>
                                      </p:tavLst>
                                    </p:anim>
                                    <p:set>
                                      <p:cBhvr>
                                        <p:cTn id="18" dur="1" fill="hold">
                                          <p:stCondLst>
                                            <p:cond delay="1999"/>
                                          </p:stCondLst>
                                        </p:cTn>
                                        <p:tgtEl>
                                          <p:spTgt spid="5"/>
                                        </p:tgtEl>
                                        <p:attrNameLst>
                                          <p:attrName>style.visibility</p:attrName>
                                        </p:attrNameLst>
                                      </p:cBhvr>
                                      <p:to>
                                        <p:strVal val="hidden"/>
                                      </p:to>
                                    </p:set>
                                  </p:childTnLst>
                                </p:cTn>
                              </p:par>
                              <p:par>
                                <p:cTn id="19" presetID="8" presetClass="emph" presetSubtype="0" autoRev="1" fill="hold" nodeType="withEffect">
                                  <p:stCondLst>
                                    <p:cond delay="0"/>
                                  </p:stCondLst>
                                  <p:childTnLst>
                                    <p:animRot by="21600000">
                                      <p:cBhvr>
                                        <p:cTn id="20" dur="2000" fill="hold"/>
                                        <p:tgtEl>
                                          <p:spTgt spid="5"/>
                                        </p:tgtEl>
                                        <p:attrNameLst>
                                          <p:attrName>r</p:attrName>
                                        </p:attrNameLst>
                                      </p:cBhvr>
                                    </p:animRot>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ppt_w</p:attrName>
                                        </p:attrNameLst>
                                      </p:cBhvr>
                                      <p:tavLst>
                                        <p:tav tm="0">
                                          <p:val>
                                            <p:strVal val="4/3*#ppt_w"/>
                                          </p:val>
                                        </p:tav>
                                        <p:tav tm="100000">
                                          <p:val>
                                            <p:strVal val="#ppt_w"/>
                                          </p:val>
                                        </p:tav>
                                      </p:tavLst>
                                    </p:anim>
                                    <p:anim calcmode="lin" valueType="num">
                                      <p:cBhvr>
                                        <p:cTn id="24" dur="2000" fill="hold"/>
                                        <p:tgtEl>
                                          <p:spTgt spid="4"/>
                                        </p:tgtEl>
                                        <p:attrNameLst>
                                          <p:attrName>ppt_h</p:attrName>
                                        </p:attrNameLst>
                                      </p:cBhvr>
                                      <p:tavLst>
                                        <p:tav tm="0">
                                          <p:val>
                                            <p:strVal val="4/3*#ppt_h"/>
                                          </p:val>
                                        </p:tav>
                                        <p:tav tm="100000">
                                          <p:val>
                                            <p:strVal val="#ppt_h"/>
                                          </p:val>
                                        </p:tav>
                                      </p:tavLst>
                                    </p:anim>
                                  </p:childTnLst>
                                </p:cTn>
                              </p:par>
                              <p:par>
                                <p:cTn id="25" presetID="21" presetClass="entr" presetSubtype="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8)">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1E"/>
          </a:solidFill>
        </p:spPr>
        <p:txBody>
          <a:bodyPr/>
          <a:lstStyle/>
          <a:p>
            <a:endParaRPr lang="es-ES" dirty="0"/>
          </a:p>
        </p:txBody>
      </p:sp>
      <p:pic>
        <p:nvPicPr>
          <p:cNvPr id="4" name="3 Imagen" descr="181442_dziewczyny-lato-pole-truskawki-praca-usmiech.jpg"/>
          <p:cNvPicPr>
            <a:picLocks noChangeAspect="1"/>
          </p:cNvPicPr>
          <p:nvPr/>
        </p:nvPicPr>
        <p:blipFill>
          <a:blip r:embed="rId2"/>
          <a:stretch>
            <a:fillRect/>
          </a:stretch>
        </p:blipFill>
        <p:spPr>
          <a:xfrm>
            <a:off x="0" y="0"/>
            <a:ext cx="9144000" cy="6858000"/>
          </a:xfrm>
          <a:prstGeom prst="rect">
            <a:avLst/>
          </a:prstGeom>
        </p:spPr>
      </p:pic>
      <p:pic>
        <p:nvPicPr>
          <p:cNvPr id="5" name="4 Imagen" descr="002.png"/>
          <p:cNvPicPr>
            <a:picLocks noChangeAspect="1"/>
          </p:cNvPicPr>
          <p:nvPr/>
        </p:nvPicPr>
        <p:blipFill>
          <a:blip r:embed="rId3">
            <a:lum contrast="20000"/>
          </a:blip>
          <a:stretch>
            <a:fillRect/>
          </a:stretch>
        </p:blipFill>
        <p:spPr>
          <a:xfrm>
            <a:off x="0" y="1756180"/>
            <a:ext cx="1142976" cy="1733423"/>
          </a:xfrm>
          <a:prstGeom prst="rect">
            <a:avLst/>
          </a:prstGeom>
        </p:spPr>
      </p:pic>
      <p:pic>
        <p:nvPicPr>
          <p:cNvPr id="6" name="5 Imagen" descr="002.png"/>
          <p:cNvPicPr>
            <a:picLocks noChangeAspect="1"/>
          </p:cNvPicPr>
          <p:nvPr/>
        </p:nvPicPr>
        <p:blipFill>
          <a:blip r:embed="rId3">
            <a:lum contrast="20000"/>
          </a:blip>
          <a:stretch>
            <a:fillRect/>
          </a:stretch>
        </p:blipFill>
        <p:spPr>
          <a:xfrm rot="10800000">
            <a:off x="0" y="3500438"/>
            <a:ext cx="1142976" cy="1733423"/>
          </a:xfrm>
          <a:prstGeom prst="rect">
            <a:avLst/>
          </a:prstGeom>
        </p:spPr>
      </p:pic>
      <p:pic>
        <p:nvPicPr>
          <p:cNvPr id="7" name="6 Imagen" descr="002.png"/>
          <p:cNvPicPr>
            <a:picLocks noChangeAspect="1"/>
          </p:cNvPicPr>
          <p:nvPr/>
        </p:nvPicPr>
        <p:blipFill>
          <a:blip r:embed="rId3">
            <a:lum contrast="20000"/>
          </a:blip>
          <a:stretch>
            <a:fillRect/>
          </a:stretch>
        </p:blipFill>
        <p:spPr>
          <a:xfrm>
            <a:off x="1142976" y="1756180"/>
            <a:ext cx="1142976" cy="1733423"/>
          </a:xfrm>
          <a:prstGeom prst="rect">
            <a:avLst/>
          </a:prstGeom>
        </p:spPr>
      </p:pic>
      <p:pic>
        <p:nvPicPr>
          <p:cNvPr id="8" name="7 Imagen" descr="002.png"/>
          <p:cNvPicPr>
            <a:picLocks noChangeAspect="1"/>
          </p:cNvPicPr>
          <p:nvPr/>
        </p:nvPicPr>
        <p:blipFill>
          <a:blip r:embed="rId3">
            <a:lum contrast="20000"/>
          </a:blip>
          <a:stretch>
            <a:fillRect/>
          </a:stretch>
        </p:blipFill>
        <p:spPr>
          <a:xfrm rot="10800000">
            <a:off x="1142976" y="3500438"/>
            <a:ext cx="1142976" cy="1733423"/>
          </a:xfrm>
          <a:prstGeom prst="rect">
            <a:avLst/>
          </a:prstGeom>
        </p:spPr>
      </p:pic>
      <p:pic>
        <p:nvPicPr>
          <p:cNvPr id="21" name="20 Imagen" descr="002.png"/>
          <p:cNvPicPr>
            <a:picLocks noChangeAspect="1"/>
          </p:cNvPicPr>
          <p:nvPr/>
        </p:nvPicPr>
        <p:blipFill>
          <a:blip r:embed="rId3">
            <a:lum contrast="20000"/>
          </a:blip>
          <a:stretch>
            <a:fillRect/>
          </a:stretch>
        </p:blipFill>
        <p:spPr>
          <a:xfrm>
            <a:off x="2285984" y="1756180"/>
            <a:ext cx="1142976" cy="1733423"/>
          </a:xfrm>
          <a:prstGeom prst="rect">
            <a:avLst/>
          </a:prstGeom>
        </p:spPr>
      </p:pic>
      <p:pic>
        <p:nvPicPr>
          <p:cNvPr id="22" name="21 Imagen" descr="002.png"/>
          <p:cNvPicPr>
            <a:picLocks noChangeAspect="1"/>
          </p:cNvPicPr>
          <p:nvPr/>
        </p:nvPicPr>
        <p:blipFill>
          <a:blip r:embed="rId3">
            <a:lum contrast="20000"/>
          </a:blip>
          <a:stretch>
            <a:fillRect/>
          </a:stretch>
        </p:blipFill>
        <p:spPr>
          <a:xfrm rot="10800000">
            <a:off x="2285984" y="3500438"/>
            <a:ext cx="1142976" cy="1733423"/>
          </a:xfrm>
          <a:prstGeom prst="rect">
            <a:avLst/>
          </a:prstGeom>
        </p:spPr>
      </p:pic>
      <p:pic>
        <p:nvPicPr>
          <p:cNvPr id="23" name="22 Imagen" descr="002.png"/>
          <p:cNvPicPr>
            <a:picLocks noChangeAspect="1"/>
          </p:cNvPicPr>
          <p:nvPr/>
        </p:nvPicPr>
        <p:blipFill>
          <a:blip r:embed="rId3">
            <a:lum contrast="20000"/>
          </a:blip>
          <a:stretch>
            <a:fillRect/>
          </a:stretch>
        </p:blipFill>
        <p:spPr>
          <a:xfrm>
            <a:off x="3500430" y="1827618"/>
            <a:ext cx="1142976" cy="1733423"/>
          </a:xfrm>
          <a:prstGeom prst="rect">
            <a:avLst/>
          </a:prstGeom>
        </p:spPr>
      </p:pic>
      <p:pic>
        <p:nvPicPr>
          <p:cNvPr id="24" name="23 Imagen" descr="002.png"/>
          <p:cNvPicPr>
            <a:picLocks noChangeAspect="1"/>
          </p:cNvPicPr>
          <p:nvPr/>
        </p:nvPicPr>
        <p:blipFill>
          <a:blip r:embed="rId3">
            <a:lum contrast="20000"/>
          </a:blip>
          <a:stretch>
            <a:fillRect/>
          </a:stretch>
        </p:blipFill>
        <p:spPr>
          <a:xfrm rot="10800000">
            <a:off x="3500430" y="3571876"/>
            <a:ext cx="1142976" cy="1733423"/>
          </a:xfrm>
          <a:prstGeom prst="rect">
            <a:avLst/>
          </a:prstGeom>
        </p:spPr>
      </p:pic>
      <p:pic>
        <p:nvPicPr>
          <p:cNvPr id="25" name="24 Imagen" descr="002.png"/>
          <p:cNvPicPr>
            <a:picLocks noChangeAspect="1"/>
          </p:cNvPicPr>
          <p:nvPr/>
        </p:nvPicPr>
        <p:blipFill>
          <a:blip r:embed="rId3">
            <a:lum contrast="20000"/>
          </a:blip>
          <a:stretch>
            <a:fillRect/>
          </a:stretch>
        </p:blipFill>
        <p:spPr>
          <a:xfrm>
            <a:off x="4643438" y="1827618"/>
            <a:ext cx="1142976" cy="1733423"/>
          </a:xfrm>
          <a:prstGeom prst="rect">
            <a:avLst/>
          </a:prstGeom>
        </p:spPr>
      </p:pic>
      <p:pic>
        <p:nvPicPr>
          <p:cNvPr id="26" name="25 Imagen" descr="002.png"/>
          <p:cNvPicPr>
            <a:picLocks noChangeAspect="1"/>
          </p:cNvPicPr>
          <p:nvPr/>
        </p:nvPicPr>
        <p:blipFill>
          <a:blip r:embed="rId3">
            <a:lum contrast="20000"/>
          </a:blip>
          <a:stretch>
            <a:fillRect/>
          </a:stretch>
        </p:blipFill>
        <p:spPr>
          <a:xfrm rot="10800000">
            <a:off x="4643438" y="3571876"/>
            <a:ext cx="1142976" cy="1733423"/>
          </a:xfrm>
          <a:prstGeom prst="rect">
            <a:avLst/>
          </a:prstGeom>
        </p:spPr>
      </p:pic>
      <p:pic>
        <p:nvPicPr>
          <p:cNvPr id="27" name="26 Imagen" descr="002.png"/>
          <p:cNvPicPr>
            <a:picLocks noChangeAspect="1"/>
          </p:cNvPicPr>
          <p:nvPr/>
        </p:nvPicPr>
        <p:blipFill>
          <a:blip r:embed="rId3">
            <a:lum contrast="20000"/>
          </a:blip>
          <a:stretch>
            <a:fillRect/>
          </a:stretch>
        </p:blipFill>
        <p:spPr>
          <a:xfrm>
            <a:off x="5786446" y="1827618"/>
            <a:ext cx="1142976" cy="1733423"/>
          </a:xfrm>
          <a:prstGeom prst="rect">
            <a:avLst/>
          </a:prstGeom>
        </p:spPr>
      </p:pic>
      <p:pic>
        <p:nvPicPr>
          <p:cNvPr id="28" name="27 Imagen" descr="002.png"/>
          <p:cNvPicPr>
            <a:picLocks noChangeAspect="1"/>
          </p:cNvPicPr>
          <p:nvPr/>
        </p:nvPicPr>
        <p:blipFill>
          <a:blip r:embed="rId3">
            <a:lum contrast="20000"/>
          </a:blip>
          <a:stretch>
            <a:fillRect/>
          </a:stretch>
        </p:blipFill>
        <p:spPr>
          <a:xfrm rot="10800000">
            <a:off x="5786446" y="3571876"/>
            <a:ext cx="1142976" cy="1733423"/>
          </a:xfrm>
          <a:prstGeom prst="rect">
            <a:avLst/>
          </a:prstGeom>
        </p:spPr>
      </p:pic>
      <p:pic>
        <p:nvPicPr>
          <p:cNvPr id="29" name="28 Imagen" descr="002.png"/>
          <p:cNvPicPr>
            <a:picLocks noChangeAspect="1"/>
          </p:cNvPicPr>
          <p:nvPr/>
        </p:nvPicPr>
        <p:blipFill>
          <a:blip r:embed="rId3">
            <a:lum contrast="20000"/>
          </a:blip>
          <a:stretch>
            <a:fillRect/>
          </a:stretch>
        </p:blipFill>
        <p:spPr>
          <a:xfrm>
            <a:off x="6858016" y="1827618"/>
            <a:ext cx="1142976" cy="1733423"/>
          </a:xfrm>
          <a:prstGeom prst="rect">
            <a:avLst/>
          </a:prstGeom>
        </p:spPr>
      </p:pic>
      <p:pic>
        <p:nvPicPr>
          <p:cNvPr id="30" name="29 Imagen" descr="002.png"/>
          <p:cNvPicPr>
            <a:picLocks noChangeAspect="1"/>
          </p:cNvPicPr>
          <p:nvPr/>
        </p:nvPicPr>
        <p:blipFill>
          <a:blip r:embed="rId3">
            <a:lum contrast="20000"/>
          </a:blip>
          <a:stretch>
            <a:fillRect/>
          </a:stretch>
        </p:blipFill>
        <p:spPr>
          <a:xfrm rot="10800000">
            <a:off x="6858016" y="3571876"/>
            <a:ext cx="1142976" cy="1733423"/>
          </a:xfrm>
          <a:prstGeom prst="rect">
            <a:avLst/>
          </a:prstGeom>
        </p:spPr>
      </p:pic>
      <p:pic>
        <p:nvPicPr>
          <p:cNvPr id="31" name="30 Imagen" descr="002.png"/>
          <p:cNvPicPr>
            <a:picLocks noChangeAspect="1"/>
          </p:cNvPicPr>
          <p:nvPr/>
        </p:nvPicPr>
        <p:blipFill>
          <a:blip r:embed="rId3">
            <a:lum contrast="20000"/>
          </a:blip>
          <a:stretch>
            <a:fillRect/>
          </a:stretch>
        </p:blipFill>
        <p:spPr>
          <a:xfrm>
            <a:off x="8001024" y="1899056"/>
            <a:ext cx="1142976" cy="1733423"/>
          </a:xfrm>
          <a:prstGeom prst="rect">
            <a:avLst/>
          </a:prstGeom>
        </p:spPr>
      </p:pic>
      <p:pic>
        <p:nvPicPr>
          <p:cNvPr id="32" name="31 Imagen" descr="002.png"/>
          <p:cNvPicPr>
            <a:picLocks noChangeAspect="1"/>
          </p:cNvPicPr>
          <p:nvPr/>
        </p:nvPicPr>
        <p:blipFill>
          <a:blip r:embed="rId3">
            <a:lum contrast="20000"/>
          </a:blip>
          <a:stretch>
            <a:fillRect/>
          </a:stretch>
        </p:blipFill>
        <p:spPr>
          <a:xfrm rot="10800000">
            <a:off x="8001024" y="3643314"/>
            <a:ext cx="1142976" cy="1733423"/>
          </a:xfrm>
          <a:prstGeom prst="rect">
            <a:avLst/>
          </a:prstGeom>
        </p:spPr>
      </p:pic>
      <p:pic>
        <p:nvPicPr>
          <p:cNvPr id="33" name="3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0-#ppt_w/2"/>
                                          </p:val>
                                        </p:tav>
                                        <p:tav tm="100000">
                                          <p:val>
                                            <p:strVal val="#ppt_x"/>
                                          </p:val>
                                        </p:tav>
                                      </p:tavLst>
                                    </p:anim>
                                    <p:anim calcmode="lin" valueType="num">
                                      <p:cBhvr additive="base">
                                        <p:cTn id="19" dur="3000" fill="hold"/>
                                        <p:tgtEl>
                                          <p:spTgt spid="2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0-#ppt_w/2"/>
                                          </p:val>
                                        </p:tav>
                                        <p:tav tm="100000">
                                          <p:val>
                                            <p:strVal val="#ppt_x"/>
                                          </p:val>
                                        </p:tav>
                                      </p:tavLst>
                                    </p:anim>
                                    <p:anim calcmode="lin" valueType="num">
                                      <p:cBhvr additive="base">
                                        <p:cTn id="23" dur="3000" fill="hold"/>
                                        <p:tgtEl>
                                          <p:spTgt spid="2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3000" fill="hold"/>
                                        <p:tgtEl>
                                          <p:spTgt spid="27"/>
                                        </p:tgtEl>
                                        <p:attrNameLst>
                                          <p:attrName>ppt_x</p:attrName>
                                        </p:attrNameLst>
                                      </p:cBhvr>
                                      <p:tavLst>
                                        <p:tav tm="0">
                                          <p:val>
                                            <p:strVal val="0-#ppt_w/2"/>
                                          </p:val>
                                        </p:tav>
                                        <p:tav tm="100000">
                                          <p:val>
                                            <p:strVal val="#ppt_x"/>
                                          </p:val>
                                        </p:tav>
                                      </p:tavLst>
                                    </p:anim>
                                    <p:anim calcmode="lin" valueType="num">
                                      <p:cBhvr additive="base">
                                        <p:cTn id="31" dur="3000" fill="hold"/>
                                        <p:tgtEl>
                                          <p:spTgt spid="27"/>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000" fill="hold"/>
                                        <p:tgtEl>
                                          <p:spTgt spid="29"/>
                                        </p:tgtEl>
                                        <p:attrNameLst>
                                          <p:attrName>ppt_x</p:attrName>
                                        </p:attrNameLst>
                                      </p:cBhvr>
                                      <p:tavLst>
                                        <p:tav tm="0">
                                          <p:val>
                                            <p:strVal val="0-#ppt_w/2"/>
                                          </p:val>
                                        </p:tav>
                                        <p:tav tm="100000">
                                          <p:val>
                                            <p:strVal val="#ppt_x"/>
                                          </p:val>
                                        </p:tav>
                                      </p:tavLst>
                                    </p:anim>
                                    <p:anim calcmode="lin" valueType="num">
                                      <p:cBhvr additive="base">
                                        <p:cTn id="35" dur="3000" fill="hold"/>
                                        <p:tgtEl>
                                          <p:spTgt spid="29"/>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 calcmode="lin" valueType="num">
                                      <p:cBhvr additive="base">
                                        <p:cTn id="38" dur="3000" fill="hold"/>
                                        <p:tgtEl>
                                          <p:spTgt spid="31"/>
                                        </p:tgtEl>
                                        <p:attrNameLst>
                                          <p:attrName>ppt_x</p:attrName>
                                        </p:attrNameLst>
                                      </p:cBhvr>
                                      <p:tavLst>
                                        <p:tav tm="0">
                                          <p:val>
                                            <p:strVal val="0-#ppt_w/2"/>
                                          </p:val>
                                        </p:tav>
                                        <p:tav tm="100000">
                                          <p:val>
                                            <p:strVal val="#ppt_x"/>
                                          </p:val>
                                        </p:tav>
                                      </p:tavLst>
                                    </p:anim>
                                    <p:anim calcmode="lin" valueType="num">
                                      <p:cBhvr additive="base">
                                        <p:cTn id="39" dur="3000" fill="hold"/>
                                        <p:tgtEl>
                                          <p:spTgt spid="31"/>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1+#ppt_w/2"/>
                                          </p:val>
                                        </p:tav>
                                        <p:tav tm="100000">
                                          <p:val>
                                            <p:strVal val="#ppt_x"/>
                                          </p:val>
                                        </p:tav>
                                      </p:tavLst>
                                    </p:anim>
                                    <p:anim calcmode="lin" valueType="num">
                                      <p:cBhvr additive="base">
                                        <p:cTn id="51" dur="3000" fill="hold"/>
                                        <p:tgtEl>
                                          <p:spTgt spid="22"/>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1+#ppt_w/2"/>
                                          </p:val>
                                        </p:tav>
                                        <p:tav tm="100000">
                                          <p:val>
                                            <p:strVal val="#ppt_x"/>
                                          </p:val>
                                        </p:tav>
                                      </p:tavLst>
                                    </p:anim>
                                    <p:anim calcmode="lin" valueType="num">
                                      <p:cBhvr additive="base">
                                        <p:cTn id="55" dur="3000" fill="hold"/>
                                        <p:tgtEl>
                                          <p:spTgt spid="2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1+#ppt_w/2"/>
                                          </p:val>
                                        </p:tav>
                                        <p:tav tm="100000">
                                          <p:val>
                                            <p:strVal val="#ppt_x"/>
                                          </p:val>
                                        </p:tav>
                                      </p:tavLst>
                                    </p:anim>
                                    <p:anim calcmode="lin" valueType="num">
                                      <p:cBhvr additive="base">
                                        <p:cTn id="59" dur="3000" fill="hold"/>
                                        <p:tgtEl>
                                          <p:spTgt spid="26"/>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3000" fill="hold"/>
                                        <p:tgtEl>
                                          <p:spTgt spid="28"/>
                                        </p:tgtEl>
                                        <p:attrNameLst>
                                          <p:attrName>ppt_x</p:attrName>
                                        </p:attrNameLst>
                                      </p:cBhvr>
                                      <p:tavLst>
                                        <p:tav tm="0">
                                          <p:val>
                                            <p:strVal val="1+#ppt_w/2"/>
                                          </p:val>
                                        </p:tav>
                                        <p:tav tm="100000">
                                          <p:val>
                                            <p:strVal val="#ppt_x"/>
                                          </p:val>
                                        </p:tav>
                                      </p:tavLst>
                                    </p:anim>
                                    <p:anim calcmode="lin" valueType="num">
                                      <p:cBhvr additive="base">
                                        <p:cTn id="63" dur="3000" fill="hold"/>
                                        <p:tgtEl>
                                          <p:spTgt spid="28"/>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3000" fill="hold"/>
                                        <p:tgtEl>
                                          <p:spTgt spid="30"/>
                                        </p:tgtEl>
                                        <p:attrNameLst>
                                          <p:attrName>ppt_x</p:attrName>
                                        </p:attrNameLst>
                                      </p:cBhvr>
                                      <p:tavLst>
                                        <p:tav tm="0">
                                          <p:val>
                                            <p:strVal val="1+#ppt_w/2"/>
                                          </p:val>
                                        </p:tav>
                                        <p:tav tm="100000">
                                          <p:val>
                                            <p:strVal val="#ppt_x"/>
                                          </p:val>
                                        </p:tav>
                                      </p:tavLst>
                                    </p:anim>
                                    <p:anim calcmode="lin" valueType="num">
                                      <p:cBhvr additive="base">
                                        <p:cTn id="67" dur="3000" fill="hold"/>
                                        <p:tgtEl>
                                          <p:spTgt spid="30"/>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3000" fill="hold"/>
                                        <p:tgtEl>
                                          <p:spTgt spid="32"/>
                                        </p:tgtEl>
                                        <p:attrNameLst>
                                          <p:attrName>ppt_x</p:attrName>
                                        </p:attrNameLst>
                                      </p:cBhvr>
                                      <p:tavLst>
                                        <p:tav tm="0">
                                          <p:val>
                                            <p:strVal val="1+#ppt_w/2"/>
                                          </p:val>
                                        </p:tav>
                                        <p:tav tm="100000">
                                          <p:val>
                                            <p:strVal val="#ppt_x"/>
                                          </p:val>
                                        </p:tav>
                                      </p:tavLst>
                                    </p:anim>
                                    <p:anim calcmode="lin" valueType="num">
                                      <p:cBhvr additive="base">
                                        <p:cTn id="71" dur="3000" fill="hold"/>
                                        <p:tgtEl>
                                          <p:spTgt spid="32"/>
                                        </p:tgtEl>
                                        <p:attrNameLst>
                                          <p:attrName>ppt_y</p:attrName>
                                        </p:attrNameLst>
                                      </p:cBhvr>
                                      <p:tavLst>
                                        <p:tav tm="0">
                                          <p:val>
                                            <p:strVal val="#ppt_y"/>
                                          </p:val>
                                        </p:tav>
                                        <p:tav tm="100000">
                                          <p:val>
                                            <p:strVal val="#ppt_y"/>
                                          </p:val>
                                        </p:tav>
                                      </p:tavLst>
                                    </p:anim>
                                  </p:childTnLst>
                                </p:cTn>
                              </p:par>
                              <p:par>
                                <p:cTn id="72" presetID="8" presetClass="emph" presetSubtype="0" autoRev="1"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21"/>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23"/>
                                        </p:tgtEl>
                                        <p:attrNameLst>
                                          <p:attrName>r</p:attrName>
                                        </p:attrNameLst>
                                      </p:cBhvr>
                                    </p:animRot>
                                  </p:childTnLst>
                                </p:cTn>
                              </p:par>
                              <p:par>
                                <p:cTn id="80" presetID="8" presetClass="emph" presetSubtype="0" autoRev="1" fill="hold" nodeType="withEffect">
                                  <p:stCondLst>
                                    <p:cond delay="0"/>
                                  </p:stCondLst>
                                  <p:childTnLst>
                                    <p:animRot by="21600000">
                                      <p:cBhvr>
                                        <p:cTn id="81" dur="3000" fill="hold"/>
                                        <p:tgtEl>
                                          <p:spTgt spid="25"/>
                                        </p:tgtEl>
                                        <p:attrNameLst>
                                          <p:attrName>r</p:attrName>
                                        </p:attrNameLst>
                                      </p:cBhvr>
                                    </p:animRot>
                                  </p:childTnLst>
                                </p:cTn>
                              </p:par>
                              <p:par>
                                <p:cTn id="82" presetID="8" presetClass="emph" presetSubtype="0" autoRev="1" fill="hold" nodeType="withEffect">
                                  <p:stCondLst>
                                    <p:cond delay="0"/>
                                  </p:stCondLst>
                                  <p:childTnLst>
                                    <p:animRot by="21600000">
                                      <p:cBhvr>
                                        <p:cTn id="83" dur="3000" fill="hold"/>
                                        <p:tgtEl>
                                          <p:spTgt spid="27"/>
                                        </p:tgtEl>
                                        <p:attrNameLst>
                                          <p:attrName>r</p:attrName>
                                        </p:attrNameLst>
                                      </p:cBhvr>
                                    </p:animRot>
                                  </p:childTnLst>
                                </p:cTn>
                              </p:par>
                              <p:par>
                                <p:cTn id="84" presetID="8" presetClass="emph" presetSubtype="0" autoRev="1" fill="hold" nodeType="withEffect">
                                  <p:stCondLst>
                                    <p:cond delay="0"/>
                                  </p:stCondLst>
                                  <p:childTnLst>
                                    <p:animRot by="21600000">
                                      <p:cBhvr>
                                        <p:cTn id="85" dur="3000" fill="hold"/>
                                        <p:tgtEl>
                                          <p:spTgt spid="29"/>
                                        </p:tgtEl>
                                        <p:attrNameLst>
                                          <p:attrName>r</p:attrName>
                                        </p:attrNameLst>
                                      </p:cBhvr>
                                    </p:animRot>
                                  </p:childTnLst>
                                </p:cTn>
                              </p:par>
                              <p:par>
                                <p:cTn id="86" presetID="8" presetClass="emph" presetSubtype="0" autoRev="1" fill="hold" nodeType="withEffect">
                                  <p:stCondLst>
                                    <p:cond delay="0"/>
                                  </p:stCondLst>
                                  <p:childTnLst>
                                    <p:animRot by="21600000">
                                      <p:cBhvr>
                                        <p:cTn id="87" dur="3000" fill="hold"/>
                                        <p:tgtEl>
                                          <p:spTgt spid="31"/>
                                        </p:tgtEl>
                                        <p:attrNameLst>
                                          <p:attrName>r</p:attrName>
                                        </p:attrNameLst>
                                      </p:cBhvr>
                                    </p:animRot>
                                  </p:childTnLst>
                                </p:cTn>
                              </p:par>
                              <p:par>
                                <p:cTn id="88" presetID="8" presetClass="emph" presetSubtype="0" autoRev="1"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autoRev="1" fill="hold"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autoRev="1" fill="hold" nodeType="withEffect">
                                  <p:stCondLst>
                                    <p:cond delay="0"/>
                                  </p:stCondLst>
                                  <p:childTnLst>
                                    <p:animRot by="-21600000">
                                      <p:cBhvr>
                                        <p:cTn id="93" dur="3000" fill="hold"/>
                                        <p:tgtEl>
                                          <p:spTgt spid="22"/>
                                        </p:tgtEl>
                                        <p:attrNameLst>
                                          <p:attrName>r</p:attrName>
                                        </p:attrNameLst>
                                      </p:cBhvr>
                                    </p:animRot>
                                  </p:childTnLst>
                                </p:cTn>
                              </p:par>
                              <p:par>
                                <p:cTn id="94" presetID="8" presetClass="emph" presetSubtype="0" autoRev="1" fill="hold" nodeType="withEffect">
                                  <p:stCondLst>
                                    <p:cond delay="0"/>
                                  </p:stCondLst>
                                  <p:childTnLst>
                                    <p:animRot by="-21600000">
                                      <p:cBhvr>
                                        <p:cTn id="95" dur="3000" fill="hold"/>
                                        <p:tgtEl>
                                          <p:spTgt spid="24"/>
                                        </p:tgtEl>
                                        <p:attrNameLst>
                                          <p:attrName>r</p:attrName>
                                        </p:attrNameLst>
                                      </p:cBhvr>
                                    </p:animRot>
                                  </p:childTnLst>
                                </p:cTn>
                              </p:par>
                              <p:par>
                                <p:cTn id="96" presetID="8" presetClass="emph" presetSubtype="0" autoRev="1" fill="hold" nodeType="withEffect">
                                  <p:stCondLst>
                                    <p:cond delay="0"/>
                                  </p:stCondLst>
                                  <p:childTnLst>
                                    <p:animRot by="-21600000">
                                      <p:cBhvr>
                                        <p:cTn id="97" dur="3000" fill="hold"/>
                                        <p:tgtEl>
                                          <p:spTgt spid="26"/>
                                        </p:tgtEl>
                                        <p:attrNameLst>
                                          <p:attrName>r</p:attrName>
                                        </p:attrNameLst>
                                      </p:cBhvr>
                                    </p:animRot>
                                  </p:childTnLst>
                                </p:cTn>
                              </p:par>
                              <p:par>
                                <p:cTn id="98" presetID="8" presetClass="emph" presetSubtype="0" autoRev="1" fill="hold" nodeType="withEffect">
                                  <p:stCondLst>
                                    <p:cond delay="0"/>
                                  </p:stCondLst>
                                  <p:childTnLst>
                                    <p:animRot by="-21600000">
                                      <p:cBhvr>
                                        <p:cTn id="99" dur="3000" fill="hold"/>
                                        <p:tgtEl>
                                          <p:spTgt spid="28"/>
                                        </p:tgtEl>
                                        <p:attrNameLst>
                                          <p:attrName>r</p:attrName>
                                        </p:attrNameLst>
                                      </p:cBhvr>
                                    </p:animRot>
                                  </p:childTnLst>
                                </p:cTn>
                              </p:par>
                              <p:par>
                                <p:cTn id="100" presetID="8" presetClass="emph" presetSubtype="0" autoRev="1" fill="hold" nodeType="withEffect">
                                  <p:stCondLst>
                                    <p:cond delay="0"/>
                                  </p:stCondLst>
                                  <p:childTnLst>
                                    <p:animRot by="-21600000">
                                      <p:cBhvr>
                                        <p:cTn id="101" dur="3000" fill="hold"/>
                                        <p:tgtEl>
                                          <p:spTgt spid="30"/>
                                        </p:tgtEl>
                                        <p:attrNameLst>
                                          <p:attrName>r</p:attrName>
                                        </p:attrNameLst>
                                      </p:cBhvr>
                                    </p:animRot>
                                  </p:childTnLst>
                                </p:cTn>
                              </p:par>
                              <p:par>
                                <p:cTn id="102" presetID="8" presetClass="emph" presetSubtype="0" autoRev="1" fill="hold" nodeType="withEffect">
                                  <p:stCondLst>
                                    <p:cond delay="0"/>
                                  </p:stCondLst>
                                  <p:childTnLst>
                                    <p:animRot by="-21600000">
                                      <p:cBhvr>
                                        <p:cTn id="103" dur="3000" fill="hold"/>
                                        <p:tgtEl>
                                          <p:spTgt spid="32"/>
                                        </p:tgtEl>
                                        <p:attrNameLst>
                                          <p:attrName>r</p:attrName>
                                        </p:attrNameLst>
                                      </p:cBhvr>
                                    </p:animRot>
                                  </p:childTnLst>
                                </p:cTn>
                              </p:par>
                            </p:childTnLst>
                          </p:cTn>
                        </p:par>
                        <p:par>
                          <p:cTn id="104" fill="hold">
                            <p:stCondLst>
                              <p:cond delay="6000"/>
                            </p:stCondLst>
                            <p:childTnLst>
                              <p:par>
                                <p:cTn id="105" presetID="2" presetClass="exit" presetSubtype="4" fill="hold"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ppt_x"/>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ppt_x"/>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21"/>
                                        </p:tgtEl>
                                        <p:attrNameLst>
                                          <p:attrName>ppt_x</p:attrName>
                                        </p:attrNameLst>
                                      </p:cBhvr>
                                      <p:tavLst>
                                        <p:tav tm="0">
                                          <p:val>
                                            <p:strVal val="ppt_x"/>
                                          </p:val>
                                        </p:tav>
                                        <p:tav tm="100000">
                                          <p:val>
                                            <p:strVal val="ppt_x"/>
                                          </p:val>
                                        </p:tav>
                                      </p:tavLst>
                                    </p:anim>
                                    <p:anim calcmode="lin" valueType="num">
                                      <p:cBhvr additive="base">
                                        <p:cTn id="115" dur="3000"/>
                                        <p:tgtEl>
                                          <p:spTgt spid="21"/>
                                        </p:tgtEl>
                                        <p:attrNameLst>
                                          <p:attrName>ppt_y</p:attrName>
                                        </p:attrNameLst>
                                      </p:cBhvr>
                                      <p:tavLst>
                                        <p:tav tm="0">
                                          <p:val>
                                            <p:strVal val="ppt_y"/>
                                          </p:val>
                                        </p:tav>
                                        <p:tav tm="100000">
                                          <p:val>
                                            <p:strVal val="1+ppt_h/2"/>
                                          </p:val>
                                        </p:tav>
                                      </p:tavLst>
                                    </p:anim>
                                    <p:set>
                                      <p:cBhvr>
                                        <p:cTn id="116" dur="1" fill="hold">
                                          <p:stCondLst>
                                            <p:cond delay="2999"/>
                                          </p:stCondLst>
                                        </p:cTn>
                                        <p:tgtEl>
                                          <p:spTgt spid="21"/>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23"/>
                                        </p:tgtEl>
                                        <p:attrNameLst>
                                          <p:attrName>ppt_x</p:attrName>
                                        </p:attrNameLst>
                                      </p:cBhvr>
                                      <p:tavLst>
                                        <p:tav tm="0">
                                          <p:val>
                                            <p:strVal val="ppt_x"/>
                                          </p:val>
                                        </p:tav>
                                        <p:tav tm="100000">
                                          <p:val>
                                            <p:strVal val="ppt_x"/>
                                          </p:val>
                                        </p:tav>
                                      </p:tavLst>
                                    </p:anim>
                                    <p:anim calcmode="lin" valueType="num">
                                      <p:cBhvr additive="base">
                                        <p:cTn id="119" dur="3000"/>
                                        <p:tgtEl>
                                          <p:spTgt spid="23"/>
                                        </p:tgtEl>
                                        <p:attrNameLst>
                                          <p:attrName>ppt_y</p:attrName>
                                        </p:attrNameLst>
                                      </p:cBhvr>
                                      <p:tavLst>
                                        <p:tav tm="0">
                                          <p:val>
                                            <p:strVal val="ppt_y"/>
                                          </p:val>
                                        </p:tav>
                                        <p:tav tm="100000">
                                          <p:val>
                                            <p:strVal val="1+ppt_h/2"/>
                                          </p:val>
                                        </p:tav>
                                      </p:tavLst>
                                    </p:anim>
                                    <p:set>
                                      <p:cBhvr>
                                        <p:cTn id="120" dur="1" fill="hold">
                                          <p:stCondLst>
                                            <p:cond delay="2999"/>
                                          </p:stCondLst>
                                        </p:cTn>
                                        <p:tgtEl>
                                          <p:spTgt spid="23"/>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3000"/>
                                        <p:tgtEl>
                                          <p:spTgt spid="25"/>
                                        </p:tgtEl>
                                        <p:attrNameLst>
                                          <p:attrName>ppt_x</p:attrName>
                                        </p:attrNameLst>
                                      </p:cBhvr>
                                      <p:tavLst>
                                        <p:tav tm="0">
                                          <p:val>
                                            <p:strVal val="ppt_x"/>
                                          </p:val>
                                        </p:tav>
                                        <p:tav tm="100000">
                                          <p:val>
                                            <p:strVal val="ppt_x"/>
                                          </p:val>
                                        </p:tav>
                                      </p:tavLst>
                                    </p:anim>
                                    <p:anim calcmode="lin" valueType="num">
                                      <p:cBhvr additive="base">
                                        <p:cTn id="123" dur="3000"/>
                                        <p:tgtEl>
                                          <p:spTgt spid="25"/>
                                        </p:tgtEl>
                                        <p:attrNameLst>
                                          <p:attrName>ppt_y</p:attrName>
                                        </p:attrNameLst>
                                      </p:cBhvr>
                                      <p:tavLst>
                                        <p:tav tm="0">
                                          <p:val>
                                            <p:strVal val="ppt_y"/>
                                          </p:val>
                                        </p:tav>
                                        <p:tav tm="100000">
                                          <p:val>
                                            <p:strVal val="1+ppt_h/2"/>
                                          </p:val>
                                        </p:tav>
                                      </p:tavLst>
                                    </p:anim>
                                    <p:set>
                                      <p:cBhvr>
                                        <p:cTn id="124" dur="1" fill="hold">
                                          <p:stCondLst>
                                            <p:cond delay="2999"/>
                                          </p:stCondLst>
                                        </p:cTn>
                                        <p:tgtEl>
                                          <p:spTgt spid="25"/>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3000"/>
                                        <p:tgtEl>
                                          <p:spTgt spid="27"/>
                                        </p:tgtEl>
                                        <p:attrNameLst>
                                          <p:attrName>ppt_x</p:attrName>
                                        </p:attrNameLst>
                                      </p:cBhvr>
                                      <p:tavLst>
                                        <p:tav tm="0">
                                          <p:val>
                                            <p:strVal val="ppt_x"/>
                                          </p:val>
                                        </p:tav>
                                        <p:tav tm="100000">
                                          <p:val>
                                            <p:strVal val="ppt_x"/>
                                          </p:val>
                                        </p:tav>
                                      </p:tavLst>
                                    </p:anim>
                                    <p:anim calcmode="lin" valueType="num">
                                      <p:cBhvr additive="base">
                                        <p:cTn id="127" dur="3000"/>
                                        <p:tgtEl>
                                          <p:spTgt spid="27"/>
                                        </p:tgtEl>
                                        <p:attrNameLst>
                                          <p:attrName>ppt_y</p:attrName>
                                        </p:attrNameLst>
                                      </p:cBhvr>
                                      <p:tavLst>
                                        <p:tav tm="0">
                                          <p:val>
                                            <p:strVal val="ppt_y"/>
                                          </p:val>
                                        </p:tav>
                                        <p:tav tm="100000">
                                          <p:val>
                                            <p:strVal val="1+ppt_h/2"/>
                                          </p:val>
                                        </p:tav>
                                      </p:tavLst>
                                    </p:anim>
                                    <p:set>
                                      <p:cBhvr>
                                        <p:cTn id="128" dur="1" fill="hold">
                                          <p:stCondLst>
                                            <p:cond delay="2999"/>
                                          </p:stCondLst>
                                        </p:cTn>
                                        <p:tgtEl>
                                          <p:spTgt spid="27"/>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3000"/>
                                        <p:tgtEl>
                                          <p:spTgt spid="29"/>
                                        </p:tgtEl>
                                        <p:attrNameLst>
                                          <p:attrName>ppt_x</p:attrName>
                                        </p:attrNameLst>
                                      </p:cBhvr>
                                      <p:tavLst>
                                        <p:tav tm="0">
                                          <p:val>
                                            <p:strVal val="ppt_x"/>
                                          </p:val>
                                        </p:tav>
                                        <p:tav tm="100000">
                                          <p:val>
                                            <p:strVal val="ppt_x"/>
                                          </p:val>
                                        </p:tav>
                                      </p:tavLst>
                                    </p:anim>
                                    <p:anim calcmode="lin" valueType="num">
                                      <p:cBhvr additive="base">
                                        <p:cTn id="131" dur="3000"/>
                                        <p:tgtEl>
                                          <p:spTgt spid="29"/>
                                        </p:tgtEl>
                                        <p:attrNameLst>
                                          <p:attrName>ppt_y</p:attrName>
                                        </p:attrNameLst>
                                      </p:cBhvr>
                                      <p:tavLst>
                                        <p:tav tm="0">
                                          <p:val>
                                            <p:strVal val="ppt_y"/>
                                          </p:val>
                                        </p:tav>
                                        <p:tav tm="100000">
                                          <p:val>
                                            <p:strVal val="1+ppt_h/2"/>
                                          </p:val>
                                        </p:tav>
                                      </p:tavLst>
                                    </p:anim>
                                    <p:set>
                                      <p:cBhvr>
                                        <p:cTn id="132" dur="1" fill="hold">
                                          <p:stCondLst>
                                            <p:cond delay="2999"/>
                                          </p:stCondLst>
                                        </p:cTn>
                                        <p:tgtEl>
                                          <p:spTgt spid="29"/>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3000"/>
                                        <p:tgtEl>
                                          <p:spTgt spid="31"/>
                                        </p:tgtEl>
                                        <p:attrNameLst>
                                          <p:attrName>ppt_x</p:attrName>
                                        </p:attrNameLst>
                                      </p:cBhvr>
                                      <p:tavLst>
                                        <p:tav tm="0">
                                          <p:val>
                                            <p:strVal val="ppt_x"/>
                                          </p:val>
                                        </p:tav>
                                        <p:tav tm="100000">
                                          <p:val>
                                            <p:strVal val="ppt_x"/>
                                          </p:val>
                                        </p:tav>
                                      </p:tavLst>
                                    </p:anim>
                                    <p:anim calcmode="lin" valueType="num">
                                      <p:cBhvr additive="base">
                                        <p:cTn id="135" dur="3000"/>
                                        <p:tgtEl>
                                          <p:spTgt spid="31"/>
                                        </p:tgtEl>
                                        <p:attrNameLst>
                                          <p:attrName>ppt_y</p:attrName>
                                        </p:attrNameLst>
                                      </p:cBhvr>
                                      <p:tavLst>
                                        <p:tav tm="0">
                                          <p:val>
                                            <p:strVal val="ppt_y"/>
                                          </p:val>
                                        </p:tav>
                                        <p:tav tm="100000">
                                          <p:val>
                                            <p:strVal val="1+ppt_h/2"/>
                                          </p:val>
                                        </p:tav>
                                      </p:tavLst>
                                    </p:anim>
                                    <p:set>
                                      <p:cBhvr>
                                        <p:cTn id="136" dur="1" fill="hold">
                                          <p:stCondLst>
                                            <p:cond delay="2999"/>
                                          </p:stCondLst>
                                        </p:cTn>
                                        <p:tgtEl>
                                          <p:spTgt spid="31"/>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ppt_x"/>
                                          </p:val>
                                        </p:tav>
                                      </p:tavLst>
                                    </p:anim>
                                    <p:anim calcmode="lin" valueType="num">
                                      <p:cBhvr additive="base">
                                        <p:cTn id="139" dur="3000"/>
                                        <p:tgtEl>
                                          <p:spTgt spid="6"/>
                                        </p:tgtEl>
                                        <p:attrNameLst>
                                          <p:attrName>ppt_y</p:attrName>
                                        </p:attrNameLst>
                                      </p:cBhvr>
                                      <p:tavLst>
                                        <p:tav tm="0">
                                          <p:val>
                                            <p:strVal val="ppt_y"/>
                                          </p:val>
                                        </p:tav>
                                        <p:tav tm="100000">
                                          <p:val>
                                            <p:strVal val="0-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ppt_x"/>
                                          </p:val>
                                        </p:tav>
                                      </p:tavLst>
                                    </p:anim>
                                    <p:anim calcmode="lin" valueType="num">
                                      <p:cBhvr additive="base">
                                        <p:cTn id="143" dur="3000"/>
                                        <p:tgtEl>
                                          <p:spTgt spid="8"/>
                                        </p:tgtEl>
                                        <p:attrNameLst>
                                          <p:attrName>ppt_y</p:attrName>
                                        </p:attrNameLst>
                                      </p:cBhvr>
                                      <p:tavLst>
                                        <p:tav tm="0">
                                          <p:val>
                                            <p:strVal val="ppt_y"/>
                                          </p:val>
                                        </p:tav>
                                        <p:tav tm="100000">
                                          <p:val>
                                            <p:strVal val="0-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22"/>
                                        </p:tgtEl>
                                        <p:attrNameLst>
                                          <p:attrName>ppt_x</p:attrName>
                                        </p:attrNameLst>
                                      </p:cBhvr>
                                      <p:tavLst>
                                        <p:tav tm="0">
                                          <p:val>
                                            <p:strVal val="ppt_x"/>
                                          </p:val>
                                        </p:tav>
                                        <p:tav tm="100000">
                                          <p:val>
                                            <p:strVal val="ppt_x"/>
                                          </p:val>
                                        </p:tav>
                                      </p:tavLst>
                                    </p:anim>
                                    <p:anim calcmode="lin" valueType="num">
                                      <p:cBhvr additive="base">
                                        <p:cTn id="147" dur="3000"/>
                                        <p:tgtEl>
                                          <p:spTgt spid="22"/>
                                        </p:tgtEl>
                                        <p:attrNameLst>
                                          <p:attrName>ppt_y</p:attrName>
                                        </p:attrNameLst>
                                      </p:cBhvr>
                                      <p:tavLst>
                                        <p:tav tm="0">
                                          <p:val>
                                            <p:strVal val="ppt_y"/>
                                          </p:val>
                                        </p:tav>
                                        <p:tav tm="100000">
                                          <p:val>
                                            <p:strVal val="0-ppt_h/2"/>
                                          </p:val>
                                        </p:tav>
                                      </p:tavLst>
                                    </p:anim>
                                    <p:set>
                                      <p:cBhvr>
                                        <p:cTn id="148" dur="1" fill="hold">
                                          <p:stCondLst>
                                            <p:cond delay="2999"/>
                                          </p:stCondLst>
                                        </p:cTn>
                                        <p:tgtEl>
                                          <p:spTgt spid="22"/>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3000"/>
                                        <p:tgtEl>
                                          <p:spTgt spid="24"/>
                                        </p:tgtEl>
                                        <p:attrNameLst>
                                          <p:attrName>ppt_x</p:attrName>
                                        </p:attrNameLst>
                                      </p:cBhvr>
                                      <p:tavLst>
                                        <p:tav tm="0">
                                          <p:val>
                                            <p:strVal val="ppt_x"/>
                                          </p:val>
                                        </p:tav>
                                        <p:tav tm="100000">
                                          <p:val>
                                            <p:strVal val="ppt_x"/>
                                          </p:val>
                                        </p:tav>
                                      </p:tavLst>
                                    </p:anim>
                                    <p:anim calcmode="lin" valueType="num">
                                      <p:cBhvr additive="base">
                                        <p:cTn id="151" dur="3000"/>
                                        <p:tgtEl>
                                          <p:spTgt spid="24"/>
                                        </p:tgtEl>
                                        <p:attrNameLst>
                                          <p:attrName>ppt_y</p:attrName>
                                        </p:attrNameLst>
                                      </p:cBhvr>
                                      <p:tavLst>
                                        <p:tav tm="0">
                                          <p:val>
                                            <p:strVal val="ppt_y"/>
                                          </p:val>
                                        </p:tav>
                                        <p:tav tm="100000">
                                          <p:val>
                                            <p:strVal val="0-ppt_h/2"/>
                                          </p:val>
                                        </p:tav>
                                      </p:tavLst>
                                    </p:anim>
                                    <p:set>
                                      <p:cBhvr>
                                        <p:cTn id="152" dur="1" fill="hold">
                                          <p:stCondLst>
                                            <p:cond delay="2999"/>
                                          </p:stCondLst>
                                        </p:cTn>
                                        <p:tgtEl>
                                          <p:spTgt spid="24"/>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3000"/>
                                        <p:tgtEl>
                                          <p:spTgt spid="26"/>
                                        </p:tgtEl>
                                        <p:attrNameLst>
                                          <p:attrName>ppt_x</p:attrName>
                                        </p:attrNameLst>
                                      </p:cBhvr>
                                      <p:tavLst>
                                        <p:tav tm="0">
                                          <p:val>
                                            <p:strVal val="ppt_x"/>
                                          </p:val>
                                        </p:tav>
                                        <p:tav tm="100000">
                                          <p:val>
                                            <p:strVal val="ppt_x"/>
                                          </p:val>
                                        </p:tav>
                                      </p:tavLst>
                                    </p:anim>
                                    <p:anim calcmode="lin" valueType="num">
                                      <p:cBhvr additive="base">
                                        <p:cTn id="155" dur="3000"/>
                                        <p:tgtEl>
                                          <p:spTgt spid="26"/>
                                        </p:tgtEl>
                                        <p:attrNameLst>
                                          <p:attrName>ppt_y</p:attrName>
                                        </p:attrNameLst>
                                      </p:cBhvr>
                                      <p:tavLst>
                                        <p:tav tm="0">
                                          <p:val>
                                            <p:strVal val="ppt_y"/>
                                          </p:val>
                                        </p:tav>
                                        <p:tav tm="100000">
                                          <p:val>
                                            <p:strVal val="0-ppt_h/2"/>
                                          </p:val>
                                        </p:tav>
                                      </p:tavLst>
                                    </p:anim>
                                    <p:set>
                                      <p:cBhvr>
                                        <p:cTn id="156" dur="1" fill="hold">
                                          <p:stCondLst>
                                            <p:cond delay="2999"/>
                                          </p:stCondLst>
                                        </p:cTn>
                                        <p:tgtEl>
                                          <p:spTgt spid="26"/>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3000"/>
                                        <p:tgtEl>
                                          <p:spTgt spid="28"/>
                                        </p:tgtEl>
                                        <p:attrNameLst>
                                          <p:attrName>ppt_x</p:attrName>
                                        </p:attrNameLst>
                                      </p:cBhvr>
                                      <p:tavLst>
                                        <p:tav tm="0">
                                          <p:val>
                                            <p:strVal val="ppt_x"/>
                                          </p:val>
                                        </p:tav>
                                        <p:tav tm="100000">
                                          <p:val>
                                            <p:strVal val="ppt_x"/>
                                          </p:val>
                                        </p:tav>
                                      </p:tavLst>
                                    </p:anim>
                                    <p:anim calcmode="lin" valueType="num">
                                      <p:cBhvr additive="base">
                                        <p:cTn id="159" dur="3000"/>
                                        <p:tgtEl>
                                          <p:spTgt spid="28"/>
                                        </p:tgtEl>
                                        <p:attrNameLst>
                                          <p:attrName>ppt_y</p:attrName>
                                        </p:attrNameLst>
                                      </p:cBhvr>
                                      <p:tavLst>
                                        <p:tav tm="0">
                                          <p:val>
                                            <p:strVal val="ppt_y"/>
                                          </p:val>
                                        </p:tav>
                                        <p:tav tm="100000">
                                          <p:val>
                                            <p:strVal val="0-ppt_h/2"/>
                                          </p:val>
                                        </p:tav>
                                      </p:tavLst>
                                    </p:anim>
                                    <p:set>
                                      <p:cBhvr>
                                        <p:cTn id="160" dur="1" fill="hold">
                                          <p:stCondLst>
                                            <p:cond delay="2999"/>
                                          </p:stCondLst>
                                        </p:cTn>
                                        <p:tgtEl>
                                          <p:spTgt spid="28"/>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3000"/>
                                        <p:tgtEl>
                                          <p:spTgt spid="30"/>
                                        </p:tgtEl>
                                        <p:attrNameLst>
                                          <p:attrName>ppt_x</p:attrName>
                                        </p:attrNameLst>
                                      </p:cBhvr>
                                      <p:tavLst>
                                        <p:tav tm="0">
                                          <p:val>
                                            <p:strVal val="ppt_x"/>
                                          </p:val>
                                        </p:tav>
                                        <p:tav tm="100000">
                                          <p:val>
                                            <p:strVal val="ppt_x"/>
                                          </p:val>
                                        </p:tav>
                                      </p:tavLst>
                                    </p:anim>
                                    <p:anim calcmode="lin" valueType="num">
                                      <p:cBhvr additive="base">
                                        <p:cTn id="163" dur="3000"/>
                                        <p:tgtEl>
                                          <p:spTgt spid="30"/>
                                        </p:tgtEl>
                                        <p:attrNameLst>
                                          <p:attrName>ppt_y</p:attrName>
                                        </p:attrNameLst>
                                      </p:cBhvr>
                                      <p:tavLst>
                                        <p:tav tm="0">
                                          <p:val>
                                            <p:strVal val="ppt_y"/>
                                          </p:val>
                                        </p:tav>
                                        <p:tav tm="100000">
                                          <p:val>
                                            <p:strVal val="0-ppt_h/2"/>
                                          </p:val>
                                        </p:tav>
                                      </p:tavLst>
                                    </p:anim>
                                    <p:set>
                                      <p:cBhvr>
                                        <p:cTn id="164" dur="1" fill="hold">
                                          <p:stCondLst>
                                            <p:cond delay="2999"/>
                                          </p:stCondLst>
                                        </p:cTn>
                                        <p:tgtEl>
                                          <p:spTgt spid="30"/>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3000"/>
                                        <p:tgtEl>
                                          <p:spTgt spid="32"/>
                                        </p:tgtEl>
                                        <p:attrNameLst>
                                          <p:attrName>ppt_x</p:attrName>
                                        </p:attrNameLst>
                                      </p:cBhvr>
                                      <p:tavLst>
                                        <p:tav tm="0">
                                          <p:val>
                                            <p:strVal val="ppt_x"/>
                                          </p:val>
                                        </p:tav>
                                        <p:tav tm="100000">
                                          <p:val>
                                            <p:strVal val="ppt_x"/>
                                          </p:val>
                                        </p:tav>
                                      </p:tavLst>
                                    </p:anim>
                                    <p:anim calcmode="lin" valueType="num">
                                      <p:cBhvr additive="base">
                                        <p:cTn id="167" dur="3000"/>
                                        <p:tgtEl>
                                          <p:spTgt spid="32"/>
                                        </p:tgtEl>
                                        <p:attrNameLst>
                                          <p:attrName>ppt_y</p:attrName>
                                        </p:attrNameLst>
                                      </p:cBhvr>
                                      <p:tavLst>
                                        <p:tav tm="0">
                                          <p:val>
                                            <p:strVal val="ppt_y"/>
                                          </p:val>
                                        </p:tav>
                                        <p:tav tm="100000">
                                          <p:val>
                                            <p:strVal val="0-ppt_h/2"/>
                                          </p:val>
                                        </p:tav>
                                      </p:tavLst>
                                    </p:anim>
                                    <p:set>
                                      <p:cBhvr>
                                        <p:cTn id="168" dur="1" fill="hold">
                                          <p:stCondLst>
                                            <p:cond delay="2999"/>
                                          </p:stCondLst>
                                        </p:cTn>
                                        <p:tgtEl>
                                          <p:spTgt spid="32"/>
                                        </p:tgtEl>
                                        <p:attrNameLst>
                                          <p:attrName>style.visibility</p:attrName>
                                        </p:attrNameLst>
                                      </p:cBhvr>
                                      <p:to>
                                        <p:strVal val="hidden"/>
                                      </p:to>
                                    </p:set>
                                  </p:childTnLst>
                                </p:cTn>
                              </p:par>
                              <p:par>
                                <p:cTn id="169" presetID="8" presetClass="emph" presetSubtype="0" autoRev="1" fill="hold"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autoRev="1" fill="hold"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autoRev="1" fill="hold" nodeType="withEffect">
                                  <p:stCondLst>
                                    <p:cond delay="0"/>
                                  </p:stCondLst>
                                  <p:childTnLst>
                                    <p:animRot by="21600000">
                                      <p:cBhvr>
                                        <p:cTn id="174" dur="3000" fill="hold"/>
                                        <p:tgtEl>
                                          <p:spTgt spid="22"/>
                                        </p:tgtEl>
                                        <p:attrNameLst>
                                          <p:attrName>r</p:attrName>
                                        </p:attrNameLst>
                                      </p:cBhvr>
                                    </p:animRot>
                                  </p:childTnLst>
                                </p:cTn>
                              </p:par>
                              <p:par>
                                <p:cTn id="175" presetID="8" presetClass="emph" presetSubtype="0" autoRev="1" fill="hold" nodeType="withEffect">
                                  <p:stCondLst>
                                    <p:cond delay="0"/>
                                  </p:stCondLst>
                                  <p:childTnLst>
                                    <p:animRot by="21600000">
                                      <p:cBhvr>
                                        <p:cTn id="176" dur="3000" fill="hold"/>
                                        <p:tgtEl>
                                          <p:spTgt spid="24"/>
                                        </p:tgtEl>
                                        <p:attrNameLst>
                                          <p:attrName>r</p:attrName>
                                        </p:attrNameLst>
                                      </p:cBhvr>
                                    </p:animRot>
                                  </p:childTnLst>
                                </p:cTn>
                              </p:par>
                              <p:par>
                                <p:cTn id="177" presetID="8" presetClass="emph" presetSubtype="0" autoRev="1" fill="hold" nodeType="withEffect">
                                  <p:stCondLst>
                                    <p:cond delay="0"/>
                                  </p:stCondLst>
                                  <p:childTnLst>
                                    <p:animRot by="21600000">
                                      <p:cBhvr>
                                        <p:cTn id="178" dur="3000" fill="hold"/>
                                        <p:tgtEl>
                                          <p:spTgt spid="26"/>
                                        </p:tgtEl>
                                        <p:attrNameLst>
                                          <p:attrName>r</p:attrName>
                                        </p:attrNameLst>
                                      </p:cBhvr>
                                    </p:animRot>
                                  </p:childTnLst>
                                </p:cTn>
                              </p:par>
                              <p:par>
                                <p:cTn id="179" presetID="8" presetClass="emph" presetSubtype="0" autoRev="1" fill="hold" nodeType="withEffect">
                                  <p:stCondLst>
                                    <p:cond delay="0"/>
                                  </p:stCondLst>
                                  <p:childTnLst>
                                    <p:animRot by="21600000">
                                      <p:cBhvr>
                                        <p:cTn id="180" dur="3000" fill="hold"/>
                                        <p:tgtEl>
                                          <p:spTgt spid="28"/>
                                        </p:tgtEl>
                                        <p:attrNameLst>
                                          <p:attrName>r</p:attrName>
                                        </p:attrNameLst>
                                      </p:cBhvr>
                                    </p:animRot>
                                  </p:childTnLst>
                                </p:cTn>
                              </p:par>
                              <p:par>
                                <p:cTn id="181" presetID="8" presetClass="emph" presetSubtype="0" autoRev="1" fill="hold" nodeType="withEffect">
                                  <p:stCondLst>
                                    <p:cond delay="0"/>
                                  </p:stCondLst>
                                  <p:childTnLst>
                                    <p:animRot by="21600000">
                                      <p:cBhvr>
                                        <p:cTn id="182" dur="3000" fill="hold"/>
                                        <p:tgtEl>
                                          <p:spTgt spid="30"/>
                                        </p:tgtEl>
                                        <p:attrNameLst>
                                          <p:attrName>r</p:attrName>
                                        </p:attrNameLst>
                                      </p:cBhvr>
                                    </p:animRot>
                                  </p:childTnLst>
                                </p:cTn>
                              </p:par>
                              <p:par>
                                <p:cTn id="183" presetID="8" presetClass="emph" presetSubtype="0" autoRev="1" fill="hold" nodeType="withEffect">
                                  <p:stCondLst>
                                    <p:cond delay="0"/>
                                  </p:stCondLst>
                                  <p:childTnLst>
                                    <p:animRot by="21600000">
                                      <p:cBhvr>
                                        <p:cTn id="184" dur="3000" fill="hold"/>
                                        <p:tgtEl>
                                          <p:spTgt spid="32"/>
                                        </p:tgtEl>
                                        <p:attrNameLst>
                                          <p:attrName>r</p:attrName>
                                        </p:attrNameLst>
                                      </p:cBhvr>
                                    </p:animRot>
                                  </p:childTnLst>
                                </p:cTn>
                              </p:par>
                              <p:par>
                                <p:cTn id="185" presetID="8" presetClass="emph" presetSubtype="0" autoRev="1" fill="hold"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autoRev="1" fill="hold"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autoRev="1" fill="hold" nodeType="withEffect">
                                  <p:stCondLst>
                                    <p:cond delay="0"/>
                                  </p:stCondLst>
                                  <p:childTnLst>
                                    <p:animRot by="-21600000">
                                      <p:cBhvr>
                                        <p:cTn id="190" dur="3000" fill="hold"/>
                                        <p:tgtEl>
                                          <p:spTgt spid="21"/>
                                        </p:tgtEl>
                                        <p:attrNameLst>
                                          <p:attrName>r</p:attrName>
                                        </p:attrNameLst>
                                      </p:cBhvr>
                                    </p:animRot>
                                  </p:childTnLst>
                                </p:cTn>
                              </p:par>
                              <p:par>
                                <p:cTn id="191" presetID="8" presetClass="emph" presetSubtype="0" autoRev="1" fill="hold" nodeType="withEffect">
                                  <p:stCondLst>
                                    <p:cond delay="0"/>
                                  </p:stCondLst>
                                  <p:childTnLst>
                                    <p:animRot by="-21600000">
                                      <p:cBhvr>
                                        <p:cTn id="192" dur="3000" fill="hold"/>
                                        <p:tgtEl>
                                          <p:spTgt spid="23"/>
                                        </p:tgtEl>
                                        <p:attrNameLst>
                                          <p:attrName>r</p:attrName>
                                        </p:attrNameLst>
                                      </p:cBhvr>
                                    </p:animRot>
                                  </p:childTnLst>
                                </p:cTn>
                              </p:par>
                              <p:par>
                                <p:cTn id="193" presetID="8" presetClass="emph" presetSubtype="0" autoRev="1" fill="hold" nodeType="withEffect">
                                  <p:stCondLst>
                                    <p:cond delay="0"/>
                                  </p:stCondLst>
                                  <p:childTnLst>
                                    <p:animRot by="-21600000">
                                      <p:cBhvr>
                                        <p:cTn id="194" dur="3000" fill="hold"/>
                                        <p:tgtEl>
                                          <p:spTgt spid="25"/>
                                        </p:tgtEl>
                                        <p:attrNameLst>
                                          <p:attrName>r</p:attrName>
                                        </p:attrNameLst>
                                      </p:cBhvr>
                                    </p:animRot>
                                  </p:childTnLst>
                                </p:cTn>
                              </p:par>
                              <p:par>
                                <p:cTn id="195" presetID="8" presetClass="emph" presetSubtype="0" autoRev="1" fill="hold" nodeType="withEffect">
                                  <p:stCondLst>
                                    <p:cond delay="0"/>
                                  </p:stCondLst>
                                  <p:childTnLst>
                                    <p:animRot by="-21600000">
                                      <p:cBhvr>
                                        <p:cTn id="196" dur="3000" fill="hold"/>
                                        <p:tgtEl>
                                          <p:spTgt spid="27"/>
                                        </p:tgtEl>
                                        <p:attrNameLst>
                                          <p:attrName>r</p:attrName>
                                        </p:attrNameLst>
                                      </p:cBhvr>
                                    </p:animRot>
                                  </p:childTnLst>
                                </p:cTn>
                              </p:par>
                              <p:par>
                                <p:cTn id="197" presetID="8" presetClass="emph" presetSubtype="0" autoRev="1" fill="hold" nodeType="withEffect">
                                  <p:stCondLst>
                                    <p:cond delay="0"/>
                                  </p:stCondLst>
                                  <p:childTnLst>
                                    <p:animRot by="-21600000">
                                      <p:cBhvr>
                                        <p:cTn id="198" dur="3000" fill="hold"/>
                                        <p:tgtEl>
                                          <p:spTgt spid="29"/>
                                        </p:tgtEl>
                                        <p:attrNameLst>
                                          <p:attrName>r</p:attrName>
                                        </p:attrNameLst>
                                      </p:cBhvr>
                                    </p:animRot>
                                  </p:childTnLst>
                                </p:cTn>
                              </p:par>
                              <p:par>
                                <p:cTn id="199" presetID="8" presetClass="emph" presetSubtype="0" autoRev="1" fill="hold" nodeType="withEffect">
                                  <p:stCondLst>
                                    <p:cond delay="0"/>
                                  </p:stCondLst>
                                  <p:childTnLst>
                                    <p:animRot by="-21600000">
                                      <p:cBhvr>
                                        <p:cTn id="200" dur="3000" fill="hold"/>
                                        <p:tgtEl>
                                          <p:spTgt spid="31"/>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Horizont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285984" y="285728"/>
            <a:ext cx="4714908" cy="532453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Fibra </a:t>
            </a:r>
            <a:r>
              <a:rPr lang="es-ES" sz="2000" dirty="0" smtClean="0">
                <a:solidFill>
                  <a:srgbClr val="FFFF00"/>
                </a:solidFill>
                <a:effectLst>
                  <a:outerShdw blurRad="38100" dist="38100" dir="2700000" algn="tl">
                    <a:srgbClr val="000000">
                      <a:alpha val="43137"/>
                    </a:srgbClr>
                  </a:outerShdw>
                </a:effectLst>
                <a:latin typeface="Agency FB" pitchFamily="34" charset="0"/>
              </a:rPr>
              <a:t>vegetal</a:t>
            </a:r>
            <a:r>
              <a:rPr lang="es-ES" sz="2000" dirty="0" smtClean="0">
                <a:solidFill>
                  <a:srgbClr val="FFFF00"/>
                </a:solidFill>
                <a:effectLst>
                  <a:outerShdw blurRad="38100" dist="38100" dir="2700000" algn="tl">
                    <a:srgbClr val="000000">
                      <a:alpha val="43137"/>
                    </a:srgbClr>
                  </a:outerShdw>
                </a:effectLst>
                <a:latin typeface="Agency FB" pitchFamily="34" charset="0"/>
              </a:rPr>
              <a:t>: Cada 100 gramos de fruta suponen consumir alrededor de 2 gramos de fibra. </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La pectina, un tipo de fibra altamente beneficiosa para el organismo, es la que se encuentra mayoritariamente en las frutas. Sales </a:t>
            </a:r>
            <a:r>
              <a:rPr lang="es-ES" sz="2000" dirty="0" err="1" smtClean="0">
                <a:solidFill>
                  <a:srgbClr val="FFFF00"/>
                </a:solidFill>
                <a:effectLst>
                  <a:outerShdw blurRad="38100" dist="38100" dir="2700000" algn="tl">
                    <a:srgbClr val="000000">
                      <a:alpha val="43137"/>
                    </a:srgbClr>
                  </a:outerShdw>
                </a:effectLst>
                <a:latin typeface="Agency FB" pitchFamily="34" charset="0"/>
              </a:rPr>
              <a:t>minerales:el</a:t>
            </a:r>
            <a:r>
              <a:rPr lang="es-ES" sz="2000" dirty="0" smtClean="0">
                <a:solidFill>
                  <a:srgbClr val="FFFF00"/>
                </a:solidFill>
                <a:effectLst>
                  <a:outerShdw blurRad="38100" dist="38100" dir="2700000" algn="tl">
                    <a:srgbClr val="000000">
                      <a:alpha val="43137"/>
                    </a:srgbClr>
                  </a:outerShdw>
                </a:effectLst>
                <a:latin typeface="Agency FB" pitchFamily="34" charset="0"/>
              </a:rPr>
              <a:t> consumo de frutas de manera diaria ayuda a regular el equilibrio mineral en el organismo. Contienen un alto nivel de potasio y baja cantidad de sodio. También aportan magnesio y algunas calcio. Ácidos orgánicos y aromas: esos ácidos son normalmente tolerados por nuestro organismo, excepto en situaciones especiales donde debemos recurrir a aquellas frutas con bajo contenido de ácidos orgánicos. </a:t>
            </a:r>
            <a:r>
              <a:rPr lang="es-ES" sz="2000" dirty="0" err="1" smtClean="0">
                <a:solidFill>
                  <a:srgbClr val="FFFF00"/>
                </a:solidFill>
                <a:effectLst>
                  <a:outerShdw blurRad="38100" dist="38100" dir="2700000" algn="tl">
                    <a:srgbClr val="000000">
                      <a:alpha val="43137"/>
                    </a:srgbClr>
                  </a:outerShdw>
                </a:effectLst>
                <a:latin typeface="Agency FB" pitchFamily="34" charset="0"/>
              </a:rPr>
              <a:t>Vitaminas:las</a:t>
            </a:r>
            <a:r>
              <a:rPr lang="es-ES" sz="2000" dirty="0" smtClean="0">
                <a:solidFill>
                  <a:srgbClr val="FFFF00"/>
                </a:solidFill>
                <a:effectLst>
                  <a:outerShdw blurRad="38100" dist="38100" dir="2700000" algn="tl">
                    <a:srgbClr val="000000">
                      <a:alpha val="43137"/>
                    </a:srgbClr>
                  </a:outerShdw>
                </a:effectLst>
                <a:latin typeface="Agency FB" pitchFamily="34" charset="0"/>
              </a:rPr>
              <a:t> frutas nos aportan grandes cantidades de vitaminas, ya que son especialmente ricas </a:t>
            </a:r>
          </a:p>
          <a:p>
            <a:r>
              <a:rPr lang="es-ES" sz="2000" dirty="0" smtClean="0">
                <a:solidFill>
                  <a:srgbClr val="FFFF00"/>
                </a:solidFill>
                <a:effectLst>
                  <a:outerShdw blurRad="38100" dist="38100" dir="2700000" algn="tl">
                    <a:srgbClr val="000000">
                      <a:alpha val="43137"/>
                    </a:srgbClr>
                  </a:outerShdw>
                </a:effectLst>
                <a:latin typeface="Agency FB" pitchFamily="34" charset="0"/>
              </a:rPr>
              <a:t>en </a:t>
            </a:r>
            <a:r>
              <a:rPr lang="es-ES" sz="2000" dirty="0" err="1" smtClean="0">
                <a:solidFill>
                  <a:srgbClr val="FFFF00"/>
                </a:solidFill>
                <a:effectLst>
                  <a:outerShdw blurRad="38100" dist="38100" dir="2700000" algn="tl">
                    <a:srgbClr val="000000">
                      <a:alpha val="43137"/>
                    </a:srgbClr>
                  </a:outerShdw>
                </a:effectLst>
                <a:latin typeface="Agency FB" pitchFamily="34" charset="0"/>
              </a:rPr>
              <a:t>betacarotenos</a:t>
            </a:r>
            <a:r>
              <a:rPr lang="es-ES" sz="2000" dirty="0" smtClean="0">
                <a:solidFill>
                  <a:srgbClr val="FFFF00"/>
                </a:solidFill>
                <a:effectLst>
                  <a:outerShdw blurRad="38100" dist="38100" dir="2700000" algn="tl">
                    <a:srgbClr val="000000">
                      <a:alpha val="43137"/>
                    </a:srgbClr>
                  </a:outerShdw>
                </a:effectLst>
                <a:latin typeface="Agency FB" pitchFamily="34" charset="0"/>
              </a:rPr>
              <a:t>, poderosos</a:t>
            </a:r>
          </a:p>
          <a:p>
            <a:r>
              <a:rPr lang="es-ES" sz="2000" dirty="0" smtClean="0">
                <a:solidFill>
                  <a:srgbClr val="FFFF00"/>
                </a:solidFill>
                <a:effectLst>
                  <a:outerShdw blurRad="38100" dist="38100" dir="2700000" algn="tl">
                    <a:srgbClr val="000000">
                      <a:alpha val="43137"/>
                    </a:srgbClr>
                  </a:outerShdw>
                </a:effectLst>
                <a:latin typeface="Agency FB" pitchFamily="34" charset="0"/>
              </a:rPr>
              <a:t> antioxidantes que nos protegen </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las mucosas y la piel. </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4" name="3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20000">
                <a:schemeClr val="tx1">
                  <a:lumMod val="75000"/>
                </a:schemeClr>
              </a:gs>
              <a:gs pos="20000">
                <a:srgbClr val="000040"/>
              </a:gs>
              <a:gs pos="50000">
                <a:srgbClr val="400040"/>
              </a:gs>
              <a:gs pos="75000">
                <a:srgbClr val="8F0040"/>
              </a:gs>
              <a:gs pos="89999">
                <a:srgbClr val="F27300"/>
              </a:gs>
              <a:gs pos="100000">
                <a:srgbClr val="FFBF00"/>
              </a:gs>
            </a:gsLst>
            <a:path path="circle">
              <a:fillToRect l="50000" t="50000" r="50000" b="50000"/>
            </a:path>
            <a:tileRect/>
          </a:gradFill>
        </p:spPr>
        <p:txBody>
          <a:bodyPr/>
          <a:lstStyle/>
          <a:p>
            <a:endParaRPr lang="es-ES" dirty="0"/>
          </a:p>
        </p:txBody>
      </p:sp>
      <p:pic>
        <p:nvPicPr>
          <p:cNvPr id="4" name="3 Imagen" descr="81708_papaja-owoce-mango.jpg"/>
          <p:cNvPicPr>
            <a:picLocks noChangeAspect="1"/>
          </p:cNvPicPr>
          <p:nvPr/>
        </p:nvPicPr>
        <p:blipFill>
          <a:blip r:embed="rId2"/>
          <a:stretch>
            <a:fillRect/>
          </a:stretch>
        </p:blipFill>
        <p:spPr>
          <a:xfrm>
            <a:off x="0" y="6691"/>
            <a:ext cx="9144000" cy="6851309"/>
          </a:xfrm>
          <a:prstGeom prst="rect">
            <a:avLst/>
          </a:prstGeom>
        </p:spPr>
      </p:pic>
      <p:pic>
        <p:nvPicPr>
          <p:cNvPr id="5" name="4 Imagen" descr="Drawing.png"/>
          <p:cNvPicPr>
            <a:picLocks noChangeAspect="1"/>
          </p:cNvPicPr>
          <p:nvPr/>
        </p:nvPicPr>
        <p:blipFill>
          <a:blip r:embed="rId3"/>
          <a:stretch>
            <a:fillRect/>
          </a:stretch>
        </p:blipFill>
        <p:spPr>
          <a:xfrm rot="1858345">
            <a:off x="3938536" y="3895466"/>
            <a:ext cx="3185100" cy="2307472"/>
          </a:xfrm>
          <a:prstGeom prst="rect">
            <a:avLst/>
          </a:prstGeom>
        </p:spPr>
      </p:pic>
      <p:pic>
        <p:nvPicPr>
          <p:cNvPr id="6" name="5 Imagen" descr="Drawing.png"/>
          <p:cNvPicPr>
            <a:picLocks noChangeAspect="1"/>
          </p:cNvPicPr>
          <p:nvPr/>
        </p:nvPicPr>
        <p:blipFill>
          <a:blip r:embed="rId3"/>
          <a:stretch>
            <a:fillRect/>
          </a:stretch>
        </p:blipFill>
        <p:spPr>
          <a:xfrm rot="20498964">
            <a:off x="4689235" y="2486926"/>
            <a:ext cx="3324571" cy="2643206"/>
          </a:xfrm>
          <a:prstGeom prst="rect">
            <a:avLst/>
          </a:prstGeom>
        </p:spPr>
      </p:pic>
      <p:pic>
        <p:nvPicPr>
          <p:cNvPr id="7" name="6 Imagen" descr="Drawing.png"/>
          <p:cNvPicPr>
            <a:picLocks noChangeAspect="1"/>
          </p:cNvPicPr>
          <p:nvPr/>
        </p:nvPicPr>
        <p:blipFill>
          <a:blip r:embed="rId3"/>
          <a:stretch>
            <a:fillRect/>
          </a:stretch>
        </p:blipFill>
        <p:spPr>
          <a:xfrm rot="18287332">
            <a:off x="4514890" y="1297653"/>
            <a:ext cx="3324571" cy="2643206"/>
          </a:xfrm>
          <a:prstGeom prst="rect">
            <a:avLst/>
          </a:prstGeom>
        </p:spPr>
      </p:pic>
      <p:pic>
        <p:nvPicPr>
          <p:cNvPr id="8" name="7 Imagen" descr="Drawing.png"/>
          <p:cNvPicPr>
            <a:picLocks noChangeAspect="1"/>
          </p:cNvPicPr>
          <p:nvPr/>
        </p:nvPicPr>
        <p:blipFill>
          <a:blip r:embed="rId3"/>
          <a:stretch>
            <a:fillRect/>
          </a:stretch>
        </p:blipFill>
        <p:spPr>
          <a:xfrm rot="15858943">
            <a:off x="3623126" y="581654"/>
            <a:ext cx="3198031" cy="2542600"/>
          </a:xfrm>
          <a:prstGeom prst="rect">
            <a:avLst/>
          </a:prstGeom>
        </p:spPr>
      </p:pic>
      <p:pic>
        <p:nvPicPr>
          <p:cNvPr id="9" name="8 Imagen" descr="Drawing.png"/>
          <p:cNvPicPr>
            <a:picLocks noChangeAspect="1"/>
          </p:cNvPicPr>
          <p:nvPr/>
        </p:nvPicPr>
        <p:blipFill>
          <a:blip r:embed="rId3"/>
          <a:stretch>
            <a:fillRect/>
          </a:stretch>
        </p:blipFill>
        <p:spPr>
          <a:xfrm rot="13687762">
            <a:off x="2513125" y="717058"/>
            <a:ext cx="2986118" cy="2374118"/>
          </a:xfrm>
          <a:prstGeom prst="rect">
            <a:avLst/>
          </a:prstGeom>
        </p:spPr>
      </p:pic>
      <p:pic>
        <p:nvPicPr>
          <p:cNvPr id="10" name="9 Imagen" descr="Drawing.png"/>
          <p:cNvPicPr>
            <a:picLocks noChangeAspect="1"/>
          </p:cNvPicPr>
          <p:nvPr/>
        </p:nvPicPr>
        <p:blipFill>
          <a:blip r:embed="rId3"/>
          <a:stretch>
            <a:fillRect/>
          </a:stretch>
        </p:blipFill>
        <p:spPr>
          <a:xfrm rot="10553197">
            <a:off x="1510031" y="1318462"/>
            <a:ext cx="2986118" cy="2374118"/>
          </a:xfrm>
          <a:prstGeom prst="rect">
            <a:avLst/>
          </a:prstGeom>
        </p:spPr>
      </p:pic>
      <p:pic>
        <p:nvPicPr>
          <p:cNvPr id="11" name="10 Imagen" descr="Drawing.png"/>
          <p:cNvPicPr>
            <a:picLocks noChangeAspect="1"/>
          </p:cNvPicPr>
          <p:nvPr/>
        </p:nvPicPr>
        <p:blipFill>
          <a:blip r:embed="rId3"/>
          <a:stretch>
            <a:fillRect/>
          </a:stretch>
        </p:blipFill>
        <p:spPr>
          <a:xfrm rot="7618734">
            <a:off x="1567751" y="2791401"/>
            <a:ext cx="2986118" cy="2374118"/>
          </a:xfrm>
          <a:prstGeom prst="rect">
            <a:avLst/>
          </a:prstGeom>
        </p:spPr>
      </p:pic>
      <p:pic>
        <p:nvPicPr>
          <p:cNvPr id="12" name="11 Imagen" descr="Drawing.png"/>
          <p:cNvPicPr>
            <a:picLocks noChangeAspect="1"/>
          </p:cNvPicPr>
          <p:nvPr/>
        </p:nvPicPr>
        <p:blipFill>
          <a:blip r:embed="rId3"/>
          <a:stretch>
            <a:fillRect/>
          </a:stretch>
        </p:blipFill>
        <p:spPr>
          <a:xfrm rot="5140348">
            <a:off x="2611163" y="3769550"/>
            <a:ext cx="2986118" cy="2374118"/>
          </a:xfrm>
          <a:prstGeom prst="rect">
            <a:avLst/>
          </a:prstGeom>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autoRev="1"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autoRev="1"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autoRev="1"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autoRev="1"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autoRev="1"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autoRev="1"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10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autoRev="1"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autoRev="1"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00000"/>
          </a:solidFill>
        </p:spPr>
        <p:txBody>
          <a:bodyPr/>
          <a:lstStyle/>
          <a:p>
            <a:endParaRPr lang="es-ES" dirty="0"/>
          </a:p>
        </p:txBody>
      </p:sp>
      <p:pic>
        <p:nvPicPr>
          <p:cNvPr id="4" name="3 Imagen" descr="83603_owoce-babeczki-galaretka.jpg"/>
          <p:cNvPicPr>
            <a:picLocks noChangeAspect="1"/>
          </p:cNvPicPr>
          <p:nvPr/>
        </p:nvPicPr>
        <p:blipFill>
          <a:blip r:embed="rId2"/>
          <a:stretch>
            <a:fillRect/>
          </a:stretch>
        </p:blipFill>
        <p:spPr>
          <a:xfrm>
            <a:off x="0" y="13368"/>
            <a:ext cx="9144000" cy="6844632"/>
          </a:xfrm>
          <a:prstGeom prst="rect">
            <a:avLst/>
          </a:prstGeom>
        </p:spPr>
      </p:pic>
      <p:pic>
        <p:nvPicPr>
          <p:cNvPr id="5" name="4 Imagen" descr="Drawing4.png"/>
          <p:cNvPicPr>
            <a:picLocks noChangeAspect="1"/>
          </p:cNvPicPr>
          <p:nvPr/>
        </p:nvPicPr>
        <p:blipFill>
          <a:blip r:embed="rId3" cstate="print"/>
          <a:stretch>
            <a:fillRect/>
          </a:stretch>
        </p:blipFill>
        <p:spPr>
          <a:xfrm>
            <a:off x="3357554" y="0"/>
            <a:ext cx="1214422" cy="1214422"/>
          </a:xfrm>
          <a:prstGeom prst="rect">
            <a:avLst/>
          </a:prstGeom>
        </p:spPr>
      </p:pic>
      <p:pic>
        <p:nvPicPr>
          <p:cNvPr id="11" name="10 Imagen" descr="Drawing4.png"/>
          <p:cNvPicPr>
            <a:picLocks noChangeAspect="1"/>
          </p:cNvPicPr>
          <p:nvPr/>
        </p:nvPicPr>
        <p:blipFill>
          <a:blip r:embed="rId3" cstate="print"/>
          <a:stretch>
            <a:fillRect/>
          </a:stretch>
        </p:blipFill>
        <p:spPr>
          <a:xfrm>
            <a:off x="3357554" y="1142984"/>
            <a:ext cx="1214422" cy="1214422"/>
          </a:xfrm>
          <a:prstGeom prst="rect">
            <a:avLst/>
          </a:prstGeom>
        </p:spPr>
      </p:pic>
      <p:pic>
        <p:nvPicPr>
          <p:cNvPr id="12" name="11 Imagen" descr="Drawing4.png"/>
          <p:cNvPicPr>
            <a:picLocks noChangeAspect="1"/>
          </p:cNvPicPr>
          <p:nvPr/>
        </p:nvPicPr>
        <p:blipFill>
          <a:blip r:embed="rId3" cstate="print"/>
          <a:stretch>
            <a:fillRect/>
          </a:stretch>
        </p:blipFill>
        <p:spPr>
          <a:xfrm>
            <a:off x="3286116" y="2285992"/>
            <a:ext cx="1214422" cy="1214422"/>
          </a:xfrm>
          <a:prstGeom prst="rect">
            <a:avLst/>
          </a:prstGeom>
        </p:spPr>
      </p:pic>
      <p:pic>
        <p:nvPicPr>
          <p:cNvPr id="13" name="12 Imagen" descr="Drawing4.png"/>
          <p:cNvPicPr>
            <a:picLocks noChangeAspect="1"/>
          </p:cNvPicPr>
          <p:nvPr/>
        </p:nvPicPr>
        <p:blipFill>
          <a:blip r:embed="rId3" cstate="print"/>
          <a:stretch>
            <a:fillRect/>
          </a:stretch>
        </p:blipFill>
        <p:spPr>
          <a:xfrm>
            <a:off x="3286116" y="3429000"/>
            <a:ext cx="1214422" cy="1214422"/>
          </a:xfrm>
          <a:prstGeom prst="rect">
            <a:avLst/>
          </a:prstGeom>
        </p:spPr>
      </p:pic>
      <p:pic>
        <p:nvPicPr>
          <p:cNvPr id="14" name="13 Imagen" descr="Drawing4.png"/>
          <p:cNvPicPr>
            <a:picLocks noChangeAspect="1"/>
          </p:cNvPicPr>
          <p:nvPr/>
        </p:nvPicPr>
        <p:blipFill>
          <a:blip r:embed="rId3" cstate="print"/>
          <a:stretch>
            <a:fillRect/>
          </a:stretch>
        </p:blipFill>
        <p:spPr>
          <a:xfrm>
            <a:off x="3286116" y="4572008"/>
            <a:ext cx="1214422" cy="1214422"/>
          </a:xfrm>
          <a:prstGeom prst="rect">
            <a:avLst/>
          </a:prstGeom>
        </p:spPr>
      </p:pic>
      <p:pic>
        <p:nvPicPr>
          <p:cNvPr id="15" name="14 Imagen" descr="Drawing4.png"/>
          <p:cNvPicPr>
            <a:picLocks noChangeAspect="1"/>
          </p:cNvPicPr>
          <p:nvPr/>
        </p:nvPicPr>
        <p:blipFill>
          <a:blip r:embed="rId3" cstate="print"/>
          <a:stretch>
            <a:fillRect/>
          </a:stretch>
        </p:blipFill>
        <p:spPr>
          <a:xfrm>
            <a:off x="3286116" y="5643578"/>
            <a:ext cx="1214422" cy="1214422"/>
          </a:xfrm>
          <a:prstGeom prst="rect">
            <a:avLst/>
          </a:prstGeom>
        </p:spPr>
      </p:pic>
      <p:pic>
        <p:nvPicPr>
          <p:cNvPr id="16" name="15 Imagen" descr="Drawing4.png"/>
          <p:cNvPicPr>
            <a:picLocks noChangeAspect="1"/>
          </p:cNvPicPr>
          <p:nvPr/>
        </p:nvPicPr>
        <p:blipFill>
          <a:blip r:embed="rId3" cstate="print"/>
          <a:stretch>
            <a:fillRect/>
          </a:stretch>
        </p:blipFill>
        <p:spPr>
          <a:xfrm>
            <a:off x="4429124" y="0"/>
            <a:ext cx="1214422" cy="1214422"/>
          </a:xfrm>
          <a:prstGeom prst="rect">
            <a:avLst/>
          </a:prstGeom>
        </p:spPr>
      </p:pic>
      <p:pic>
        <p:nvPicPr>
          <p:cNvPr id="17" name="16 Imagen" descr="Drawing4.png"/>
          <p:cNvPicPr>
            <a:picLocks noChangeAspect="1"/>
          </p:cNvPicPr>
          <p:nvPr/>
        </p:nvPicPr>
        <p:blipFill>
          <a:blip r:embed="rId3" cstate="print"/>
          <a:stretch>
            <a:fillRect/>
          </a:stretch>
        </p:blipFill>
        <p:spPr>
          <a:xfrm>
            <a:off x="4429124" y="1142984"/>
            <a:ext cx="1214422" cy="1214422"/>
          </a:xfrm>
          <a:prstGeom prst="rect">
            <a:avLst/>
          </a:prstGeom>
        </p:spPr>
      </p:pic>
      <p:pic>
        <p:nvPicPr>
          <p:cNvPr id="18" name="17 Imagen" descr="Drawing4.png"/>
          <p:cNvPicPr>
            <a:picLocks noChangeAspect="1"/>
          </p:cNvPicPr>
          <p:nvPr/>
        </p:nvPicPr>
        <p:blipFill>
          <a:blip r:embed="rId3" cstate="print"/>
          <a:stretch>
            <a:fillRect/>
          </a:stretch>
        </p:blipFill>
        <p:spPr>
          <a:xfrm>
            <a:off x="4357686" y="2285992"/>
            <a:ext cx="1214422" cy="1214422"/>
          </a:xfrm>
          <a:prstGeom prst="rect">
            <a:avLst/>
          </a:prstGeom>
        </p:spPr>
      </p:pic>
      <p:pic>
        <p:nvPicPr>
          <p:cNvPr id="19" name="18 Imagen" descr="Drawing4.png"/>
          <p:cNvPicPr>
            <a:picLocks noChangeAspect="1"/>
          </p:cNvPicPr>
          <p:nvPr/>
        </p:nvPicPr>
        <p:blipFill>
          <a:blip r:embed="rId3" cstate="print"/>
          <a:stretch>
            <a:fillRect/>
          </a:stretch>
        </p:blipFill>
        <p:spPr>
          <a:xfrm>
            <a:off x="4357686" y="3429000"/>
            <a:ext cx="1214422" cy="1214422"/>
          </a:xfrm>
          <a:prstGeom prst="rect">
            <a:avLst/>
          </a:prstGeom>
        </p:spPr>
      </p:pic>
      <p:pic>
        <p:nvPicPr>
          <p:cNvPr id="20" name="19 Imagen" descr="Drawing4.png"/>
          <p:cNvPicPr>
            <a:picLocks noChangeAspect="1"/>
          </p:cNvPicPr>
          <p:nvPr/>
        </p:nvPicPr>
        <p:blipFill>
          <a:blip r:embed="rId3" cstate="print"/>
          <a:stretch>
            <a:fillRect/>
          </a:stretch>
        </p:blipFill>
        <p:spPr>
          <a:xfrm>
            <a:off x="4357686" y="4572008"/>
            <a:ext cx="1214422" cy="1214422"/>
          </a:xfrm>
          <a:prstGeom prst="rect">
            <a:avLst/>
          </a:prstGeom>
        </p:spPr>
      </p:pic>
      <p:pic>
        <p:nvPicPr>
          <p:cNvPr id="21" name="20 Imagen" descr="Drawing4.png"/>
          <p:cNvPicPr>
            <a:picLocks noChangeAspect="1"/>
          </p:cNvPicPr>
          <p:nvPr/>
        </p:nvPicPr>
        <p:blipFill>
          <a:blip r:embed="rId3" cstate="print"/>
          <a:stretch>
            <a:fillRect/>
          </a:stretch>
        </p:blipFill>
        <p:spPr>
          <a:xfrm>
            <a:off x="4357686" y="5643578"/>
            <a:ext cx="1214422" cy="1214422"/>
          </a:xfrm>
          <a:prstGeom prst="rect">
            <a:avLst/>
          </a:prstGeom>
        </p:spPr>
      </p:pic>
      <p:pic>
        <p:nvPicPr>
          <p:cNvPr id="22" name="21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1+#ppt_w/2"/>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1+#ppt_w/2"/>
                                          </p:val>
                                        </p:tav>
                                        <p:tav tm="100000">
                                          <p:val>
                                            <p:strVal val="#ppt_x"/>
                                          </p:val>
                                        </p:tav>
                                      </p:tavLst>
                                    </p:anim>
                                    <p:anim calcmode="lin" valueType="num">
                                      <p:cBhvr additive="base">
                                        <p:cTn id="43" dur="3000" fill="hold"/>
                                        <p:tgtEl>
                                          <p:spTgt spid="18"/>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1+#ppt_w/2"/>
                                          </p:val>
                                        </p:tav>
                                        <p:tav tm="100000">
                                          <p:val>
                                            <p:strVal val="#ppt_x"/>
                                          </p:val>
                                        </p:tav>
                                      </p:tavLst>
                                    </p:anim>
                                    <p:anim calcmode="lin" valueType="num">
                                      <p:cBhvr additive="base">
                                        <p:cTn id="47" dur="3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1+#ppt_w/2"/>
                                          </p:val>
                                        </p:tav>
                                        <p:tav tm="100000">
                                          <p:val>
                                            <p:strVal val="#ppt_x"/>
                                          </p:val>
                                        </p:tav>
                                      </p:tavLst>
                                    </p:anim>
                                    <p:anim calcmode="lin" valueType="num">
                                      <p:cBhvr additive="base">
                                        <p:cTn id="51" dur="3000" fill="hold"/>
                                        <p:tgtEl>
                                          <p:spTgt spid="20"/>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1+#ppt_w/2"/>
                                          </p:val>
                                        </p:tav>
                                        <p:tav tm="100000">
                                          <p:val>
                                            <p:strVal val="#ppt_x"/>
                                          </p:val>
                                        </p:tav>
                                      </p:tavLst>
                                    </p:anim>
                                    <p:anim calcmode="lin" valueType="num">
                                      <p:cBhvr additive="base">
                                        <p:cTn id="55" dur="3000" fill="hold"/>
                                        <p:tgtEl>
                                          <p:spTgt spid="21"/>
                                        </p:tgtEl>
                                        <p:attrNameLst>
                                          <p:attrName>ppt_y</p:attrName>
                                        </p:attrNameLst>
                                      </p:cBhvr>
                                      <p:tavLst>
                                        <p:tav tm="0">
                                          <p:val>
                                            <p:strVal val="0-#ppt_h/2"/>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11"/>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12"/>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6"/>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7"/>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18"/>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19"/>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20"/>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21"/>
                                        </p:tgtEl>
                                        <p:attrNameLst>
                                          <p:attrName>r</p:attrName>
                                        </p:attrNameLst>
                                      </p:cBhvr>
                                    </p:animRot>
                                  </p:childTnLst>
                                </p:cTn>
                              </p:par>
                            </p:childTnLst>
                          </p:cTn>
                        </p:par>
                        <p:par>
                          <p:cTn id="80" fill="hold">
                            <p:stCondLst>
                              <p:cond delay="6000"/>
                            </p:stCondLst>
                            <p:childTnLst>
                              <p:par>
                                <p:cTn id="81" presetID="2" presetClass="exit" presetSubtype="6"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1+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1+ppt_w/2"/>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6" fill="hold"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1+ppt_w/2"/>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16"/>
                                        </p:tgtEl>
                                        <p:attrNameLst>
                                          <p:attrName>ppt_x</p:attrName>
                                        </p:attrNameLst>
                                      </p:cBhvr>
                                      <p:tavLst>
                                        <p:tav tm="0">
                                          <p:val>
                                            <p:strVal val="ppt_x"/>
                                          </p:val>
                                        </p:tav>
                                        <p:tav tm="100000">
                                          <p:val>
                                            <p:strVal val="0-ppt_w/2"/>
                                          </p:val>
                                        </p:tav>
                                      </p:tavLst>
                                    </p:anim>
                                    <p:anim calcmode="lin" valueType="num">
                                      <p:cBhvr additive="base">
                                        <p:cTn id="107" dur="3000"/>
                                        <p:tgtEl>
                                          <p:spTgt spid="16"/>
                                        </p:tgtEl>
                                        <p:attrNameLst>
                                          <p:attrName>ppt_y</p:attrName>
                                        </p:attrNameLst>
                                      </p:cBhvr>
                                      <p:tavLst>
                                        <p:tav tm="0">
                                          <p:val>
                                            <p:strVal val="ppt_y"/>
                                          </p:val>
                                        </p:tav>
                                        <p:tav tm="100000">
                                          <p:val>
                                            <p:strVal val="1+ppt_h/2"/>
                                          </p:val>
                                        </p:tav>
                                      </p:tavLst>
                                    </p:anim>
                                    <p:set>
                                      <p:cBhvr>
                                        <p:cTn id="108" dur="1" fill="hold">
                                          <p:stCondLst>
                                            <p:cond delay="2999"/>
                                          </p:stCondLst>
                                        </p:cTn>
                                        <p:tgtEl>
                                          <p:spTgt spid="16"/>
                                        </p:tgtEl>
                                        <p:attrNameLst>
                                          <p:attrName>style.visibility</p:attrName>
                                        </p:attrNameLst>
                                      </p:cBhvr>
                                      <p:to>
                                        <p:strVal val="hidden"/>
                                      </p:to>
                                    </p:set>
                                  </p:childTnLst>
                                </p:cTn>
                              </p:par>
                              <p:par>
                                <p:cTn id="109" presetID="2" presetClass="exit" presetSubtype="12" fill="hold" nodeType="withEffect">
                                  <p:stCondLst>
                                    <p:cond delay="0"/>
                                  </p:stCondLst>
                                  <p:childTnLst>
                                    <p:anim calcmode="lin" valueType="num">
                                      <p:cBhvr additive="base">
                                        <p:cTn id="110" dur="3000"/>
                                        <p:tgtEl>
                                          <p:spTgt spid="17"/>
                                        </p:tgtEl>
                                        <p:attrNameLst>
                                          <p:attrName>ppt_x</p:attrName>
                                        </p:attrNameLst>
                                      </p:cBhvr>
                                      <p:tavLst>
                                        <p:tav tm="0">
                                          <p:val>
                                            <p:strVal val="ppt_x"/>
                                          </p:val>
                                        </p:tav>
                                        <p:tav tm="100000">
                                          <p:val>
                                            <p:strVal val="0-ppt_w/2"/>
                                          </p:val>
                                        </p:tav>
                                      </p:tavLst>
                                    </p:anim>
                                    <p:anim calcmode="lin" valueType="num">
                                      <p:cBhvr additive="base">
                                        <p:cTn id="111" dur="3000"/>
                                        <p:tgtEl>
                                          <p:spTgt spid="17"/>
                                        </p:tgtEl>
                                        <p:attrNameLst>
                                          <p:attrName>ppt_y</p:attrName>
                                        </p:attrNameLst>
                                      </p:cBhvr>
                                      <p:tavLst>
                                        <p:tav tm="0">
                                          <p:val>
                                            <p:strVal val="ppt_y"/>
                                          </p:val>
                                        </p:tav>
                                        <p:tav tm="100000">
                                          <p:val>
                                            <p:strVal val="1+ppt_h/2"/>
                                          </p:val>
                                        </p:tav>
                                      </p:tavLst>
                                    </p:anim>
                                    <p:set>
                                      <p:cBhvr>
                                        <p:cTn id="112" dur="1" fill="hold">
                                          <p:stCondLst>
                                            <p:cond delay="2999"/>
                                          </p:stCondLst>
                                        </p:cTn>
                                        <p:tgtEl>
                                          <p:spTgt spid="17"/>
                                        </p:tgtEl>
                                        <p:attrNameLst>
                                          <p:attrName>style.visibility</p:attrName>
                                        </p:attrNameLst>
                                      </p:cBhvr>
                                      <p:to>
                                        <p:strVal val="hidden"/>
                                      </p:to>
                                    </p:set>
                                  </p:childTnLst>
                                </p:cTn>
                              </p:par>
                              <p:par>
                                <p:cTn id="113" presetID="2" presetClass="exit" presetSubtype="12" fill="hold" nodeType="withEffect">
                                  <p:stCondLst>
                                    <p:cond delay="0"/>
                                  </p:stCondLst>
                                  <p:childTnLst>
                                    <p:anim calcmode="lin" valueType="num">
                                      <p:cBhvr additive="base">
                                        <p:cTn id="114" dur="3000"/>
                                        <p:tgtEl>
                                          <p:spTgt spid="18"/>
                                        </p:tgtEl>
                                        <p:attrNameLst>
                                          <p:attrName>ppt_x</p:attrName>
                                        </p:attrNameLst>
                                      </p:cBhvr>
                                      <p:tavLst>
                                        <p:tav tm="0">
                                          <p:val>
                                            <p:strVal val="ppt_x"/>
                                          </p:val>
                                        </p:tav>
                                        <p:tav tm="100000">
                                          <p:val>
                                            <p:strVal val="0-ppt_w/2"/>
                                          </p:val>
                                        </p:tav>
                                      </p:tavLst>
                                    </p:anim>
                                    <p:anim calcmode="lin" valueType="num">
                                      <p:cBhvr additive="base">
                                        <p:cTn id="115" dur="3000"/>
                                        <p:tgtEl>
                                          <p:spTgt spid="18"/>
                                        </p:tgtEl>
                                        <p:attrNameLst>
                                          <p:attrName>ppt_y</p:attrName>
                                        </p:attrNameLst>
                                      </p:cBhvr>
                                      <p:tavLst>
                                        <p:tav tm="0">
                                          <p:val>
                                            <p:strVal val="ppt_y"/>
                                          </p:val>
                                        </p:tav>
                                        <p:tav tm="100000">
                                          <p:val>
                                            <p:strVal val="1+ppt_h/2"/>
                                          </p:val>
                                        </p:tav>
                                      </p:tavLst>
                                    </p:anim>
                                    <p:set>
                                      <p:cBhvr>
                                        <p:cTn id="116" dur="1" fill="hold">
                                          <p:stCondLst>
                                            <p:cond delay="2999"/>
                                          </p:stCondLst>
                                        </p:cTn>
                                        <p:tgtEl>
                                          <p:spTgt spid="18"/>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0-ppt_w/2"/>
                                          </p:val>
                                        </p:tav>
                                      </p:tavLst>
                                    </p:anim>
                                    <p:anim calcmode="lin" valueType="num">
                                      <p:cBhvr additive="base">
                                        <p:cTn id="119" dur="3000"/>
                                        <p:tgtEl>
                                          <p:spTgt spid="19"/>
                                        </p:tgtEl>
                                        <p:attrNameLst>
                                          <p:attrName>ppt_y</p:attrName>
                                        </p:attrNameLst>
                                      </p:cBhvr>
                                      <p:tavLst>
                                        <p:tav tm="0">
                                          <p:val>
                                            <p:strVal val="ppt_y"/>
                                          </p:val>
                                        </p:tav>
                                        <p:tav tm="100000">
                                          <p:val>
                                            <p:strVal val="1+ppt_h/2"/>
                                          </p:val>
                                        </p:tav>
                                      </p:tavLst>
                                    </p:anim>
                                    <p:set>
                                      <p:cBhvr>
                                        <p:cTn id="120" dur="1" fill="hold">
                                          <p:stCondLst>
                                            <p:cond delay="2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000"/>
                                        <p:tgtEl>
                                          <p:spTgt spid="20"/>
                                        </p:tgtEl>
                                        <p:attrNameLst>
                                          <p:attrName>ppt_x</p:attrName>
                                        </p:attrNameLst>
                                      </p:cBhvr>
                                      <p:tavLst>
                                        <p:tav tm="0">
                                          <p:val>
                                            <p:strVal val="ppt_x"/>
                                          </p:val>
                                        </p:tav>
                                        <p:tav tm="100000">
                                          <p:val>
                                            <p:strVal val="0-ppt_w/2"/>
                                          </p:val>
                                        </p:tav>
                                      </p:tavLst>
                                    </p:anim>
                                    <p:anim calcmode="lin" valueType="num">
                                      <p:cBhvr additive="base">
                                        <p:cTn id="123" dur="3000"/>
                                        <p:tgtEl>
                                          <p:spTgt spid="20"/>
                                        </p:tgtEl>
                                        <p:attrNameLst>
                                          <p:attrName>ppt_y</p:attrName>
                                        </p:attrNameLst>
                                      </p:cBhvr>
                                      <p:tavLst>
                                        <p:tav tm="0">
                                          <p:val>
                                            <p:strVal val="ppt_y"/>
                                          </p:val>
                                        </p:tav>
                                        <p:tav tm="100000">
                                          <p:val>
                                            <p:strVal val="1+ppt_h/2"/>
                                          </p:val>
                                        </p:tav>
                                      </p:tavLst>
                                    </p:anim>
                                    <p:set>
                                      <p:cBhvr>
                                        <p:cTn id="124" dur="1" fill="hold">
                                          <p:stCondLst>
                                            <p:cond delay="2999"/>
                                          </p:stCondLst>
                                        </p:cTn>
                                        <p:tgtEl>
                                          <p:spTgt spid="20"/>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21"/>
                                        </p:tgtEl>
                                        <p:attrNameLst>
                                          <p:attrName>ppt_x</p:attrName>
                                        </p:attrNameLst>
                                      </p:cBhvr>
                                      <p:tavLst>
                                        <p:tav tm="0">
                                          <p:val>
                                            <p:strVal val="ppt_x"/>
                                          </p:val>
                                        </p:tav>
                                        <p:tav tm="100000">
                                          <p:val>
                                            <p:strVal val="0-ppt_w/2"/>
                                          </p:val>
                                        </p:tav>
                                      </p:tavLst>
                                    </p:anim>
                                    <p:anim calcmode="lin" valueType="num">
                                      <p:cBhvr additive="base">
                                        <p:cTn id="127" dur="3000"/>
                                        <p:tgtEl>
                                          <p:spTgt spid="21"/>
                                        </p:tgtEl>
                                        <p:attrNameLst>
                                          <p:attrName>ppt_y</p:attrName>
                                        </p:attrNameLst>
                                      </p:cBhvr>
                                      <p:tavLst>
                                        <p:tav tm="0">
                                          <p:val>
                                            <p:strVal val="ppt_y"/>
                                          </p:val>
                                        </p:tav>
                                        <p:tav tm="100000">
                                          <p:val>
                                            <p:strVal val="1+ppt_h/2"/>
                                          </p:val>
                                        </p:tav>
                                      </p:tavLst>
                                    </p:anim>
                                    <p:set>
                                      <p:cBhvr>
                                        <p:cTn id="128" dur="1" fill="hold">
                                          <p:stCondLst>
                                            <p:cond delay="2999"/>
                                          </p:stCondLst>
                                        </p:cTn>
                                        <p:tgtEl>
                                          <p:spTgt spid="21"/>
                                        </p:tgtEl>
                                        <p:attrNameLst>
                                          <p:attrName>style.visibility</p:attrName>
                                        </p:attrNameLst>
                                      </p:cBhvr>
                                      <p:to>
                                        <p:strVal val="hidden"/>
                                      </p:to>
                                    </p:set>
                                  </p:childTnLst>
                                </p:cTn>
                              </p:par>
                              <p:par>
                                <p:cTn id="129" presetID="8" presetClass="emph" presetSubtype="0" autoRev="1" fill="hold" nodeType="withEffect">
                                  <p:stCondLst>
                                    <p:cond delay="0"/>
                                  </p:stCondLst>
                                  <p:childTnLst>
                                    <p:animRot by="-21600000">
                                      <p:cBhvr>
                                        <p:cTn id="130" dur="3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9"/>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0"/>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21"/>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5"/>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2"/>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sp>
        <p:nvSpPr>
          <p:cNvPr id="3" name="2 CuadroTexto"/>
          <p:cNvSpPr txBox="1"/>
          <p:nvPr/>
        </p:nvSpPr>
        <p:spPr>
          <a:xfrm>
            <a:off x="2714612" y="500042"/>
            <a:ext cx="3987502"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EL  APORTE  CALÓRICO </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500298" y="1214422"/>
            <a:ext cx="4429156" cy="378565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Existe la creencia popular que dice se debe descartar el aporte calórico de las frutas. Esto es una verdad parcial. </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Ver la tabla de aporte nutricional de las frutas </a:t>
            </a:r>
          </a:p>
          <a:p>
            <a:r>
              <a:rPr lang="es-ES" sz="2000" dirty="0" smtClean="0">
                <a:solidFill>
                  <a:srgbClr val="FFFF00"/>
                </a:solidFill>
                <a:effectLst>
                  <a:outerShdw blurRad="38100" dist="38100" dir="2700000" algn="tl">
                    <a:srgbClr val="000000">
                      <a:alpha val="43137"/>
                    </a:srgbClr>
                  </a:outerShdw>
                </a:effectLst>
                <a:latin typeface="Agency FB" pitchFamily="34" charset="0"/>
              </a:rPr>
              <a:t>Su aporte calórico procede de los azúcares o hidratos de carbono de fácil absorción, y entre una fruta y otra existe una notable diferencia calórica. </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Consumirlas en exceso supone un aumento de calorías, las cuales, por la forma en que las sintetiza nuestro organismo, pueden transformarse en reserva </a:t>
            </a:r>
            <a:r>
              <a:rPr lang="es-ES" sz="2000" dirty="0" err="1" smtClean="0">
                <a:solidFill>
                  <a:srgbClr val="FFFF00"/>
                </a:solidFill>
                <a:effectLst>
                  <a:outerShdw blurRad="38100" dist="38100" dir="2700000" algn="tl">
                    <a:srgbClr val="000000">
                      <a:alpha val="43137"/>
                    </a:srgbClr>
                  </a:outerShdw>
                </a:effectLst>
                <a:latin typeface="Agency FB" pitchFamily="34" charset="0"/>
              </a:rPr>
              <a:t>lipida</a:t>
            </a:r>
            <a:r>
              <a:rPr lang="es-ES" sz="2000" dirty="0" smtClean="0">
                <a:solidFill>
                  <a:srgbClr val="FFFF00"/>
                </a:solidFill>
                <a:effectLst>
                  <a:outerShdw blurRad="38100" dist="38100" dir="2700000" algn="tl">
                    <a:srgbClr val="000000">
                      <a:alpha val="43137"/>
                    </a:srgbClr>
                  </a:outerShdw>
                </a:effectLst>
                <a:latin typeface="Agency FB" pitchFamily="34" charset="0"/>
              </a:rPr>
              <a:t> en nuestro organismo. </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4" name="3 Imagen" descr="183583_dzieci-arbuz.jpg"/>
          <p:cNvPicPr>
            <a:picLocks noChangeAspect="1"/>
          </p:cNvPicPr>
          <p:nvPr/>
        </p:nvPicPr>
        <p:blipFill>
          <a:blip r:embed="rId2"/>
          <a:stretch>
            <a:fillRect/>
          </a:stretch>
        </p:blipFill>
        <p:spPr>
          <a:xfrm>
            <a:off x="-1" y="0"/>
            <a:ext cx="9170789" cy="6858000"/>
          </a:xfrm>
          <a:prstGeom prst="rect">
            <a:avLst/>
          </a:prstGeom>
        </p:spPr>
      </p:pic>
      <p:pic>
        <p:nvPicPr>
          <p:cNvPr id="5" name="4 Imagen" descr="081223035820330822908978.png"/>
          <p:cNvPicPr>
            <a:picLocks noChangeAspect="1"/>
          </p:cNvPicPr>
          <p:nvPr/>
        </p:nvPicPr>
        <p:blipFill>
          <a:blip r:embed="rId3"/>
          <a:stretch>
            <a:fillRect/>
          </a:stretch>
        </p:blipFill>
        <p:spPr>
          <a:xfrm rot="16200000">
            <a:off x="3862611" y="423613"/>
            <a:ext cx="1714512" cy="1438742"/>
          </a:xfrm>
          <a:prstGeom prst="rect">
            <a:avLst/>
          </a:prstGeom>
        </p:spPr>
      </p:pic>
      <p:pic>
        <p:nvPicPr>
          <p:cNvPr id="7" name="6 Imagen" descr="081223035820330822908978.png"/>
          <p:cNvPicPr>
            <a:picLocks noChangeAspect="1"/>
          </p:cNvPicPr>
          <p:nvPr/>
        </p:nvPicPr>
        <p:blipFill>
          <a:blip r:embed="rId3"/>
          <a:stretch>
            <a:fillRect/>
          </a:stretch>
        </p:blipFill>
        <p:spPr>
          <a:xfrm rot="19109683">
            <a:off x="6047904" y="2530573"/>
            <a:ext cx="1714512" cy="1438742"/>
          </a:xfrm>
          <a:prstGeom prst="rect">
            <a:avLst/>
          </a:prstGeom>
        </p:spPr>
      </p:pic>
      <p:pic>
        <p:nvPicPr>
          <p:cNvPr id="8" name="7 Imagen" descr="081223035820330822908978.png"/>
          <p:cNvPicPr>
            <a:picLocks noChangeAspect="1"/>
          </p:cNvPicPr>
          <p:nvPr/>
        </p:nvPicPr>
        <p:blipFill>
          <a:blip r:embed="rId3"/>
          <a:stretch>
            <a:fillRect/>
          </a:stretch>
        </p:blipFill>
        <p:spPr>
          <a:xfrm rot="4979441">
            <a:off x="3818971" y="4862710"/>
            <a:ext cx="1714512" cy="1438742"/>
          </a:xfrm>
          <a:prstGeom prst="rect">
            <a:avLst/>
          </a:prstGeom>
        </p:spPr>
      </p:pic>
      <p:pic>
        <p:nvPicPr>
          <p:cNvPr id="9" name="8 Imagen" descr="081223035820330822908978.png"/>
          <p:cNvPicPr>
            <a:picLocks noChangeAspect="1"/>
          </p:cNvPicPr>
          <p:nvPr/>
        </p:nvPicPr>
        <p:blipFill>
          <a:blip r:embed="rId3"/>
          <a:stretch>
            <a:fillRect/>
          </a:stretch>
        </p:blipFill>
        <p:spPr>
          <a:xfrm rot="8487849">
            <a:off x="1190138" y="2663401"/>
            <a:ext cx="1714512" cy="1438742"/>
          </a:xfrm>
          <a:prstGeom prst="rect">
            <a:avLst/>
          </a:prstGeom>
        </p:spPr>
      </p:pic>
      <p:pic>
        <p:nvPicPr>
          <p:cNvPr id="10" name="9 Imagen" descr="081223035820330822908978.png"/>
          <p:cNvPicPr>
            <a:picLocks noChangeAspect="1"/>
          </p:cNvPicPr>
          <p:nvPr/>
        </p:nvPicPr>
        <p:blipFill>
          <a:blip r:embed="rId3"/>
          <a:stretch>
            <a:fillRect/>
          </a:stretch>
        </p:blipFill>
        <p:spPr>
          <a:xfrm rot="11769771">
            <a:off x="1952285" y="924556"/>
            <a:ext cx="1714512" cy="1438742"/>
          </a:xfrm>
          <a:prstGeom prst="rect">
            <a:avLst/>
          </a:prstGeom>
        </p:spPr>
      </p:pic>
      <p:pic>
        <p:nvPicPr>
          <p:cNvPr id="11" name="10 Imagen" descr="081223035820330822908978.png"/>
          <p:cNvPicPr>
            <a:picLocks noChangeAspect="1"/>
          </p:cNvPicPr>
          <p:nvPr/>
        </p:nvPicPr>
        <p:blipFill>
          <a:blip r:embed="rId3"/>
          <a:stretch>
            <a:fillRect/>
          </a:stretch>
        </p:blipFill>
        <p:spPr>
          <a:xfrm rot="16834025">
            <a:off x="5293504" y="898188"/>
            <a:ext cx="1714512" cy="1438742"/>
          </a:xfrm>
          <a:prstGeom prst="rect">
            <a:avLst/>
          </a:prstGeom>
        </p:spPr>
      </p:pic>
      <p:pic>
        <p:nvPicPr>
          <p:cNvPr id="12" name="11 Imagen" descr="081223035820330822908978.png"/>
          <p:cNvPicPr>
            <a:picLocks noChangeAspect="1"/>
          </p:cNvPicPr>
          <p:nvPr/>
        </p:nvPicPr>
        <p:blipFill>
          <a:blip r:embed="rId3"/>
          <a:stretch>
            <a:fillRect/>
          </a:stretch>
        </p:blipFill>
        <p:spPr>
          <a:xfrm rot="1396868">
            <a:off x="5429468" y="4209317"/>
            <a:ext cx="1714512" cy="1438742"/>
          </a:xfrm>
          <a:prstGeom prst="rect">
            <a:avLst/>
          </a:prstGeom>
        </p:spPr>
      </p:pic>
      <p:pic>
        <p:nvPicPr>
          <p:cNvPr id="13" name="12 Imagen" descr="081223035820330822908978.png"/>
          <p:cNvPicPr>
            <a:picLocks noChangeAspect="1"/>
          </p:cNvPicPr>
          <p:nvPr/>
        </p:nvPicPr>
        <p:blipFill>
          <a:blip r:embed="rId3"/>
          <a:stretch>
            <a:fillRect/>
          </a:stretch>
        </p:blipFill>
        <p:spPr>
          <a:xfrm rot="6408883">
            <a:off x="1865261" y="4309835"/>
            <a:ext cx="1714512" cy="1438742"/>
          </a:xfrm>
          <a:prstGeom prst="rect">
            <a:avLst/>
          </a:prstGeom>
        </p:spPr>
      </p:pic>
      <p:pic>
        <p:nvPicPr>
          <p:cNvPr id="14" name="13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3"/>
                                        </p:tgtEl>
                                        <p:attrNameLst>
                                          <p:attrName>r</p:attrName>
                                        </p:attrNameLst>
                                      </p:cBhvr>
                                    </p:animRot>
                                  </p:childTnLst>
                                </p:cTn>
                              </p:par>
                            </p:childTnLst>
                          </p:cTn>
                        </p:par>
                        <p:par>
                          <p:cTn id="72" fill="hold">
                            <p:stCondLst>
                              <p:cond delay="6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7"/>
                                        </p:tgtEl>
                                        <p:attrNameLst>
                                          <p:attrName>ppt_w</p:attrName>
                                        </p:attrNameLst>
                                      </p:cBhvr>
                                      <p:tavLst>
                                        <p:tav tm="0">
                                          <p:val>
                                            <p:strVal val="ppt_w"/>
                                          </p:val>
                                        </p:tav>
                                        <p:tav tm="100000">
                                          <p:val>
                                            <p:fltVal val="0"/>
                                          </p:val>
                                        </p:tav>
                                      </p:tavLst>
                                    </p:anim>
                                    <p:anim calcmode="lin" valueType="num">
                                      <p:cBhvr>
                                        <p:cTn id="81" dur="3000"/>
                                        <p:tgtEl>
                                          <p:spTgt spid="7"/>
                                        </p:tgtEl>
                                        <p:attrNameLst>
                                          <p:attrName>ppt_h</p:attrName>
                                        </p:attrNameLst>
                                      </p:cBhvr>
                                      <p:tavLst>
                                        <p:tav tm="0">
                                          <p:val>
                                            <p:strVal val="ppt_h"/>
                                          </p:val>
                                        </p:tav>
                                        <p:tav tm="100000">
                                          <p:val>
                                            <p:fltVal val="0"/>
                                          </p:val>
                                        </p:tav>
                                      </p:tavLst>
                                    </p:anim>
                                    <p:anim calcmode="lin" valueType="num">
                                      <p:cBhvr>
                                        <p:cTn id="82" dur="3000"/>
                                        <p:tgtEl>
                                          <p:spTgt spid="7"/>
                                        </p:tgtEl>
                                        <p:attrNameLst>
                                          <p:attrName>ppt_x</p:attrName>
                                        </p:attrNameLst>
                                      </p:cBhvr>
                                      <p:tavLst>
                                        <p:tav tm="0">
                                          <p:val>
                                            <p:strVal val="ppt_x"/>
                                          </p:val>
                                        </p:tav>
                                        <p:tav tm="100000">
                                          <p:val>
                                            <p:fltVal val="0.5"/>
                                          </p:val>
                                        </p:tav>
                                      </p:tavLst>
                                    </p:anim>
                                    <p:anim calcmode="lin" valueType="num">
                                      <p:cBhvr>
                                        <p:cTn id="83" dur="3000"/>
                                        <p:tgtEl>
                                          <p:spTgt spid="7"/>
                                        </p:tgtEl>
                                        <p:attrNameLst>
                                          <p:attrName>ppt_y</p:attrName>
                                        </p:attrNameLst>
                                      </p:cBhvr>
                                      <p:tavLst>
                                        <p:tav tm="0">
                                          <p:val>
                                            <p:strVal val="ppt_y"/>
                                          </p:val>
                                        </p:tav>
                                        <p:tav tm="100000">
                                          <p:val>
                                            <p:fltVal val="0.5"/>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anim calcmode="lin" valueType="num">
                                      <p:cBhvr>
                                        <p:cTn id="88" dur="3000"/>
                                        <p:tgtEl>
                                          <p:spTgt spid="8"/>
                                        </p:tgtEl>
                                        <p:attrNameLst>
                                          <p:attrName>ppt_x</p:attrName>
                                        </p:attrNameLst>
                                      </p:cBhvr>
                                      <p:tavLst>
                                        <p:tav tm="0">
                                          <p:val>
                                            <p:strVal val="ppt_x"/>
                                          </p:val>
                                        </p:tav>
                                        <p:tav tm="100000">
                                          <p:val>
                                            <p:fltVal val="0.5"/>
                                          </p:val>
                                        </p:tav>
                                      </p:tavLst>
                                    </p:anim>
                                    <p:anim calcmode="lin" valueType="num">
                                      <p:cBhvr>
                                        <p:cTn id="89" dur="3000"/>
                                        <p:tgtEl>
                                          <p:spTgt spid="8"/>
                                        </p:tgtEl>
                                        <p:attrNameLst>
                                          <p:attrName>ppt_y</p:attrName>
                                        </p:attrNameLst>
                                      </p:cBhvr>
                                      <p:tavLst>
                                        <p:tav tm="0">
                                          <p:val>
                                            <p:strVal val="ppt_y"/>
                                          </p:val>
                                        </p:tav>
                                        <p:tav tm="100000">
                                          <p:val>
                                            <p:fltVal val="0.5"/>
                                          </p:val>
                                        </p:tav>
                                      </p:tavLst>
                                    </p:anim>
                                    <p:set>
                                      <p:cBhvr>
                                        <p:cTn id="90" dur="1" fill="hold">
                                          <p:stCondLst>
                                            <p:cond delay="2999"/>
                                          </p:stCondLst>
                                        </p:cTn>
                                        <p:tgtEl>
                                          <p:spTgt spid="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fltVal val="0"/>
                                          </p:val>
                                        </p:tav>
                                      </p:tavLst>
                                    </p:anim>
                                    <p:anim calcmode="lin" valueType="num">
                                      <p:cBhvr>
                                        <p:cTn id="94" dur="3000"/>
                                        <p:tgtEl>
                                          <p:spTgt spid="9"/>
                                        </p:tgtEl>
                                        <p:attrNameLst>
                                          <p:attrName>ppt_x</p:attrName>
                                        </p:attrNameLst>
                                      </p:cBhvr>
                                      <p:tavLst>
                                        <p:tav tm="0">
                                          <p:val>
                                            <p:strVal val="ppt_x"/>
                                          </p:val>
                                        </p:tav>
                                        <p:tav tm="100000">
                                          <p:val>
                                            <p:fltVal val="0.5"/>
                                          </p:val>
                                        </p:tav>
                                      </p:tavLst>
                                    </p:anim>
                                    <p:anim calcmode="lin" valueType="num">
                                      <p:cBhvr>
                                        <p:cTn id="95" dur="3000"/>
                                        <p:tgtEl>
                                          <p:spTgt spid="9"/>
                                        </p:tgtEl>
                                        <p:attrNameLst>
                                          <p:attrName>ppt_y</p:attrName>
                                        </p:attrNameLst>
                                      </p:cBhvr>
                                      <p:tavLst>
                                        <p:tav tm="0">
                                          <p:val>
                                            <p:strVal val="ppt_y"/>
                                          </p:val>
                                        </p:tav>
                                        <p:tav tm="100000">
                                          <p:val>
                                            <p:fltVal val="0.5"/>
                                          </p:val>
                                        </p:tav>
                                      </p:tavLst>
                                    </p:anim>
                                    <p:set>
                                      <p:cBhvr>
                                        <p:cTn id="96" dur="1" fill="hold">
                                          <p:stCondLst>
                                            <p:cond delay="2999"/>
                                          </p:stCondLst>
                                        </p:cTn>
                                        <p:tgtEl>
                                          <p:spTgt spid="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fltVal val="0"/>
                                          </p:val>
                                        </p:tav>
                                      </p:tavLst>
                                    </p:anim>
                                    <p:anim calcmode="lin" valueType="num">
                                      <p:cBhvr>
                                        <p:cTn id="100" dur="3000"/>
                                        <p:tgtEl>
                                          <p:spTgt spid="10"/>
                                        </p:tgtEl>
                                        <p:attrNameLst>
                                          <p:attrName>ppt_x</p:attrName>
                                        </p:attrNameLst>
                                      </p:cBhvr>
                                      <p:tavLst>
                                        <p:tav tm="0">
                                          <p:val>
                                            <p:strVal val="ppt_x"/>
                                          </p:val>
                                        </p:tav>
                                        <p:tav tm="100000">
                                          <p:val>
                                            <p:fltVal val="0.5"/>
                                          </p:val>
                                        </p:tav>
                                      </p:tavLst>
                                    </p:anim>
                                    <p:anim calcmode="lin" valueType="num">
                                      <p:cBhvr>
                                        <p:cTn id="101" dur="3000"/>
                                        <p:tgtEl>
                                          <p:spTgt spid="10"/>
                                        </p:tgtEl>
                                        <p:attrNameLst>
                                          <p:attrName>ppt_y</p:attrName>
                                        </p:attrNameLst>
                                      </p:cBhvr>
                                      <p:tavLst>
                                        <p:tav tm="0">
                                          <p:val>
                                            <p:strVal val="ppt_y"/>
                                          </p:val>
                                        </p:tav>
                                        <p:tav tm="100000">
                                          <p:val>
                                            <p:fltVal val="0.5"/>
                                          </p:val>
                                        </p:tav>
                                      </p:tavLst>
                                    </p:anim>
                                    <p:set>
                                      <p:cBhvr>
                                        <p:cTn id="102" dur="1" fill="hold">
                                          <p:stCondLst>
                                            <p:cond delay="2999"/>
                                          </p:stCondLst>
                                        </p:cTn>
                                        <p:tgtEl>
                                          <p:spTgt spid="1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fltVal val="0"/>
                                          </p:val>
                                        </p:tav>
                                      </p:tavLst>
                                    </p:anim>
                                    <p:anim calcmode="lin" valueType="num">
                                      <p:cBhvr>
                                        <p:cTn id="106" dur="3000"/>
                                        <p:tgtEl>
                                          <p:spTgt spid="11"/>
                                        </p:tgtEl>
                                        <p:attrNameLst>
                                          <p:attrName>ppt_x</p:attrName>
                                        </p:attrNameLst>
                                      </p:cBhvr>
                                      <p:tavLst>
                                        <p:tav tm="0">
                                          <p:val>
                                            <p:strVal val="ppt_x"/>
                                          </p:val>
                                        </p:tav>
                                        <p:tav tm="100000">
                                          <p:val>
                                            <p:fltVal val="0.5"/>
                                          </p:val>
                                        </p:tav>
                                      </p:tavLst>
                                    </p:anim>
                                    <p:anim calcmode="lin" valueType="num">
                                      <p:cBhvr>
                                        <p:cTn id="107" dur="3000"/>
                                        <p:tgtEl>
                                          <p:spTgt spid="11"/>
                                        </p:tgtEl>
                                        <p:attrNameLst>
                                          <p:attrName>ppt_y</p:attrName>
                                        </p:attrNameLst>
                                      </p:cBhvr>
                                      <p:tavLst>
                                        <p:tav tm="0">
                                          <p:val>
                                            <p:strVal val="ppt_y"/>
                                          </p:val>
                                        </p:tav>
                                        <p:tav tm="100000">
                                          <p:val>
                                            <p:fltVal val="0.5"/>
                                          </p:val>
                                        </p:tav>
                                      </p:tavLst>
                                    </p:anim>
                                    <p:set>
                                      <p:cBhvr>
                                        <p:cTn id="108" dur="1" fill="hold">
                                          <p:stCondLst>
                                            <p:cond delay="2999"/>
                                          </p:stCondLst>
                                        </p:cTn>
                                        <p:tgtEl>
                                          <p:spTgt spid="1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fltVal val="0"/>
                                          </p:val>
                                        </p:tav>
                                      </p:tavLst>
                                    </p:anim>
                                    <p:anim calcmode="lin" valueType="num">
                                      <p:cBhvr>
                                        <p:cTn id="112" dur="3000"/>
                                        <p:tgtEl>
                                          <p:spTgt spid="12"/>
                                        </p:tgtEl>
                                        <p:attrNameLst>
                                          <p:attrName>ppt_x</p:attrName>
                                        </p:attrNameLst>
                                      </p:cBhvr>
                                      <p:tavLst>
                                        <p:tav tm="0">
                                          <p:val>
                                            <p:strVal val="ppt_x"/>
                                          </p:val>
                                        </p:tav>
                                        <p:tav tm="100000">
                                          <p:val>
                                            <p:fltVal val="0.5"/>
                                          </p:val>
                                        </p:tav>
                                      </p:tavLst>
                                    </p:anim>
                                    <p:anim calcmode="lin" valueType="num">
                                      <p:cBhvr>
                                        <p:cTn id="113" dur="3000"/>
                                        <p:tgtEl>
                                          <p:spTgt spid="12"/>
                                        </p:tgtEl>
                                        <p:attrNameLst>
                                          <p:attrName>ppt_y</p:attrName>
                                        </p:attrNameLst>
                                      </p:cBhvr>
                                      <p:tavLst>
                                        <p:tav tm="0">
                                          <p:val>
                                            <p:strVal val="ppt_y"/>
                                          </p:val>
                                        </p:tav>
                                        <p:tav tm="100000">
                                          <p:val>
                                            <p:fltVal val="0.5"/>
                                          </p:val>
                                        </p:tav>
                                      </p:tavLst>
                                    </p:anim>
                                    <p:set>
                                      <p:cBhvr>
                                        <p:cTn id="114" dur="1" fill="hold">
                                          <p:stCondLst>
                                            <p:cond delay="2999"/>
                                          </p:stCondLst>
                                        </p:cTn>
                                        <p:tgtEl>
                                          <p:spTgt spid="1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3"/>
                                        </p:tgtEl>
                                        <p:attrNameLst>
                                          <p:attrName>ppt_w</p:attrName>
                                        </p:attrNameLst>
                                      </p:cBhvr>
                                      <p:tavLst>
                                        <p:tav tm="0">
                                          <p:val>
                                            <p:strVal val="ppt_w"/>
                                          </p:val>
                                        </p:tav>
                                        <p:tav tm="100000">
                                          <p:val>
                                            <p:fltVal val="0"/>
                                          </p:val>
                                        </p:tav>
                                      </p:tavLst>
                                    </p:anim>
                                    <p:anim calcmode="lin" valueType="num">
                                      <p:cBhvr>
                                        <p:cTn id="117" dur="3000"/>
                                        <p:tgtEl>
                                          <p:spTgt spid="13"/>
                                        </p:tgtEl>
                                        <p:attrNameLst>
                                          <p:attrName>ppt_h</p:attrName>
                                        </p:attrNameLst>
                                      </p:cBhvr>
                                      <p:tavLst>
                                        <p:tav tm="0">
                                          <p:val>
                                            <p:strVal val="ppt_h"/>
                                          </p:val>
                                        </p:tav>
                                        <p:tav tm="100000">
                                          <p:val>
                                            <p:fltVal val="0"/>
                                          </p:val>
                                        </p:tav>
                                      </p:tavLst>
                                    </p:anim>
                                    <p:anim calcmode="lin" valueType="num">
                                      <p:cBhvr>
                                        <p:cTn id="118" dur="3000"/>
                                        <p:tgtEl>
                                          <p:spTgt spid="13"/>
                                        </p:tgtEl>
                                        <p:attrNameLst>
                                          <p:attrName>ppt_x</p:attrName>
                                        </p:attrNameLst>
                                      </p:cBhvr>
                                      <p:tavLst>
                                        <p:tav tm="0">
                                          <p:val>
                                            <p:strVal val="ppt_x"/>
                                          </p:val>
                                        </p:tav>
                                        <p:tav tm="100000">
                                          <p:val>
                                            <p:fltVal val="0.5"/>
                                          </p:val>
                                        </p:tav>
                                      </p:tavLst>
                                    </p:anim>
                                    <p:anim calcmode="lin" valueType="num">
                                      <p:cBhvr>
                                        <p:cTn id="119" dur="3000"/>
                                        <p:tgtEl>
                                          <p:spTgt spid="13"/>
                                        </p:tgtEl>
                                        <p:attrNameLst>
                                          <p:attrName>ppt_y</p:attrName>
                                        </p:attrNameLst>
                                      </p:cBhvr>
                                      <p:tavLst>
                                        <p:tav tm="0">
                                          <p:val>
                                            <p:strVal val="ppt_y"/>
                                          </p:val>
                                        </p:tav>
                                        <p:tav tm="100000">
                                          <p:val>
                                            <p:fltVal val="0.5"/>
                                          </p:val>
                                        </p:tav>
                                      </p:tavLst>
                                    </p:anim>
                                    <p:set>
                                      <p:cBhvr>
                                        <p:cTn id="120" dur="1" fill="hold">
                                          <p:stCondLst>
                                            <p:cond delay="2999"/>
                                          </p:stCondLst>
                                        </p:cTn>
                                        <p:tgtEl>
                                          <p:spTgt spid="13"/>
                                        </p:tgtEl>
                                        <p:attrNameLst>
                                          <p:attrName>style.visibility</p:attrName>
                                        </p:attrNameLst>
                                      </p:cBhvr>
                                      <p:to>
                                        <p:strVal val="hidden"/>
                                      </p:to>
                                    </p:set>
                                  </p:childTnLst>
                                </p:cTn>
                              </p:par>
                              <p:par>
                                <p:cTn id="121" presetID="8" presetClass="emph" presetSubtype="0" autoRev="1"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1"/>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00000">
                  <a:shade val="67500"/>
                  <a:satMod val="115000"/>
                </a:srgbClr>
              </a:gs>
              <a:gs pos="100000">
                <a:srgbClr val="700000">
                  <a:shade val="100000"/>
                  <a:satMod val="115000"/>
                </a:srgbClr>
              </a:gs>
            </a:gsLst>
            <a:lin ang="16200000" scaled="1"/>
            <a:tileRect/>
          </a:gradFill>
        </p:spPr>
        <p:txBody>
          <a:bodyPr/>
          <a:lstStyle/>
          <a:p>
            <a:endParaRPr lang="es-ES" dirty="0"/>
          </a:p>
        </p:txBody>
      </p:sp>
      <p:pic>
        <p:nvPicPr>
          <p:cNvPr id="4" name="3 Imagen" descr="128118_deser-owoce-babeczki-galaretka.jpg"/>
          <p:cNvPicPr>
            <a:picLocks noChangeAspect="1"/>
          </p:cNvPicPr>
          <p:nvPr/>
        </p:nvPicPr>
        <p:blipFill>
          <a:blip r:embed="rId2"/>
          <a:stretch>
            <a:fillRect/>
          </a:stretch>
        </p:blipFill>
        <p:spPr>
          <a:xfrm>
            <a:off x="0" y="0"/>
            <a:ext cx="9144000" cy="6851309"/>
          </a:xfrm>
          <a:prstGeom prst="rect">
            <a:avLst/>
          </a:prstGeom>
        </p:spPr>
      </p:pic>
      <p:pic>
        <p:nvPicPr>
          <p:cNvPr id="5" name="4 Imagen" descr="002.png"/>
          <p:cNvPicPr>
            <a:picLocks noChangeAspect="1"/>
          </p:cNvPicPr>
          <p:nvPr/>
        </p:nvPicPr>
        <p:blipFill>
          <a:blip r:embed="rId3"/>
          <a:stretch>
            <a:fillRect/>
          </a:stretch>
        </p:blipFill>
        <p:spPr>
          <a:xfrm>
            <a:off x="44838" y="2314781"/>
            <a:ext cx="1004888" cy="1524000"/>
          </a:xfrm>
          <a:prstGeom prst="rect">
            <a:avLst/>
          </a:prstGeom>
          <a:effectLst>
            <a:reflection blurRad="6350" stA="50000" endA="295" endPos="92000" dist="101600" dir="5400000" sy="-100000" algn="bl" rotWithShape="0"/>
          </a:effectLst>
        </p:spPr>
      </p:pic>
      <p:pic>
        <p:nvPicPr>
          <p:cNvPr id="6" name="5 Imagen" descr="002.png"/>
          <p:cNvPicPr>
            <a:picLocks noChangeAspect="1"/>
          </p:cNvPicPr>
          <p:nvPr/>
        </p:nvPicPr>
        <p:blipFill>
          <a:blip r:embed="rId3"/>
          <a:stretch>
            <a:fillRect/>
          </a:stretch>
        </p:blipFill>
        <p:spPr>
          <a:xfrm>
            <a:off x="928662" y="2357430"/>
            <a:ext cx="1004888" cy="1524000"/>
          </a:xfrm>
          <a:prstGeom prst="rect">
            <a:avLst/>
          </a:prstGeom>
          <a:effectLst>
            <a:reflection blurRad="6350" stA="50000" endA="295" endPos="92000" dist="101600" dir="5400000" sy="-100000" algn="bl" rotWithShape="0"/>
          </a:effectLst>
        </p:spPr>
      </p:pic>
      <p:pic>
        <p:nvPicPr>
          <p:cNvPr id="7" name="6 Imagen" descr="002.png"/>
          <p:cNvPicPr>
            <a:picLocks noChangeAspect="1"/>
          </p:cNvPicPr>
          <p:nvPr/>
        </p:nvPicPr>
        <p:blipFill>
          <a:blip r:embed="rId3"/>
          <a:stretch>
            <a:fillRect/>
          </a:stretch>
        </p:blipFill>
        <p:spPr>
          <a:xfrm>
            <a:off x="1785918" y="2285992"/>
            <a:ext cx="1004888" cy="1524000"/>
          </a:xfrm>
          <a:prstGeom prst="rect">
            <a:avLst/>
          </a:prstGeom>
          <a:effectLst>
            <a:reflection blurRad="6350" stA="50000" endA="295" endPos="92000" dist="101600" dir="5400000" sy="-100000" algn="bl" rotWithShape="0"/>
          </a:effectLst>
        </p:spPr>
      </p:pic>
      <p:pic>
        <p:nvPicPr>
          <p:cNvPr id="8" name="7 Imagen" descr="002.png"/>
          <p:cNvPicPr>
            <a:picLocks noChangeAspect="1"/>
          </p:cNvPicPr>
          <p:nvPr/>
        </p:nvPicPr>
        <p:blipFill>
          <a:blip r:embed="rId3"/>
          <a:stretch>
            <a:fillRect/>
          </a:stretch>
        </p:blipFill>
        <p:spPr>
          <a:xfrm>
            <a:off x="2643174" y="2285992"/>
            <a:ext cx="1004888" cy="1524000"/>
          </a:xfrm>
          <a:prstGeom prst="rect">
            <a:avLst/>
          </a:prstGeom>
          <a:effectLst>
            <a:reflection blurRad="6350" stA="50000" endA="295" endPos="92000" dist="101600" dir="5400000" sy="-100000" algn="bl" rotWithShape="0"/>
          </a:effectLst>
        </p:spPr>
      </p:pic>
      <p:pic>
        <p:nvPicPr>
          <p:cNvPr id="9" name="8 Imagen" descr="002.png"/>
          <p:cNvPicPr>
            <a:picLocks noChangeAspect="1"/>
          </p:cNvPicPr>
          <p:nvPr/>
        </p:nvPicPr>
        <p:blipFill>
          <a:blip r:embed="rId3"/>
          <a:stretch>
            <a:fillRect/>
          </a:stretch>
        </p:blipFill>
        <p:spPr>
          <a:xfrm>
            <a:off x="3571868" y="2285992"/>
            <a:ext cx="1004888" cy="1524000"/>
          </a:xfrm>
          <a:prstGeom prst="rect">
            <a:avLst/>
          </a:prstGeom>
          <a:effectLst>
            <a:reflection blurRad="6350" stA="50000" endA="295" endPos="92000" dist="101600" dir="5400000" sy="-100000" algn="bl" rotWithShape="0"/>
          </a:effectLst>
        </p:spPr>
      </p:pic>
      <p:pic>
        <p:nvPicPr>
          <p:cNvPr id="10" name="9 Imagen" descr="002.png"/>
          <p:cNvPicPr>
            <a:picLocks noChangeAspect="1"/>
          </p:cNvPicPr>
          <p:nvPr/>
        </p:nvPicPr>
        <p:blipFill>
          <a:blip r:embed="rId3"/>
          <a:stretch>
            <a:fillRect/>
          </a:stretch>
        </p:blipFill>
        <p:spPr>
          <a:xfrm>
            <a:off x="4500562" y="2285992"/>
            <a:ext cx="1004888" cy="1524000"/>
          </a:xfrm>
          <a:prstGeom prst="rect">
            <a:avLst/>
          </a:prstGeom>
          <a:effectLst>
            <a:reflection blurRad="6350" stA="50000" endA="295" endPos="92000" dist="101600" dir="5400000" sy="-100000" algn="bl" rotWithShape="0"/>
          </a:effectLst>
        </p:spPr>
      </p:pic>
      <p:pic>
        <p:nvPicPr>
          <p:cNvPr id="11" name="10 Imagen" descr="002.png"/>
          <p:cNvPicPr>
            <a:picLocks noChangeAspect="1"/>
          </p:cNvPicPr>
          <p:nvPr/>
        </p:nvPicPr>
        <p:blipFill>
          <a:blip r:embed="rId3"/>
          <a:stretch>
            <a:fillRect/>
          </a:stretch>
        </p:blipFill>
        <p:spPr>
          <a:xfrm>
            <a:off x="5357818" y="2285992"/>
            <a:ext cx="1004888" cy="1524000"/>
          </a:xfrm>
          <a:prstGeom prst="rect">
            <a:avLst/>
          </a:prstGeom>
          <a:effectLst>
            <a:reflection blurRad="6350" stA="50000" endA="295" endPos="92000" dist="101600" dir="5400000" sy="-100000" algn="bl" rotWithShape="0"/>
          </a:effectLst>
        </p:spPr>
      </p:pic>
      <p:pic>
        <p:nvPicPr>
          <p:cNvPr id="12" name="11 Imagen" descr="002.png"/>
          <p:cNvPicPr>
            <a:picLocks noChangeAspect="1"/>
          </p:cNvPicPr>
          <p:nvPr/>
        </p:nvPicPr>
        <p:blipFill>
          <a:blip r:embed="rId3"/>
          <a:stretch>
            <a:fillRect/>
          </a:stretch>
        </p:blipFill>
        <p:spPr>
          <a:xfrm>
            <a:off x="6286512" y="2285992"/>
            <a:ext cx="1004888" cy="1524000"/>
          </a:xfrm>
          <a:prstGeom prst="rect">
            <a:avLst/>
          </a:prstGeom>
          <a:effectLst>
            <a:reflection blurRad="6350" stA="50000" endA="295" endPos="92000" dist="101600" dir="5400000" sy="-100000" algn="bl" rotWithShape="0"/>
          </a:effectLst>
        </p:spPr>
      </p:pic>
      <p:pic>
        <p:nvPicPr>
          <p:cNvPr id="13" name="12 Imagen" descr="002.png"/>
          <p:cNvPicPr>
            <a:picLocks noChangeAspect="1"/>
          </p:cNvPicPr>
          <p:nvPr/>
        </p:nvPicPr>
        <p:blipFill>
          <a:blip r:embed="rId3"/>
          <a:stretch>
            <a:fillRect/>
          </a:stretch>
        </p:blipFill>
        <p:spPr>
          <a:xfrm>
            <a:off x="7215206" y="2285992"/>
            <a:ext cx="1004888" cy="1524000"/>
          </a:xfrm>
          <a:prstGeom prst="rect">
            <a:avLst/>
          </a:prstGeom>
          <a:effectLst>
            <a:reflection blurRad="6350" stA="50000" endA="295" endPos="92000" dist="101600" dir="5400000" sy="-100000" algn="bl" rotWithShape="0"/>
          </a:effectLst>
        </p:spPr>
      </p:pic>
      <p:pic>
        <p:nvPicPr>
          <p:cNvPr id="14" name="13 Imagen" descr="002.png"/>
          <p:cNvPicPr>
            <a:picLocks noChangeAspect="1"/>
          </p:cNvPicPr>
          <p:nvPr/>
        </p:nvPicPr>
        <p:blipFill>
          <a:blip r:embed="rId3"/>
          <a:stretch>
            <a:fillRect/>
          </a:stretch>
        </p:blipFill>
        <p:spPr>
          <a:xfrm>
            <a:off x="8139112" y="2285992"/>
            <a:ext cx="1004888" cy="1524000"/>
          </a:xfrm>
          <a:prstGeom prst="rect">
            <a:avLst/>
          </a:prstGeom>
          <a:effectLst>
            <a:reflection blurRad="6350" stA="50000" endA="295" endPos="92000" dist="101600" dir="5400000" sy="-100000" algn="bl" rotWithShape="0"/>
          </a:effectLst>
        </p:spPr>
      </p:pic>
      <p:pic>
        <p:nvPicPr>
          <p:cNvPr id="15" name="14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3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11"/>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5" dur="3000" fill="hold"/>
                                        <p:tgtEl>
                                          <p:spTgt spid="12"/>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3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4"/>
                                        </p:tgtEl>
                                        <p:attrNameLst>
                                          <p:attrName>ppt_y</p:attrName>
                                        </p:attrNameLst>
                                      </p:cBhvr>
                                      <p:tavLst>
                                        <p:tav tm="0" fmla="#ppt_y+(sin(-2*pi*(1-$))*-#ppt_x+cos(-2*pi*(1-$))*(1-#ppt_y))*(1-$)">
                                          <p:val>
                                            <p:fltVal val="0"/>
                                          </p:val>
                                        </p:tav>
                                        <p:tav tm="100000">
                                          <p:val>
                                            <p:fltVal val="1"/>
                                          </p:val>
                                        </p:tav>
                                      </p:tavLst>
                                    </p:anim>
                                  </p:childTnLst>
                                </p:cTn>
                              </p:par>
                              <p:par>
                                <p:cTn id="68" presetID="2" presetClass="entr" presetSubtype="8"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1+#ppt_w/2"/>
                                          </p:val>
                                        </p:tav>
                                        <p:tav tm="100000">
                                          <p:val>
                                            <p:strVal val="#ppt_x"/>
                                          </p:val>
                                        </p:tav>
                                      </p:tavLst>
                                    </p:anim>
                                    <p:anim calcmode="lin" valueType="num">
                                      <p:cBhvr additive="base">
                                        <p:cTn id="75" dur="3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3000" fill="hold"/>
                                        <p:tgtEl>
                                          <p:spTgt spid="7"/>
                                        </p:tgtEl>
                                        <p:attrNameLst>
                                          <p:attrName>ppt_x</p:attrName>
                                        </p:attrNameLst>
                                      </p:cBhvr>
                                      <p:tavLst>
                                        <p:tav tm="0">
                                          <p:val>
                                            <p:strVal val="0-#ppt_w/2"/>
                                          </p:val>
                                        </p:tav>
                                        <p:tav tm="100000">
                                          <p:val>
                                            <p:strVal val="#ppt_x"/>
                                          </p:val>
                                        </p:tav>
                                      </p:tavLst>
                                    </p:anim>
                                    <p:anim calcmode="lin" valueType="num">
                                      <p:cBhvr additive="base">
                                        <p:cTn id="79" dur="3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0-#ppt_w/2"/>
                                          </p:val>
                                        </p:tav>
                                        <p:tav tm="100000">
                                          <p:val>
                                            <p:strVal val="#ppt_x"/>
                                          </p:val>
                                        </p:tav>
                                      </p:tavLst>
                                    </p:anim>
                                    <p:anim calcmode="lin" valueType="num">
                                      <p:cBhvr additive="base">
                                        <p:cTn id="87" dur="3000" fill="hold"/>
                                        <p:tgtEl>
                                          <p:spTgt spid="9"/>
                                        </p:tgtEl>
                                        <p:attrNameLst>
                                          <p:attrName>ppt_y</p:attrName>
                                        </p:attrNameLst>
                                      </p:cBhvr>
                                      <p:tavLst>
                                        <p:tav tm="0">
                                          <p:val>
                                            <p:strVal val="#ppt_y"/>
                                          </p:val>
                                        </p:tav>
                                        <p:tav tm="100000">
                                          <p:val>
                                            <p:strVal val="#ppt_y"/>
                                          </p:val>
                                        </p:tav>
                                      </p:tavLst>
                                    </p:anim>
                                  </p:childTnLst>
                                </p:cTn>
                              </p:par>
                              <p:par>
                                <p:cTn id="88" presetID="2" presetClass="entr" presetSubtype="2"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ppt_y"/>
                                          </p:val>
                                        </p:tav>
                                        <p:tav tm="100000">
                                          <p:val>
                                            <p:strVal val="#ppt_y"/>
                                          </p:val>
                                        </p:tav>
                                      </p:tavLst>
                                    </p:anim>
                                  </p:childTnLst>
                                </p:cTn>
                              </p:par>
                              <p:par>
                                <p:cTn id="96" presetID="2" presetClass="entr" presetSubtype="2"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1+#ppt_w/2"/>
                                          </p:val>
                                        </p:tav>
                                        <p:tav tm="100000">
                                          <p:val>
                                            <p:strVal val="#ppt_x"/>
                                          </p:val>
                                        </p:tav>
                                      </p:tavLst>
                                    </p:anim>
                                    <p:anim calcmode="lin" valueType="num">
                                      <p:cBhvr additive="base">
                                        <p:cTn id="99" dur="3000" fill="hold"/>
                                        <p:tgtEl>
                                          <p:spTgt spid="12"/>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0-#ppt_w/2"/>
                                          </p:val>
                                        </p:tav>
                                        <p:tav tm="100000">
                                          <p:val>
                                            <p:strVal val="#ppt_x"/>
                                          </p:val>
                                        </p:tav>
                                      </p:tavLst>
                                    </p:anim>
                                    <p:anim calcmode="lin" valueType="num">
                                      <p:cBhvr additive="base">
                                        <p:cTn id="103" dur="3000" fill="hold"/>
                                        <p:tgtEl>
                                          <p:spTgt spid="13"/>
                                        </p:tgtEl>
                                        <p:attrNameLst>
                                          <p:attrName>ppt_y</p:attrName>
                                        </p:attrNameLst>
                                      </p:cBhvr>
                                      <p:tavLst>
                                        <p:tav tm="0">
                                          <p:val>
                                            <p:strVal val="#ppt_y"/>
                                          </p:val>
                                        </p:tav>
                                        <p:tav tm="100000">
                                          <p:val>
                                            <p:strVal val="#ppt_y"/>
                                          </p:val>
                                        </p:tav>
                                      </p:tavLst>
                                    </p:anim>
                                  </p:childTnLst>
                                </p:cTn>
                              </p:par>
                              <p:par>
                                <p:cTn id="104" presetID="2" presetClass="entr" presetSubtype="2"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1+#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childTnLst>
                          </p:cTn>
                        </p:par>
                        <p:par>
                          <p:cTn id="108" fill="hold">
                            <p:stCondLst>
                              <p:cond delay="3000"/>
                            </p:stCondLst>
                            <p:childTnLst>
                              <p:par>
                                <p:cTn id="109" presetID="2" presetClass="exit" presetSubtype="8" fill="hold" nodeType="afterEffect">
                                  <p:stCondLst>
                                    <p:cond delay="0"/>
                                  </p:stCondLst>
                                  <p:childTnLst>
                                    <p:anim calcmode="lin" valueType="num">
                                      <p:cBhvr additive="base">
                                        <p:cTn id="110" dur="3000"/>
                                        <p:tgtEl>
                                          <p:spTgt spid="5"/>
                                        </p:tgtEl>
                                        <p:attrNameLst>
                                          <p:attrName>ppt_x</p:attrName>
                                        </p:attrNameLst>
                                      </p:cBhvr>
                                      <p:tavLst>
                                        <p:tav tm="0">
                                          <p:val>
                                            <p:strVal val="ppt_x"/>
                                          </p:val>
                                        </p:tav>
                                        <p:tav tm="100000">
                                          <p:val>
                                            <p:strVal val="0-ppt_w/2"/>
                                          </p:val>
                                        </p:tav>
                                      </p:tavLst>
                                    </p:anim>
                                    <p:anim calcmode="lin" valueType="num">
                                      <p:cBhvr additive="base">
                                        <p:cTn id="111" dur="3000"/>
                                        <p:tgtEl>
                                          <p:spTgt spid="5"/>
                                        </p:tgtEl>
                                        <p:attrNameLst>
                                          <p:attrName>ppt_y</p:attrName>
                                        </p:attrNameLst>
                                      </p:cBhvr>
                                      <p:tavLst>
                                        <p:tav tm="0">
                                          <p:val>
                                            <p:strVal val="ppt_y"/>
                                          </p:val>
                                        </p:tav>
                                        <p:tav tm="100000">
                                          <p:val>
                                            <p:strVal val="ppt_y"/>
                                          </p:val>
                                        </p:tav>
                                      </p:tavLst>
                                    </p:anim>
                                    <p:set>
                                      <p:cBhvr>
                                        <p:cTn id="112" dur="1" fill="hold">
                                          <p:stCondLst>
                                            <p:cond delay="2999"/>
                                          </p:stCondLst>
                                        </p:cTn>
                                        <p:tgtEl>
                                          <p:spTgt spid="5"/>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6"/>
                                        </p:tgtEl>
                                        <p:attrNameLst>
                                          <p:attrName>ppt_x</p:attrName>
                                        </p:attrNameLst>
                                      </p:cBhvr>
                                      <p:tavLst>
                                        <p:tav tm="0">
                                          <p:val>
                                            <p:strVal val="ppt_x"/>
                                          </p:val>
                                        </p:tav>
                                        <p:tav tm="100000">
                                          <p:val>
                                            <p:strVal val="1+ppt_w/2"/>
                                          </p:val>
                                        </p:tav>
                                      </p:tavLst>
                                    </p:anim>
                                    <p:anim calcmode="lin" valueType="num">
                                      <p:cBhvr additive="base">
                                        <p:cTn id="115" dur="3000"/>
                                        <p:tgtEl>
                                          <p:spTgt spid="6"/>
                                        </p:tgtEl>
                                        <p:attrNameLst>
                                          <p:attrName>ppt_y</p:attrName>
                                        </p:attrNameLst>
                                      </p:cBhvr>
                                      <p:tavLst>
                                        <p:tav tm="0">
                                          <p:val>
                                            <p:strVal val="ppt_y"/>
                                          </p:val>
                                        </p:tav>
                                        <p:tav tm="100000">
                                          <p:val>
                                            <p:strVal val="ppt_y"/>
                                          </p:val>
                                        </p:tav>
                                      </p:tavLst>
                                    </p:anim>
                                    <p:set>
                                      <p:cBhvr>
                                        <p:cTn id="116" dur="1" fill="hold">
                                          <p:stCondLst>
                                            <p:cond delay="2999"/>
                                          </p:stCondLst>
                                        </p:cTn>
                                        <p:tgtEl>
                                          <p:spTgt spid="6"/>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2"/>
                                        </p:tgtEl>
                                        <p:attrNameLst>
                                          <p:attrName>ppt_x</p:attrName>
                                        </p:attrNameLst>
                                      </p:cBhvr>
                                      <p:tavLst>
                                        <p:tav tm="0">
                                          <p:val>
                                            <p:strVal val="ppt_x"/>
                                          </p:val>
                                        </p:tav>
                                        <p:tav tm="100000">
                                          <p:val>
                                            <p:strVal val="1+ppt_w/2"/>
                                          </p:val>
                                        </p:tav>
                                      </p:tavLst>
                                    </p:anim>
                                    <p:anim calcmode="lin" valueType="num">
                                      <p:cBhvr additive="base">
                                        <p:cTn id="139" dur="3000"/>
                                        <p:tgtEl>
                                          <p:spTgt spid="12"/>
                                        </p:tgtEl>
                                        <p:attrNameLst>
                                          <p:attrName>ppt_y</p:attrName>
                                        </p:attrNameLst>
                                      </p:cBhvr>
                                      <p:tavLst>
                                        <p:tav tm="0">
                                          <p:val>
                                            <p:strVal val="ppt_y"/>
                                          </p:val>
                                        </p:tav>
                                        <p:tav tm="100000">
                                          <p:val>
                                            <p:strVal val="ppt_y"/>
                                          </p:val>
                                        </p:tav>
                                      </p:tavLst>
                                    </p:anim>
                                    <p:set>
                                      <p:cBhvr>
                                        <p:cTn id="140" dur="1" fill="hold">
                                          <p:stCondLst>
                                            <p:cond delay="2999"/>
                                          </p:stCondLst>
                                        </p:cTn>
                                        <p:tgtEl>
                                          <p:spTgt spid="12"/>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3"/>
                                        </p:tgtEl>
                                        <p:attrNameLst>
                                          <p:attrName>ppt_x</p:attrName>
                                        </p:attrNameLst>
                                      </p:cBhvr>
                                      <p:tavLst>
                                        <p:tav tm="0">
                                          <p:val>
                                            <p:strVal val="ppt_x"/>
                                          </p:val>
                                        </p:tav>
                                        <p:tav tm="100000">
                                          <p:val>
                                            <p:strVal val="0-ppt_w/2"/>
                                          </p:val>
                                        </p:tav>
                                      </p:tavLst>
                                    </p:anim>
                                    <p:anim calcmode="lin" valueType="num">
                                      <p:cBhvr additive="base">
                                        <p:cTn id="143" dur="3000"/>
                                        <p:tgtEl>
                                          <p:spTgt spid="13"/>
                                        </p:tgtEl>
                                        <p:attrNameLst>
                                          <p:attrName>ppt_y</p:attrName>
                                        </p:attrNameLst>
                                      </p:cBhvr>
                                      <p:tavLst>
                                        <p:tav tm="0">
                                          <p:val>
                                            <p:strVal val="ppt_y"/>
                                          </p:val>
                                        </p:tav>
                                        <p:tav tm="100000">
                                          <p:val>
                                            <p:strVal val="ppt_y"/>
                                          </p:val>
                                        </p:tav>
                                      </p:tavLst>
                                    </p:anim>
                                    <p:set>
                                      <p:cBhvr>
                                        <p:cTn id="144" dur="1" fill="hold">
                                          <p:stCondLst>
                                            <p:cond delay="2999"/>
                                          </p:stCondLst>
                                        </p:cTn>
                                        <p:tgtEl>
                                          <p:spTgt spid="13"/>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4"/>
                                        </p:tgtEl>
                                        <p:attrNameLst>
                                          <p:attrName>ppt_x</p:attrName>
                                        </p:attrNameLst>
                                      </p:cBhvr>
                                      <p:tavLst>
                                        <p:tav tm="0">
                                          <p:val>
                                            <p:strVal val="ppt_x"/>
                                          </p:val>
                                        </p:tav>
                                        <p:tav tm="100000">
                                          <p:val>
                                            <p:strVal val="1+ppt_w/2"/>
                                          </p:val>
                                        </p:tav>
                                      </p:tavLst>
                                    </p:anim>
                                    <p:anim calcmode="lin" valueType="num">
                                      <p:cBhvr additive="base">
                                        <p:cTn id="147" dur="3000"/>
                                        <p:tgtEl>
                                          <p:spTgt spid="14"/>
                                        </p:tgtEl>
                                        <p:attrNameLst>
                                          <p:attrName>ppt_y</p:attrName>
                                        </p:attrNameLst>
                                      </p:cBhvr>
                                      <p:tavLst>
                                        <p:tav tm="0">
                                          <p:val>
                                            <p:strVal val="ppt_y"/>
                                          </p:val>
                                        </p:tav>
                                        <p:tav tm="100000">
                                          <p:val>
                                            <p:strVal val="ppt_y"/>
                                          </p:val>
                                        </p:tav>
                                      </p:tavLst>
                                    </p:anim>
                                    <p:set>
                                      <p:cBhvr>
                                        <p:cTn id="148" dur="1" fill="hold">
                                          <p:stCondLst>
                                            <p:cond delay="2999"/>
                                          </p:stCondLst>
                                        </p:cTn>
                                        <p:tgtEl>
                                          <p:spTgt spid="14"/>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428860" y="642918"/>
            <a:ext cx="4357718" cy="4801314"/>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Agency FB" pitchFamily="34" charset="0"/>
              </a:rPr>
              <a:t>A su vez, y dado el diferente aporte calórico que tienen algunas frutas de otras como por ejemplo un aguacate (palta) comparado con una tangerina (mandarina), se debe considerar este factor al incluirlas en una ración de calorías controladas. </a:t>
            </a:r>
          </a:p>
          <a:p>
            <a:r>
              <a:rPr lang="es-ES" dirty="0" smtClean="0">
                <a:solidFill>
                  <a:srgbClr val="FFFF00"/>
                </a:solidFill>
                <a:effectLst>
                  <a:outerShdw blurRad="38100" dist="38100" dir="2700000" algn="tl">
                    <a:srgbClr val="000000">
                      <a:alpha val="43137"/>
                    </a:srgbClr>
                  </a:outerShdw>
                </a:effectLst>
                <a:latin typeface="Agency FB" pitchFamily="34" charset="0"/>
              </a:rPr>
              <a:t>De todas formas, se las considera un comodín en toda dieta, sobre todo por su aporte de nutrientes (vitaminas, minerales y demás). Lo más adecuado es consumirlas a modo de colación o merienda, ya sea a media mañana y a media tarde, sin abusar en el consumo diario. </a:t>
            </a:r>
          </a:p>
          <a:p>
            <a:r>
              <a:rPr lang="es-ES" dirty="0" smtClean="0">
                <a:solidFill>
                  <a:srgbClr val="FFFF00"/>
                </a:solidFill>
                <a:effectLst>
                  <a:outerShdw blurRad="38100" dist="38100" dir="2700000" algn="tl">
                    <a:srgbClr val="000000">
                      <a:alpha val="43137"/>
                    </a:srgbClr>
                  </a:outerShdw>
                </a:effectLst>
                <a:latin typeface="Agency FB" pitchFamily="34" charset="0"/>
              </a:rPr>
              <a:t>La ración diaria recomendada es de 3 a 4 piezas diarias y esta permitirá cubrir los requerimientos diarios de vitaminas y minerales. </a:t>
            </a:r>
          </a:p>
          <a:p>
            <a:r>
              <a:rPr lang="es-ES" dirty="0" smtClean="0">
                <a:solidFill>
                  <a:srgbClr val="FFFF00"/>
                </a:solidFill>
                <a:effectLst>
                  <a:outerShdw blurRad="38100" dist="38100" dir="2700000" algn="tl">
                    <a:srgbClr val="000000">
                      <a:alpha val="43137"/>
                    </a:srgbClr>
                  </a:outerShdw>
                </a:effectLst>
                <a:latin typeface="Agency FB" pitchFamily="34" charset="0"/>
              </a:rPr>
              <a:t>Consideremos a las frutas como una dosis extra de vitalidad que será siempre bien agradecida</a:t>
            </a:r>
          </a:p>
          <a:p>
            <a:r>
              <a:rPr lang="es-ES" dirty="0" smtClean="0">
                <a:solidFill>
                  <a:srgbClr val="FFFF00"/>
                </a:solidFill>
                <a:effectLst>
                  <a:outerShdw blurRad="38100" dist="38100" dir="2700000" algn="tl">
                    <a:srgbClr val="000000">
                      <a:alpha val="43137"/>
                    </a:srgbClr>
                  </a:outerShdw>
                </a:effectLst>
                <a:latin typeface="Agency FB" pitchFamily="34" charset="0"/>
              </a:rPr>
              <a:t> por nuestro organismo. </a:t>
            </a:r>
          </a:p>
          <a:p>
            <a:endParaRPr lang="es-ES" dirty="0">
              <a:solidFill>
                <a:srgbClr val="FFFF00"/>
              </a:solidFill>
              <a:latin typeface="Agency FB" pitchFamily="34" charset="0"/>
            </a:endParaRPr>
          </a:p>
        </p:txBody>
      </p:sp>
      <p:pic>
        <p:nvPicPr>
          <p:cNvPr id="4" name="3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4620"/>
              </a:gs>
              <a:gs pos="50000">
                <a:srgbClr val="9CB86E"/>
              </a:gs>
              <a:gs pos="100000">
                <a:srgbClr val="156B13"/>
              </a:gs>
            </a:gsLst>
            <a:lin ang="10800000" scaled="1"/>
            <a:tileRect/>
          </a:gradFill>
        </p:spPr>
        <p:txBody>
          <a:bodyPr/>
          <a:lstStyle/>
          <a:p>
            <a:endParaRPr lang="es-ES" dirty="0"/>
          </a:p>
        </p:txBody>
      </p:sp>
      <p:pic>
        <p:nvPicPr>
          <p:cNvPr id="4" name="3 Imagen" descr="128177_tarta-owocowa.jpg"/>
          <p:cNvPicPr>
            <a:picLocks noChangeAspect="1"/>
          </p:cNvPicPr>
          <p:nvPr/>
        </p:nvPicPr>
        <p:blipFill>
          <a:blip r:embed="rId2"/>
          <a:stretch>
            <a:fillRect/>
          </a:stretch>
        </p:blipFill>
        <p:spPr>
          <a:xfrm>
            <a:off x="0" y="13368"/>
            <a:ext cx="9144000" cy="6844632"/>
          </a:xfrm>
          <a:prstGeom prst="rect">
            <a:avLst/>
          </a:prstGeom>
        </p:spPr>
      </p:pic>
      <p:pic>
        <p:nvPicPr>
          <p:cNvPr id="5" name="4 Imagen" descr="ok1.png"/>
          <p:cNvPicPr>
            <a:picLocks noChangeAspect="1"/>
          </p:cNvPicPr>
          <p:nvPr/>
        </p:nvPicPr>
        <p:blipFill>
          <a:blip r:embed="rId3"/>
          <a:stretch>
            <a:fillRect/>
          </a:stretch>
        </p:blipFill>
        <p:spPr>
          <a:xfrm rot="1367836">
            <a:off x="4235964" y="250580"/>
            <a:ext cx="1758617" cy="2307448"/>
          </a:xfrm>
          <a:prstGeom prst="rect">
            <a:avLst/>
          </a:prstGeom>
          <a:effectLst>
            <a:reflection blurRad="6350" stA="50000" endA="300" endPos="90000" dir="5400000" sy="-100000" algn="bl" rotWithShape="0"/>
          </a:effectLst>
        </p:spPr>
      </p:pic>
      <p:pic>
        <p:nvPicPr>
          <p:cNvPr id="6" name="5 Imagen" descr="ok1.png"/>
          <p:cNvPicPr>
            <a:picLocks noChangeAspect="1"/>
          </p:cNvPicPr>
          <p:nvPr/>
        </p:nvPicPr>
        <p:blipFill>
          <a:blip r:embed="rId3"/>
          <a:stretch>
            <a:fillRect/>
          </a:stretch>
        </p:blipFill>
        <p:spPr>
          <a:xfrm rot="20008612" flipH="1">
            <a:off x="3134076" y="284811"/>
            <a:ext cx="1819402" cy="2307448"/>
          </a:xfrm>
          <a:prstGeom prst="rect">
            <a:avLst/>
          </a:prstGeom>
          <a:effectLst>
            <a:reflection blurRad="6350" stA="50000" endA="300" endPos="90000" dir="5400000" sy="-100000" algn="bl" rotWithShape="0"/>
          </a:effectLst>
        </p:spPr>
      </p:pic>
      <p:pic>
        <p:nvPicPr>
          <p:cNvPr id="7" name="6 Imagen" descr="ok1.png"/>
          <p:cNvPicPr>
            <a:picLocks noChangeAspect="1"/>
          </p:cNvPicPr>
          <p:nvPr/>
        </p:nvPicPr>
        <p:blipFill>
          <a:blip r:embed="rId3"/>
          <a:stretch>
            <a:fillRect/>
          </a:stretch>
        </p:blipFill>
        <p:spPr>
          <a:xfrm rot="1367836">
            <a:off x="4235962" y="1607877"/>
            <a:ext cx="1758617" cy="2307448"/>
          </a:xfrm>
          <a:prstGeom prst="rect">
            <a:avLst/>
          </a:prstGeom>
          <a:effectLst>
            <a:reflection blurRad="6350" stA="50000" endA="300" endPos="90000" dir="5400000" sy="-100000" algn="bl" rotWithShape="0"/>
          </a:effectLst>
        </p:spPr>
      </p:pic>
      <p:pic>
        <p:nvPicPr>
          <p:cNvPr id="8" name="7 Imagen" descr="ok1.png"/>
          <p:cNvPicPr>
            <a:picLocks noChangeAspect="1"/>
          </p:cNvPicPr>
          <p:nvPr/>
        </p:nvPicPr>
        <p:blipFill>
          <a:blip r:embed="rId3"/>
          <a:stretch>
            <a:fillRect/>
          </a:stretch>
        </p:blipFill>
        <p:spPr>
          <a:xfrm rot="20008612" flipH="1">
            <a:off x="3134074" y="1642108"/>
            <a:ext cx="1819402" cy="2307448"/>
          </a:xfrm>
          <a:prstGeom prst="rect">
            <a:avLst/>
          </a:prstGeom>
          <a:effectLst>
            <a:reflection blurRad="6350" stA="50000" endA="300" endPos="90000" dir="5400000" sy="-100000" algn="bl" rotWithShape="0"/>
          </a:effectLst>
        </p:spPr>
      </p:pic>
      <p:pic>
        <p:nvPicPr>
          <p:cNvPr id="9" name="8 Imagen" descr="ok1.png"/>
          <p:cNvPicPr>
            <a:picLocks noChangeAspect="1"/>
          </p:cNvPicPr>
          <p:nvPr/>
        </p:nvPicPr>
        <p:blipFill>
          <a:blip r:embed="rId3"/>
          <a:stretch>
            <a:fillRect/>
          </a:stretch>
        </p:blipFill>
        <p:spPr>
          <a:xfrm rot="1367836">
            <a:off x="4235965" y="3322417"/>
            <a:ext cx="1758617" cy="2307448"/>
          </a:xfrm>
          <a:prstGeom prst="rect">
            <a:avLst/>
          </a:prstGeom>
          <a:effectLst>
            <a:reflection blurRad="6350" stA="50000" endA="300" endPos="90000" dir="5400000" sy="-100000" algn="bl" rotWithShape="0"/>
          </a:effectLst>
        </p:spPr>
      </p:pic>
      <p:pic>
        <p:nvPicPr>
          <p:cNvPr id="10" name="9 Imagen" descr="ok1.png"/>
          <p:cNvPicPr>
            <a:picLocks noChangeAspect="1"/>
          </p:cNvPicPr>
          <p:nvPr/>
        </p:nvPicPr>
        <p:blipFill>
          <a:blip r:embed="rId3"/>
          <a:stretch>
            <a:fillRect/>
          </a:stretch>
        </p:blipFill>
        <p:spPr>
          <a:xfrm rot="20008612" flipH="1">
            <a:off x="3134077" y="3356648"/>
            <a:ext cx="1819402" cy="2307448"/>
          </a:xfrm>
          <a:prstGeom prst="rect">
            <a:avLst/>
          </a:prstGeom>
          <a:effectLst>
            <a:reflection blurRad="6350" stA="50000" endA="300" endPos="90000" dir="5400000" sy="-100000" algn="bl" rotWithShape="0"/>
          </a:effectLst>
        </p:spPr>
      </p:pic>
      <p:pic>
        <p:nvPicPr>
          <p:cNvPr id="11" name="10 Imagen" descr="ok1.png"/>
          <p:cNvPicPr>
            <a:picLocks noChangeAspect="1"/>
          </p:cNvPicPr>
          <p:nvPr/>
        </p:nvPicPr>
        <p:blipFill>
          <a:blip r:embed="rId3"/>
          <a:stretch>
            <a:fillRect/>
          </a:stretch>
        </p:blipFill>
        <p:spPr>
          <a:xfrm rot="1367836">
            <a:off x="4235963" y="4679714"/>
            <a:ext cx="1758617" cy="2307448"/>
          </a:xfrm>
          <a:prstGeom prst="rect">
            <a:avLst/>
          </a:prstGeom>
          <a:effectLst>
            <a:reflection blurRad="6350" stA="50000" endA="300" endPos="90000" dir="5400000" sy="-100000" algn="bl" rotWithShape="0"/>
          </a:effectLst>
        </p:spPr>
      </p:pic>
      <p:pic>
        <p:nvPicPr>
          <p:cNvPr id="12" name="11 Imagen" descr="ok1.png"/>
          <p:cNvPicPr>
            <a:picLocks noChangeAspect="1"/>
          </p:cNvPicPr>
          <p:nvPr/>
        </p:nvPicPr>
        <p:blipFill>
          <a:blip r:embed="rId3"/>
          <a:stretch>
            <a:fillRect/>
          </a:stretch>
        </p:blipFill>
        <p:spPr>
          <a:xfrm rot="20008612" flipH="1">
            <a:off x="3134075" y="4713945"/>
            <a:ext cx="1819402" cy="2307448"/>
          </a:xfrm>
          <a:prstGeom prst="rect">
            <a:avLst/>
          </a:prstGeom>
          <a:effectLst>
            <a:reflection blurRad="6350" stA="50000" endA="300" endPos="90000" dir="5400000" sy="-100000" algn="bl" rotWithShape="0"/>
          </a:effectLst>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p:val>
                                            <p:strVal val="#ppt_w"/>
                                          </p:val>
                                        </p:tav>
                                        <p:tav tm="100000">
                                          <p:val>
                                            <p:strVal val="#ppt_w"/>
                                          </p:val>
                                        </p:tav>
                                      </p:tavLst>
                                    </p:anim>
                                    <p:anim calcmode="lin" valueType="num">
                                      <p:cBhvr>
                                        <p:cTn id="43" dur="3000" fill="hold"/>
                                        <p:tgtEl>
                                          <p:spTgt spid="5"/>
                                        </p:tgtEl>
                                        <p:attrNameLst>
                                          <p:attrName>ppt_h</p:attrName>
                                        </p:attrNameLst>
                                      </p:cBhvr>
                                      <p:tavLst>
                                        <p:tav tm="0" fmla="#ppt_h*sin(2.5*pi*$)">
                                          <p:val>
                                            <p:fltVal val="0"/>
                                          </p:val>
                                        </p:tav>
                                        <p:tav tm="100000">
                                          <p:val>
                                            <p:fltVal val="1"/>
                                          </p:val>
                                        </p:tav>
                                      </p:tavLst>
                                    </p:anim>
                                  </p:childTnLst>
                                </p:cTn>
                              </p:par>
                              <p:par>
                                <p:cTn id="44" presetID="19" presetClass="entr" presetSubtype="5"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strVal val="#ppt_w"/>
                                          </p:val>
                                        </p:tav>
                                        <p:tav tm="100000">
                                          <p:val>
                                            <p:strVal val="#ppt_w"/>
                                          </p:val>
                                        </p:tav>
                                      </p:tavLst>
                                    </p:anim>
                                    <p:anim calcmode="lin" valueType="num">
                                      <p:cBhvr>
                                        <p:cTn id="47" dur="3000" fill="hold"/>
                                        <p:tgtEl>
                                          <p:spTgt spid="6"/>
                                        </p:tgtEl>
                                        <p:attrNameLst>
                                          <p:attrName>ppt_h</p:attrName>
                                        </p:attrNameLst>
                                      </p:cBhvr>
                                      <p:tavLst>
                                        <p:tav tm="0" fmla="#ppt_h*sin(2.5*pi*$)">
                                          <p:val>
                                            <p:fltVal val="0"/>
                                          </p:val>
                                        </p:tav>
                                        <p:tav tm="100000">
                                          <p:val>
                                            <p:fltVal val="1"/>
                                          </p:val>
                                        </p:tav>
                                      </p:tavLst>
                                    </p:anim>
                                  </p:childTnLst>
                                </p:cTn>
                              </p:par>
                              <p:par>
                                <p:cTn id="48" presetID="19" presetClass="entr" presetSubtype="5"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p:val>
                                            <p:strVal val="#ppt_w"/>
                                          </p:val>
                                        </p:tav>
                                        <p:tav tm="100000">
                                          <p:val>
                                            <p:strVal val="#ppt_w"/>
                                          </p:val>
                                        </p:tav>
                                      </p:tavLst>
                                    </p:anim>
                                    <p:anim calcmode="lin" valueType="num">
                                      <p:cBhvr>
                                        <p:cTn id="51" dur="3000" fill="hold"/>
                                        <p:tgtEl>
                                          <p:spTgt spid="7"/>
                                        </p:tgtEl>
                                        <p:attrNameLst>
                                          <p:attrName>ppt_h</p:attrName>
                                        </p:attrNameLst>
                                      </p:cBhvr>
                                      <p:tavLst>
                                        <p:tav tm="0" fmla="#ppt_h*sin(2.5*pi*$)">
                                          <p:val>
                                            <p:fltVal val="0"/>
                                          </p:val>
                                        </p:tav>
                                        <p:tav tm="100000">
                                          <p:val>
                                            <p:fltVal val="1"/>
                                          </p:val>
                                        </p:tav>
                                      </p:tavLst>
                                    </p:anim>
                                  </p:childTnLst>
                                </p:cTn>
                              </p:par>
                              <p:par>
                                <p:cTn id="52" presetID="19" presetClass="entr" presetSubtype="5"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p:val>
                                            <p:strVal val="#ppt_w"/>
                                          </p:val>
                                        </p:tav>
                                        <p:tav tm="100000">
                                          <p:val>
                                            <p:strVal val="#ppt_w"/>
                                          </p:val>
                                        </p:tav>
                                      </p:tavLst>
                                    </p:anim>
                                    <p:anim calcmode="lin" valueType="num">
                                      <p:cBhvr>
                                        <p:cTn id="55" dur="3000" fill="hold"/>
                                        <p:tgtEl>
                                          <p:spTgt spid="8"/>
                                        </p:tgtEl>
                                        <p:attrNameLst>
                                          <p:attrName>ppt_h</p:attrName>
                                        </p:attrNameLst>
                                      </p:cBhvr>
                                      <p:tavLst>
                                        <p:tav tm="0" fmla="#ppt_h*sin(2.5*pi*$)">
                                          <p:val>
                                            <p:fltVal val="0"/>
                                          </p:val>
                                        </p:tav>
                                        <p:tav tm="100000">
                                          <p:val>
                                            <p:fltVal val="1"/>
                                          </p:val>
                                        </p:tav>
                                      </p:tavLst>
                                    </p:anim>
                                  </p:childTnLst>
                                </p:cTn>
                              </p:par>
                              <p:par>
                                <p:cTn id="56" presetID="19" presetClass="entr" presetSubtype="5"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ppt_w</p:attrName>
                                        </p:attrNameLst>
                                      </p:cBhvr>
                                      <p:tavLst>
                                        <p:tav tm="0">
                                          <p:val>
                                            <p:strVal val="#ppt_w"/>
                                          </p:val>
                                        </p:tav>
                                        <p:tav tm="100000">
                                          <p:val>
                                            <p:strVal val="#ppt_w"/>
                                          </p:val>
                                        </p:tav>
                                      </p:tavLst>
                                    </p:anim>
                                    <p:anim calcmode="lin" valueType="num">
                                      <p:cBhvr>
                                        <p:cTn id="59" dur="3000" fill="hold"/>
                                        <p:tgtEl>
                                          <p:spTgt spid="9"/>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3000" fill="hold"/>
                                        <p:tgtEl>
                                          <p:spTgt spid="10"/>
                                        </p:tgtEl>
                                        <p:attrNameLst>
                                          <p:attrName>ppt_w</p:attrName>
                                        </p:attrNameLst>
                                      </p:cBhvr>
                                      <p:tavLst>
                                        <p:tav tm="0">
                                          <p:val>
                                            <p:strVal val="#ppt_w"/>
                                          </p:val>
                                        </p:tav>
                                        <p:tav tm="100000">
                                          <p:val>
                                            <p:strVal val="#ppt_w"/>
                                          </p:val>
                                        </p:tav>
                                      </p:tavLst>
                                    </p:anim>
                                    <p:anim calcmode="lin" valueType="num">
                                      <p:cBhvr>
                                        <p:cTn id="63" dur="3000" fill="hold"/>
                                        <p:tgtEl>
                                          <p:spTgt spid="10"/>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p:val>
                                            <p:strVal val="#ppt_w"/>
                                          </p:val>
                                        </p:tav>
                                        <p:tav tm="100000">
                                          <p:val>
                                            <p:strVal val="#ppt_w"/>
                                          </p:val>
                                        </p:tav>
                                      </p:tavLst>
                                    </p:anim>
                                    <p:anim calcmode="lin" valueType="num">
                                      <p:cBhvr>
                                        <p:cTn id="67" dur="3000" fill="hold"/>
                                        <p:tgtEl>
                                          <p:spTgt spid="11"/>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p:val>
                                            <p:strVal val="#ppt_w"/>
                                          </p:val>
                                        </p:tav>
                                        <p:tav tm="100000">
                                          <p:val>
                                            <p:strVal val="#ppt_w"/>
                                          </p:val>
                                        </p:tav>
                                      </p:tavLst>
                                    </p:anim>
                                    <p:anim calcmode="lin" valueType="num">
                                      <p:cBhvr>
                                        <p:cTn id="71" dur="3000" fill="hold"/>
                                        <p:tgtEl>
                                          <p:spTgt spid="12"/>
                                        </p:tgtEl>
                                        <p:attrNameLst>
                                          <p:attrName>ppt_h</p:attrName>
                                        </p:attrNameLst>
                                      </p:cBhvr>
                                      <p:tavLst>
                                        <p:tav tm="0" fmla="#ppt_h*sin(2.5*pi*$)">
                                          <p:val>
                                            <p:fltVal val="0"/>
                                          </p:val>
                                        </p:tav>
                                        <p:tav tm="100000">
                                          <p:val>
                                            <p:fltVal val="1"/>
                                          </p:val>
                                        </p:tav>
                                      </p:tavLst>
                                    </p:anim>
                                  </p:childTnLst>
                                </p:cTn>
                              </p:par>
                              <p:par>
                                <p:cTn id="72" presetID="8" presetClass="emph" presetSubtype="0" autoRev="1"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autoRev="1"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autoRev="1" fill="hold"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autoRev="1" fill="hold"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autoRev="1" fill="hold" nodeType="withEffect">
                                  <p:stCondLst>
                                    <p:cond delay="0"/>
                                  </p:stCondLst>
                                  <p:childTnLst>
                                    <p:animRot by="-21600000">
                                      <p:cBhvr>
                                        <p:cTn id="87" dur="3000" fill="hold"/>
                                        <p:tgtEl>
                                          <p:spTgt spid="11"/>
                                        </p:tgtEl>
                                        <p:attrNameLst>
                                          <p:attrName>r</p:attrName>
                                        </p:attrNameLst>
                                      </p:cBhvr>
                                    </p:animRot>
                                  </p:childTnLst>
                                </p:cTn>
                              </p:par>
                            </p:childTnLst>
                          </p:cTn>
                        </p:par>
                        <p:par>
                          <p:cTn id="88" fill="hold">
                            <p:stCondLst>
                              <p:cond delay="6000"/>
                            </p:stCondLst>
                            <p:childTnLst>
                              <p:par>
                                <p:cTn id="89" presetID="2" presetClass="exit" presetSubtype="4" fill="hold"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ppt_x"/>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ppt_x"/>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ppt_x"/>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5"/>
                                        </p:tgtEl>
                                        <p:attrNameLst>
                                          <p:attrName>ppt_w</p:attrName>
                                        </p:attrNameLst>
                                      </p:cBhvr>
                                      <p:tavLst>
                                        <p:tav tm="0">
                                          <p:val>
                                            <p:strVal val="ppt_w"/>
                                          </p:val>
                                        </p:tav>
                                        <p:tav tm="100000">
                                          <p:val>
                                            <p:strVal val="ppt_w"/>
                                          </p:val>
                                        </p:tav>
                                      </p:tavLst>
                                    </p:anim>
                                    <p:anim calcmode="lin" valueType="num">
                                      <p:cBhvr>
                                        <p:cTn id="12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5"/>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6"/>
                                        </p:tgtEl>
                                        <p:attrNameLst>
                                          <p:attrName>ppt_w</p:attrName>
                                        </p:attrNameLst>
                                      </p:cBhvr>
                                      <p:tavLst>
                                        <p:tav tm="0">
                                          <p:val>
                                            <p:strVal val="ppt_w"/>
                                          </p:val>
                                        </p:tav>
                                        <p:tav tm="100000">
                                          <p:val>
                                            <p:strVal val="ppt_w"/>
                                          </p:val>
                                        </p:tav>
                                      </p:tavLst>
                                    </p:anim>
                                    <p:anim calcmode="lin" valueType="num">
                                      <p:cBhvr>
                                        <p:cTn id="12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6"/>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3000"/>
                                        <p:tgtEl>
                                          <p:spTgt spid="7"/>
                                        </p:tgtEl>
                                        <p:attrNameLst>
                                          <p:attrName>ppt_w</p:attrName>
                                        </p:attrNameLst>
                                      </p:cBhvr>
                                      <p:tavLst>
                                        <p:tav tm="0">
                                          <p:val>
                                            <p:strVal val="ppt_w"/>
                                          </p:val>
                                        </p:tav>
                                        <p:tav tm="100000">
                                          <p:val>
                                            <p:strVal val="ppt_w"/>
                                          </p:val>
                                        </p:tav>
                                      </p:tavLst>
                                    </p:anim>
                                    <p:anim calcmode="lin" valueType="num">
                                      <p:cBhvr>
                                        <p:cTn id="13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7"/>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000"/>
                                        <p:tgtEl>
                                          <p:spTgt spid="8"/>
                                        </p:tgtEl>
                                        <p:attrNameLst>
                                          <p:attrName>ppt_w</p:attrName>
                                        </p:attrNameLst>
                                      </p:cBhvr>
                                      <p:tavLst>
                                        <p:tav tm="0">
                                          <p:val>
                                            <p:strVal val="ppt_w"/>
                                          </p:val>
                                        </p:tav>
                                        <p:tav tm="100000">
                                          <p:val>
                                            <p:strVal val="ppt_w"/>
                                          </p:val>
                                        </p:tav>
                                      </p:tavLst>
                                    </p:anim>
                                    <p:anim calcmode="lin" valueType="num">
                                      <p:cBhvr>
                                        <p:cTn id="13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8"/>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3000"/>
                                        <p:tgtEl>
                                          <p:spTgt spid="9"/>
                                        </p:tgtEl>
                                        <p:attrNameLst>
                                          <p:attrName>ppt_w</p:attrName>
                                        </p:attrNameLst>
                                      </p:cBhvr>
                                      <p:tavLst>
                                        <p:tav tm="0">
                                          <p:val>
                                            <p:strVal val="ppt_w"/>
                                          </p:val>
                                        </p:tav>
                                        <p:tav tm="100000">
                                          <p:val>
                                            <p:strVal val="ppt_w"/>
                                          </p:val>
                                        </p:tav>
                                      </p:tavLst>
                                    </p:anim>
                                    <p:anim calcmode="lin" valueType="num">
                                      <p:cBhvr>
                                        <p:cTn id="13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000"/>
                                        <p:tgtEl>
                                          <p:spTgt spid="10"/>
                                        </p:tgtEl>
                                        <p:attrNameLst>
                                          <p:attrName>ppt_w</p:attrName>
                                        </p:attrNameLst>
                                      </p:cBhvr>
                                      <p:tavLst>
                                        <p:tav tm="0">
                                          <p:val>
                                            <p:strVal val="ppt_w"/>
                                          </p:val>
                                        </p:tav>
                                        <p:tav tm="100000">
                                          <p:val>
                                            <p:strVal val="ppt_w"/>
                                          </p:val>
                                        </p:tav>
                                      </p:tavLst>
                                    </p:anim>
                                    <p:anim calcmode="lin" valueType="num">
                                      <p:cBhvr>
                                        <p:cTn id="14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3000"/>
                                        <p:tgtEl>
                                          <p:spTgt spid="11"/>
                                        </p:tgtEl>
                                        <p:attrNameLst>
                                          <p:attrName>ppt_w</p:attrName>
                                        </p:attrNameLst>
                                      </p:cBhvr>
                                      <p:tavLst>
                                        <p:tav tm="0">
                                          <p:val>
                                            <p:strVal val="ppt_w"/>
                                          </p:val>
                                        </p:tav>
                                        <p:tav tm="100000">
                                          <p:val>
                                            <p:strVal val="ppt_w"/>
                                          </p:val>
                                        </p:tav>
                                      </p:tavLst>
                                    </p:anim>
                                    <p:anim calcmode="lin" valueType="num">
                                      <p:cBhvr>
                                        <p:cTn id="14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11"/>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3000"/>
                                        <p:tgtEl>
                                          <p:spTgt spid="12"/>
                                        </p:tgtEl>
                                        <p:attrNameLst>
                                          <p:attrName>ppt_w</p:attrName>
                                        </p:attrNameLst>
                                      </p:cBhvr>
                                      <p:tavLst>
                                        <p:tav tm="0">
                                          <p:val>
                                            <p:strVal val="ppt_w"/>
                                          </p:val>
                                        </p:tav>
                                        <p:tav tm="100000">
                                          <p:val>
                                            <p:strVal val="ppt_w"/>
                                          </p:val>
                                        </p:tav>
                                      </p:tavLst>
                                    </p:anim>
                                    <p:anim calcmode="lin" valueType="num">
                                      <p:cBhvr>
                                        <p:cTn id="15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2999"/>
                                          </p:stCondLst>
                                        </p:cTn>
                                        <p:tgtEl>
                                          <p:spTgt spid="12"/>
                                        </p:tgtEl>
                                        <p:attrNameLst>
                                          <p:attrName>style.visibility</p:attrName>
                                        </p:attrNameLst>
                                      </p:cBhvr>
                                      <p:to>
                                        <p:strVal val="hidden"/>
                                      </p:to>
                                    </p:set>
                                  </p:childTnLst>
                                </p:cTn>
                              </p:par>
                              <p:par>
                                <p:cTn id="153" presetID="8" presetClass="emph" presetSubtype="0" autoRev="1" fill="hold" nodeType="withEffect">
                                  <p:stCondLst>
                                    <p:cond delay="0"/>
                                  </p:stCondLst>
                                  <p:childTnLst>
                                    <p:animRot by="21600000">
                                      <p:cBhvr>
                                        <p:cTn id="154" dur="3000" fill="hold"/>
                                        <p:tgtEl>
                                          <p:spTgt spid="6"/>
                                        </p:tgtEl>
                                        <p:attrNameLst>
                                          <p:attrName>r</p:attrName>
                                        </p:attrNameLst>
                                      </p:cBhvr>
                                    </p:animRot>
                                  </p:childTnLst>
                                </p:cTn>
                              </p:par>
                              <p:par>
                                <p:cTn id="155" presetID="8" presetClass="emph" presetSubtype="0" autoRev="1" fill="hold" nodeType="withEffect">
                                  <p:stCondLst>
                                    <p:cond delay="0"/>
                                  </p:stCondLst>
                                  <p:childTnLst>
                                    <p:animRot by="21600000">
                                      <p:cBhvr>
                                        <p:cTn id="156" dur="3000" fill="hold"/>
                                        <p:tgtEl>
                                          <p:spTgt spid="8"/>
                                        </p:tgtEl>
                                        <p:attrNameLst>
                                          <p:attrName>r</p:attrName>
                                        </p:attrNameLst>
                                      </p:cBhvr>
                                    </p:animRot>
                                  </p:childTnLst>
                                </p:cTn>
                              </p:par>
                              <p:par>
                                <p:cTn id="157" presetID="8" presetClass="emph" presetSubtype="0" autoRev="1" fill="hold" nodeType="withEffect">
                                  <p:stCondLst>
                                    <p:cond delay="0"/>
                                  </p:stCondLst>
                                  <p:childTnLst>
                                    <p:animRot by="21600000">
                                      <p:cBhvr>
                                        <p:cTn id="158" dur="3000" fill="hold"/>
                                        <p:tgtEl>
                                          <p:spTgt spid="10"/>
                                        </p:tgtEl>
                                        <p:attrNameLst>
                                          <p:attrName>r</p:attrName>
                                        </p:attrNameLst>
                                      </p:cBhvr>
                                    </p:animRot>
                                  </p:childTnLst>
                                </p:cTn>
                              </p:par>
                              <p:par>
                                <p:cTn id="159" presetID="8" presetClass="emph" presetSubtype="0" autoRev="1" fill="hold" nodeType="withEffect">
                                  <p:stCondLst>
                                    <p:cond delay="0"/>
                                  </p:stCondLst>
                                  <p:childTnLst>
                                    <p:animRot by="21600000">
                                      <p:cBhvr>
                                        <p:cTn id="160" dur="3000" fill="hold"/>
                                        <p:tgtEl>
                                          <p:spTgt spid="12"/>
                                        </p:tgtEl>
                                        <p:attrNameLst>
                                          <p:attrName>r</p:attrName>
                                        </p:attrNameLst>
                                      </p:cBhvr>
                                    </p:animRot>
                                  </p:childTnLst>
                                </p:cTn>
                              </p:par>
                              <p:par>
                                <p:cTn id="161" presetID="8" presetClass="emph" presetSubtype="0" autoRev="1" fill="hold" nodeType="withEffect">
                                  <p:stCondLst>
                                    <p:cond delay="0"/>
                                  </p:stCondLst>
                                  <p:childTnLst>
                                    <p:animRot by="-21600000">
                                      <p:cBhvr>
                                        <p:cTn id="162" dur="3000" fill="hold"/>
                                        <p:tgtEl>
                                          <p:spTgt spid="5"/>
                                        </p:tgtEl>
                                        <p:attrNameLst>
                                          <p:attrName>r</p:attrName>
                                        </p:attrNameLst>
                                      </p:cBhvr>
                                    </p:animRot>
                                  </p:childTnLst>
                                </p:cTn>
                              </p:par>
                              <p:par>
                                <p:cTn id="163" presetID="8" presetClass="emph" presetSubtype="0" autoRev="1" fill="hold" nodeType="withEffect">
                                  <p:stCondLst>
                                    <p:cond delay="0"/>
                                  </p:stCondLst>
                                  <p:childTnLst>
                                    <p:animRot by="-21600000">
                                      <p:cBhvr>
                                        <p:cTn id="164" dur="3000" fill="hold"/>
                                        <p:tgtEl>
                                          <p:spTgt spid="7"/>
                                        </p:tgtEl>
                                        <p:attrNameLst>
                                          <p:attrName>r</p:attrName>
                                        </p:attrNameLst>
                                      </p:cBhvr>
                                    </p:animRot>
                                  </p:childTnLst>
                                </p:cTn>
                              </p:par>
                              <p:par>
                                <p:cTn id="165" presetID="8" presetClass="emph" presetSubtype="0" autoRev="1" fill="hold" nodeType="withEffect">
                                  <p:stCondLst>
                                    <p:cond delay="0"/>
                                  </p:stCondLst>
                                  <p:childTnLst>
                                    <p:animRot by="-21600000">
                                      <p:cBhvr>
                                        <p:cTn id="166" dur="3000" fill="hold"/>
                                        <p:tgtEl>
                                          <p:spTgt spid="9"/>
                                        </p:tgtEl>
                                        <p:attrNameLst>
                                          <p:attrName>r</p:attrName>
                                        </p:attrNameLst>
                                      </p:cBhvr>
                                    </p:animRot>
                                  </p:childTnLst>
                                </p:cTn>
                              </p:par>
                              <p:par>
                                <p:cTn id="167" presetID="8" presetClass="emph" presetSubtype="0" autoRev="1" fill="hold" nodeType="withEffect">
                                  <p:stCondLst>
                                    <p:cond delay="0"/>
                                  </p:stCondLst>
                                  <p:childTnLst>
                                    <p:animRot by="-21600000">
                                      <p:cBhvr>
                                        <p:cTn id="168" dur="30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E6000"/>
              </a:gs>
              <a:gs pos="50000">
                <a:schemeClr val="tx2">
                  <a:lumMod val="25000"/>
                  <a:shade val="67500"/>
                  <a:satMod val="115000"/>
                </a:schemeClr>
              </a:gs>
              <a:gs pos="100000">
                <a:schemeClr val="tx2">
                  <a:lumMod val="25000"/>
                  <a:shade val="100000"/>
                  <a:satMod val="115000"/>
                </a:schemeClr>
              </a:gs>
            </a:gsLst>
            <a:lin ang="16200000" scaled="1"/>
            <a:tileRect/>
          </a:gradFill>
        </p:spPr>
        <p:txBody>
          <a:bodyPr/>
          <a:lstStyle/>
          <a:p>
            <a:endParaRPr lang="es-ES" dirty="0"/>
          </a:p>
        </p:txBody>
      </p:sp>
      <p:pic>
        <p:nvPicPr>
          <p:cNvPr id="4" name="3 Imagen" descr="185244_dziewczynka-aka-liscie-kosz-jablek-jesien.jpg"/>
          <p:cNvPicPr>
            <a:picLocks noChangeAspect="1"/>
          </p:cNvPicPr>
          <p:nvPr/>
        </p:nvPicPr>
        <p:blipFill>
          <a:blip r:embed="rId2"/>
          <a:stretch>
            <a:fillRect/>
          </a:stretch>
        </p:blipFill>
        <p:spPr>
          <a:xfrm>
            <a:off x="0" y="0"/>
            <a:ext cx="9188648" cy="6858000"/>
          </a:xfrm>
          <a:prstGeom prst="rect">
            <a:avLst/>
          </a:prstGeom>
        </p:spPr>
      </p:pic>
      <p:pic>
        <p:nvPicPr>
          <p:cNvPr id="5" name="4 Imagen" descr="ok2.png"/>
          <p:cNvPicPr>
            <a:picLocks noChangeAspect="1"/>
          </p:cNvPicPr>
          <p:nvPr/>
        </p:nvPicPr>
        <p:blipFill>
          <a:blip r:embed="rId3"/>
          <a:stretch>
            <a:fillRect/>
          </a:stretch>
        </p:blipFill>
        <p:spPr>
          <a:xfrm>
            <a:off x="2786050" y="0"/>
            <a:ext cx="1857388" cy="1842489"/>
          </a:xfrm>
          <a:prstGeom prst="rect">
            <a:avLst/>
          </a:prstGeom>
          <a:effectLst>
            <a:reflection blurRad="6350" stA="50000" endA="300" endPos="90000" dir="5400000" sy="-100000" algn="bl" rotWithShape="0"/>
          </a:effectLst>
        </p:spPr>
      </p:pic>
      <p:pic>
        <p:nvPicPr>
          <p:cNvPr id="6" name="5 Imagen" descr="ok2.png"/>
          <p:cNvPicPr>
            <a:picLocks noChangeAspect="1"/>
          </p:cNvPicPr>
          <p:nvPr/>
        </p:nvPicPr>
        <p:blipFill>
          <a:blip r:embed="rId3"/>
          <a:stretch>
            <a:fillRect/>
          </a:stretch>
        </p:blipFill>
        <p:spPr>
          <a:xfrm>
            <a:off x="4429124" y="0"/>
            <a:ext cx="1857388" cy="1842489"/>
          </a:xfrm>
          <a:prstGeom prst="rect">
            <a:avLst/>
          </a:prstGeom>
          <a:effectLst>
            <a:reflection blurRad="6350" stA="50000" endA="300" endPos="90000" dir="5400000" sy="-100000" algn="bl" rotWithShape="0"/>
          </a:effectLst>
        </p:spPr>
      </p:pic>
      <p:pic>
        <p:nvPicPr>
          <p:cNvPr id="7" name="6 Imagen" descr="ok2.png"/>
          <p:cNvPicPr>
            <a:picLocks noChangeAspect="1"/>
          </p:cNvPicPr>
          <p:nvPr/>
        </p:nvPicPr>
        <p:blipFill>
          <a:blip r:embed="rId3"/>
          <a:stretch>
            <a:fillRect/>
          </a:stretch>
        </p:blipFill>
        <p:spPr>
          <a:xfrm>
            <a:off x="2714612" y="1714488"/>
            <a:ext cx="1857388" cy="1842489"/>
          </a:xfrm>
          <a:prstGeom prst="rect">
            <a:avLst/>
          </a:prstGeom>
          <a:effectLst>
            <a:reflection blurRad="6350" stA="50000" endA="300" endPos="90000" dir="5400000" sy="-100000" algn="bl" rotWithShape="0"/>
          </a:effectLst>
        </p:spPr>
      </p:pic>
      <p:pic>
        <p:nvPicPr>
          <p:cNvPr id="8" name="7 Imagen" descr="ok2.png"/>
          <p:cNvPicPr>
            <a:picLocks noChangeAspect="1"/>
          </p:cNvPicPr>
          <p:nvPr/>
        </p:nvPicPr>
        <p:blipFill>
          <a:blip r:embed="rId3"/>
          <a:stretch>
            <a:fillRect/>
          </a:stretch>
        </p:blipFill>
        <p:spPr>
          <a:xfrm>
            <a:off x="4357686" y="1714488"/>
            <a:ext cx="1857388" cy="1842489"/>
          </a:xfrm>
          <a:prstGeom prst="rect">
            <a:avLst/>
          </a:prstGeom>
          <a:effectLst>
            <a:reflection blurRad="6350" stA="50000" endA="300" endPos="90000" dir="5400000" sy="-100000" algn="bl" rotWithShape="0"/>
          </a:effectLst>
        </p:spPr>
      </p:pic>
      <p:pic>
        <p:nvPicPr>
          <p:cNvPr id="9" name="8 Imagen" descr="ok2.png"/>
          <p:cNvPicPr>
            <a:picLocks noChangeAspect="1"/>
          </p:cNvPicPr>
          <p:nvPr/>
        </p:nvPicPr>
        <p:blipFill>
          <a:blip r:embed="rId3"/>
          <a:stretch>
            <a:fillRect/>
          </a:stretch>
        </p:blipFill>
        <p:spPr>
          <a:xfrm>
            <a:off x="2714612" y="3357562"/>
            <a:ext cx="1857388" cy="1842489"/>
          </a:xfrm>
          <a:prstGeom prst="rect">
            <a:avLst/>
          </a:prstGeom>
          <a:effectLst>
            <a:reflection blurRad="6350" stA="50000" endA="300" endPos="90000" dir="5400000" sy="-100000" algn="bl" rotWithShape="0"/>
          </a:effectLst>
        </p:spPr>
      </p:pic>
      <p:pic>
        <p:nvPicPr>
          <p:cNvPr id="10" name="9 Imagen" descr="ok2.png"/>
          <p:cNvPicPr>
            <a:picLocks noChangeAspect="1"/>
          </p:cNvPicPr>
          <p:nvPr/>
        </p:nvPicPr>
        <p:blipFill>
          <a:blip r:embed="rId3"/>
          <a:stretch>
            <a:fillRect/>
          </a:stretch>
        </p:blipFill>
        <p:spPr>
          <a:xfrm>
            <a:off x="4429124" y="3357562"/>
            <a:ext cx="1857388" cy="1842489"/>
          </a:xfrm>
          <a:prstGeom prst="rect">
            <a:avLst/>
          </a:prstGeom>
          <a:effectLst>
            <a:reflection blurRad="6350" stA="50000" endA="300" endPos="90000" dir="5400000" sy="-100000" algn="bl" rotWithShape="0"/>
          </a:effectLst>
        </p:spPr>
      </p:pic>
      <p:pic>
        <p:nvPicPr>
          <p:cNvPr id="11" name="10 Imagen" descr="ok2.png"/>
          <p:cNvPicPr>
            <a:picLocks noChangeAspect="1"/>
          </p:cNvPicPr>
          <p:nvPr/>
        </p:nvPicPr>
        <p:blipFill>
          <a:blip r:embed="rId3"/>
          <a:stretch>
            <a:fillRect/>
          </a:stretch>
        </p:blipFill>
        <p:spPr>
          <a:xfrm>
            <a:off x="2643174" y="5015511"/>
            <a:ext cx="1857388" cy="1842489"/>
          </a:xfrm>
          <a:prstGeom prst="rect">
            <a:avLst/>
          </a:prstGeom>
          <a:effectLst>
            <a:reflection blurRad="6350" stA="50000" endA="300" endPos="90000" dir="5400000" sy="-100000" algn="bl" rotWithShape="0"/>
          </a:effectLst>
        </p:spPr>
      </p:pic>
      <p:pic>
        <p:nvPicPr>
          <p:cNvPr id="12" name="11 Imagen" descr="ok2.png"/>
          <p:cNvPicPr>
            <a:picLocks noChangeAspect="1"/>
          </p:cNvPicPr>
          <p:nvPr/>
        </p:nvPicPr>
        <p:blipFill>
          <a:blip r:embed="rId3"/>
          <a:stretch>
            <a:fillRect/>
          </a:stretch>
        </p:blipFill>
        <p:spPr>
          <a:xfrm>
            <a:off x="4357686" y="5015511"/>
            <a:ext cx="1857388" cy="1842489"/>
          </a:xfrm>
          <a:prstGeom prst="rect">
            <a:avLst/>
          </a:prstGeom>
          <a:effectLst>
            <a:reflection blurRad="6350" stA="50000" endA="300" endPos="90000" dir="5400000" sy="-100000" algn="bl" rotWithShape="0"/>
          </a:effectLst>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8" presetClass="emph" presetSubtype="0" autoRev="1" fill="hold"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autoRev="1" fill="hold"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autoRev="1" fill="hold" nodeType="withEffect">
                                  <p:stCondLst>
                                    <p:cond delay="0"/>
                                  </p:stCondLst>
                                  <p:childTnLst>
                                    <p:animRot by="21600000">
                                      <p:cBhvr>
                                        <p:cTn id="29" dur="3000" fill="hold"/>
                                        <p:tgtEl>
                                          <p:spTgt spid="9"/>
                                        </p:tgtEl>
                                        <p:attrNameLst>
                                          <p:attrName>r</p:attrName>
                                        </p:attrNameLst>
                                      </p:cBhvr>
                                    </p:animRot>
                                  </p:childTnLst>
                                </p:cTn>
                              </p:par>
                              <p:par>
                                <p:cTn id="30" presetID="8" presetClass="emph" presetSubtype="0" autoRev="1" fill="hold" nodeType="withEffect">
                                  <p:stCondLst>
                                    <p:cond delay="0"/>
                                  </p:stCondLst>
                                  <p:childTnLst>
                                    <p:animRot by="21600000">
                                      <p:cBhvr>
                                        <p:cTn id="31" dur="3000" fill="hold"/>
                                        <p:tgtEl>
                                          <p:spTgt spid="11"/>
                                        </p:tgtEl>
                                        <p:attrNameLst>
                                          <p:attrName>r</p:attrName>
                                        </p:attrNameLst>
                                      </p:cBhvr>
                                    </p:animRot>
                                  </p:childTnLst>
                                </p:cTn>
                              </p:par>
                              <p:par>
                                <p:cTn id="32" presetID="2" presetClass="entr" presetSubtype="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8" presetClass="emph" presetSubtype="0" autoRev="1"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6000"/>
                            </p:stCondLst>
                            <p:childTnLst>
                              <p:par>
                                <p:cTn id="57" presetID="2" presetClass="exit" presetSubtype="6"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6"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6"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12"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1+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2"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1+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1+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2"/>
                                        </p:tgtEl>
                                        <p:attrNameLst>
                                          <p:attrName>r</p:attrName>
                                        </p:attrNameLst>
                                      </p:cBhvr>
                                    </p:animRo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500298" y="1428736"/>
            <a:ext cx="4286280" cy="3416320"/>
          </a:xfrm>
          <a:prstGeom prst="rect">
            <a:avLst/>
          </a:prstGeom>
          <a:noFill/>
        </p:spPr>
        <p:txBody>
          <a:bodyPr wrap="square" rtlCol="0">
            <a:spAutoFit/>
          </a:bodyPr>
          <a:lstStyle/>
          <a:p>
            <a:r>
              <a:rPr lang="es-ES" sz="2400" dirty="0" smtClean="0">
                <a:solidFill>
                  <a:srgbClr val="FFFF00"/>
                </a:solidFill>
                <a:latin typeface="Agency FB" pitchFamily="34" charset="0"/>
              </a:rPr>
              <a:t>La fruta es uno de esos alimentos con propiedades curativas que pueden </a:t>
            </a:r>
            <a:r>
              <a:rPr lang="es-ES" sz="2400" b="1" dirty="0" smtClean="0">
                <a:solidFill>
                  <a:srgbClr val="FFFF00"/>
                </a:solidFill>
                <a:latin typeface="Agency FB" pitchFamily="34" charset="0"/>
              </a:rPr>
              <a:t>ayudarnos tanto en la fase preventiva como en la de tratamiento</a:t>
            </a:r>
            <a:r>
              <a:rPr lang="es-ES" sz="2400" dirty="0" smtClean="0">
                <a:solidFill>
                  <a:srgbClr val="FFFF00"/>
                </a:solidFill>
                <a:latin typeface="Agency FB" pitchFamily="34" charset="0"/>
              </a:rPr>
              <a:t> de ciertas dolencias. Cada una cuenta con sus propias características y beneficios medicinales, que es preciso conocer para variar la alimentación en función de nuestro estado de salud.</a:t>
            </a:r>
            <a:endParaRPr lang="es-ES" sz="2400" dirty="0">
              <a:solidFill>
                <a:srgbClr val="FFFF00"/>
              </a:solidFill>
              <a:latin typeface="Agency FB" pitchFamily="34" charset="0"/>
            </a:endParaRPr>
          </a:p>
        </p:txBody>
      </p:sp>
      <p:sp>
        <p:nvSpPr>
          <p:cNvPr id="4" name="3 CuadroTexto"/>
          <p:cNvSpPr txBox="1"/>
          <p:nvPr/>
        </p:nvSpPr>
        <p:spPr>
          <a:xfrm>
            <a:off x="2428860" y="428604"/>
            <a:ext cx="4604851"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_tradnl"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LAS  FRUTAS  </a:t>
            </a:r>
            <a:r>
              <a:rPr lang="es-ES_tradnl"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Y  </a:t>
            </a:r>
            <a:r>
              <a:rPr lang="es-ES_tradnl"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SUS  </a:t>
            </a:r>
          </a:p>
          <a:p>
            <a:pPr algn="ctr"/>
            <a:r>
              <a:rPr lang="es-ES_tradnl"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BENEFICIOS  MEDICINALES </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00000"/>
              </a:gs>
              <a:gs pos="50000">
                <a:srgbClr val="B48900">
                  <a:shade val="67500"/>
                  <a:satMod val="115000"/>
                </a:srgbClr>
              </a:gs>
              <a:gs pos="100000">
                <a:srgbClr val="B48900">
                  <a:shade val="100000"/>
                  <a:satMod val="115000"/>
                </a:srgbClr>
              </a:gs>
            </a:gsLst>
            <a:lin ang="16200000" scaled="1"/>
            <a:tileRect/>
          </a:gradFill>
        </p:spPr>
        <p:txBody>
          <a:bodyPr/>
          <a:lstStyle/>
          <a:p>
            <a:endParaRPr lang="es-ES" dirty="0"/>
          </a:p>
        </p:txBody>
      </p:sp>
      <p:pic>
        <p:nvPicPr>
          <p:cNvPr id="4" name="3 Imagen" descr="185878_usmiechnieta-dziewczyna-ananas.jpg"/>
          <p:cNvPicPr>
            <a:picLocks noChangeAspect="1"/>
          </p:cNvPicPr>
          <p:nvPr/>
        </p:nvPicPr>
        <p:blipFill>
          <a:blip r:embed="rId2"/>
          <a:stretch>
            <a:fillRect/>
          </a:stretch>
        </p:blipFill>
        <p:spPr>
          <a:xfrm>
            <a:off x="0" y="13368"/>
            <a:ext cx="9144000" cy="6844632"/>
          </a:xfrm>
          <a:prstGeom prst="rect">
            <a:avLst/>
          </a:prstGeom>
        </p:spPr>
      </p:pic>
      <p:pic>
        <p:nvPicPr>
          <p:cNvPr id="5" name="4 Imagen" descr="Drawing7.png"/>
          <p:cNvPicPr>
            <a:picLocks noChangeAspect="1"/>
          </p:cNvPicPr>
          <p:nvPr/>
        </p:nvPicPr>
        <p:blipFill>
          <a:blip r:embed="rId3"/>
          <a:stretch>
            <a:fillRect/>
          </a:stretch>
        </p:blipFill>
        <p:spPr>
          <a:xfrm>
            <a:off x="2428860" y="0"/>
            <a:ext cx="2143140" cy="2032371"/>
          </a:xfrm>
          <a:prstGeom prst="rect">
            <a:avLst/>
          </a:prstGeom>
        </p:spPr>
      </p:pic>
      <p:pic>
        <p:nvPicPr>
          <p:cNvPr id="7" name="6 Imagen" descr="Drawing7.png"/>
          <p:cNvPicPr>
            <a:picLocks noChangeAspect="1"/>
          </p:cNvPicPr>
          <p:nvPr/>
        </p:nvPicPr>
        <p:blipFill>
          <a:blip r:embed="rId3"/>
          <a:stretch>
            <a:fillRect/>
          </a:stretch>
        </p:blipFill>
        <p:spPr>
          <a:xfrm flipH="1">
            <a:off x="4357686" y="0"/>
            <a:ext cx="2071702" cy="2032371"/>
          </a:xfrm>
          <a:prstGeom prst="rect">
            <a:avLst/>
          </a:prstGeom>
        </p:spPr>
      </p:pic>
      <p:pic>
        <p:nvPicPr>
          <p:cNvPr id="8" name="7 Imagen" descr="Drawing7.png"/>
          <p:cNvPicPr>
            <a:picLocks noChangeAspect="1"/>
          </p:cNvPicPr>
          <p:nvPr/>
        </p:nvPicPr>
        <p:blipFill>
          <a:blip r:embed="rId3"/>
          <a:stretch>
            <a:fillRect/>
          </a:stretch>
        </p:blipFill>
        <p:spPr>
          <a:xfrm>
            <a:off x="2357422" y="1643050"/>
            <a:ext cx="2143140" cy="2032371"/>
          </a:xfrm>
          <a:prstGeom prst="rect">
            <a:avLst/>
          </a:prstGeom>
        </p:spPr>
      </p:pic>
      <p:pic>
        <p:nvPicPr>
          <p:cNvPr id="9" name="8 Imagen" descr="Drawing7.png"/>
          <p:cNvPicPr>
            <a:picLocks noChangeAspect="1"/>
          </p:cNvPicPr>
          <p:nvPr/>
        </p:nvPicPr>
        <p:blipFill>
          <a:blip r:embed="rId3"/>
          <a:stretch>
            <a:fillRect/>
          </a:stretch>
        </p:blipFill>
        <p:spPr>
          <a:xfrm flipH="1">
            <a:off x="4286248" y="1571612"/>
            <a:ext cx="2143140" cy="2032371"/>
          </a:xfrm>
          <a:prstGeom prst="rect">
            <a:avLst/>
          </a:prstGeom>
        </p:spPr>
      </p:pic>
      <p:pic>
        <p:nvPicPr>
          <p:cNvPr id="10" name="9 Imagen" descr="Drawing7.png"/>
          <p:cNvPicPr>
            <a:picLocks noChangeAspect="1"/>
          </p:cNvPicPr>
          <p:nvPr/>
        </p:nvPicPr>
        <p:blipFill>
          <a:blip r:embed="rId3"/>
          <a:stretch>
            <a:fillRect/>
          </a:stretch>
        </p:blipFill>
        <p:spPr>
          <a:xfrm>
            <a:off x="2428860" y="3286124"/>
            <a:ext cx="2143140" cy="2032371"/>
          </a:xfrm>
          <a:prstGeom prst="rect">
            <a:avLst/>
          </a:prstGeom>
        </p:spPr>
      </p:pic>
      <p:pic>
        <p:nvPicPr>
          <p:cNvPr id="11" name="10 Imagen" descr="Drawing7.png"/>
          <p:cNvPicPr>
            <a:picLocks noChangeAspect="1"/>
          </p:cNvPicPr>
          <p:nvPr/>
        </p:nvPicPr>
        <p:blipFill>
          <a:blip r:embed="rId3"/>
          <a:stretch>
            <a:fillRect/>
          </a:stretch>
        </p:blipFill>
        <p:spPr>
          <a:xfrm flipH="1">
            <a:off x="4286248" y="3286124"/>
            <a:ext cx="2071702" cy="2032371"/>
          </a:xfrm>
          <a:prstGeom prst="rect">
            <a:avLst/>
          </a:prstGeom>
        </p:spPr>
      </p:pic>
      <p:pic>
        <p:nvPicPr>
          <p:cNvPr id="12" name="11 Imagen" descr="Drawing7.png"/>
          <p:cNvPicPr>
            <a:picLocks noChangeAspect="1"/>
          </p:cNvPicPr>
          <p:nvPr/>
        </p:nvPicPr>
        <p:blipFill>
          <a:blip r:embed="rId3"/>
          <a:stretch>
            <a:fillRect/>
          </a:stretch>
        </p:blipFill>
        <p:spPr>
          <a:xfrm>
            <a:off x="2357422" y="5000636"/>
            <a:ext cx="2143140" cy="2071703"/>
          </a:xfrm>
          <a:prstGeom prst="rect">
            <a:avLst/>
          </a:prstGeom>
        </p:spPr>
      </p:pic>
      <p:pic>
        <p:nvPicPr>
          <p:cNvPr id="13" name="12 Imagen" descr="Drawing7.png"/>
          <p:cNvPicPr>
            <a:picLocks noChangeAspect="1"/>
          </p:cNvPicPr>
          <p:nvPr/>
        </p:nvPicPr>
        <p:blipFill>
          <a:blip r:embed="rId3"/>
          <a:stretch>
            <a:fillRect/>
          </a:stretch>
        </p:blipFill>
        <p:spPr>
          <a:xfrm flipH="1">
            <a:off x="4286248" y="5072074"/>
            <a:ext cx="2143140" cy="2071703"/>
          </a:xfrm>
          <a:prstGeom prst="rect">
            <a:avLst/>
          </a:prstGeom>
        </p:spPr>
      </p:pic>
      <p:pic>
        <p:nvPicPr>
          <p:cNvPr id="14" name="13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6000"/>
                            </p:stCondLst>
                            <p:childTnLst>
                              <p:par>
                                <p:cTn id="57" presetID="2" presetClass="exit" presetSubtype="2"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2"/>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ppt_y"/>
                                          </p:val>
                                        </p:tav>
                                      </p:tavLst>
                                    </p:anim>
                                    <p:set>
                                      <p:cBhvr>
                                        <p:cTn id="96" dur="1" fill="hold">
                                          <p:stCondLst>
                                            <p:cond delay="2999"/>
                                          </p:stCondLst>
                                        </p:cTn>
                                        <p:tgtEl>
                                          <p:spTgt spid="13"/>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3"/>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5757"/>
              </a:gs>
              <a:gs pos="50000">
                <a:schemeClr val="accent2">
                  <a:lumMod val="50000"/>
                  <a:shade val="67500"/>
                  <a:satMod val="115000"/>
                </a:schemeClr>
              </a:gs>
              <a:gs pos="100000">
                <a:schemeClr val="accent2">
                  <a:lumMod val="50000"/>
                  <a:shade val="100000"/>
                  <a:satMod val="115000"/>
                </a:schemeClr>
              </a:gs>
            </a:gsLst>
            <a:path path="circle">
              <a:fillToRect l="50000" t="50000" r="50000" b="50000"/>
            </a:path>
            <a:tileRect/>
          </a:gradFill>
        </p:spPr>
        <p:txBody>
          <a:bodyPr/>
          <a:lstStyle/>
          <a:p>
            <a:endParaRPr lang="es-ES" dirty="0"/>
          </a:p>
        </p:txBody>
      </p:sp>
      <p:pic>
        <p:nvPicPr>
          <p:cNvPr id="4" name="3 Imagen" descr="143174_plasterki-owocow-przeciery-owocowe-soki.jpg"/>
          <p:cNvPicPr>
            <a:picLocks noChangeAspect="1"/>
          </p:cNvPicPr>
          <p:nvPr/>
        </p:nvPicPr>
        <p:blipFill>
          <a:blip r:embed="rId2"/>
          <a:stretch>
            <a:fillRect/>
          </a:stretch>
        </p:blipFill>
        <p:spPr>
          <a:xfrm>
            <a:off x="0" y="13368"/>
            <a:ext cx="9144000" cy="6844632"/>
          </a:xfrm>
          <a:prstGeom prst="rect">
            <a:avLst/>
          </a:prstGeom>
        </p:spPr>
      </p:pic>
      <p:pic>
        <p:nvPicPr>
          <p:cNvPr id="6" name="5 Imagen" descr="1.png"/>
          <p:cNvPicPr>
            <a:picLocks noChangeAspect="1"/>
          </p:cNvPicPr>
          <p:nvPr/>
        </p:nvPicPr>
        <p:blipFill>
          <a:blip r:embed="rId3">
            <a:lum contrast="10000"/>
          </a:blip>
          <a:stretch>
            <a:fillRect/>
          </a:stretch>
        </p:blipFill>
        <p:spPr>
          <a:xfrm>
            <a:off x="5786446" y="2285992"/>
            <a:ext cx="1742033" cy="1604955"/>
          </a:xfrm>
          <a:prstGeom prst="rect">
            <a:avLst/>
          </a:prstGeom>
        </p:spPr>
      </p:pic>
      <p:pic>
        <p:nvPicPr>
          <p:cNvPr id="7" name="6 Imagen" descr="1.png"/>
          <p:cNvPicPr>
            <a:picLocks noChangeAspect="1"/>
          </p:cNvPicPr>
          <p:nvPr/>
        </p:nvPicPr>
        <p:blipFill>
          <a:blip r:embed="rId3">
            <a:lum contrast="10000"/>
          </a:blip>
          <a:stretch>
            <a:fillRect/>
          </a:stretch>
        </p:blipFill>
        <p:spPr>
          <a:xfrm rot="15060429">
            <a:off x="3528800" y="639452"/>
            <a:ext cx="1742033" cy="1604955"/>
          </a:xfrm>
          <a:prstGeom prst="rect">
            <a:avLst/>
          </a:prstGeom>
        </p:spPr>
      </p:pic>
      <p:pic>
        <p:nvPicPr>
          <p:cNvPr id="8" name="7 Imagen" descr="1.png"/>
          <p:cNvPicPr>
            <a:picLocks noChangeAspect="1"/>
          </p:cNvPicPr>
          <p:nvPr/>
        </p:nvPicPr>
        <p:blipFill>
          <a:blip r:embed="rId3">
            <a:lum contrast="10000"/>
          </a:blip>
          <a:stretch>
            <a:fillRect/>
          </a:stretch>
        </p:blipFill>
        <p:spPr>
          <a:xfrm rot="5400000">
            <a:off x="4074833" y="4497671"/>
            <a:ext cx="1742033" cy="1604955"/>
          </a:xfrm>
          <a:prstGeom prst="rect">
            <a:avLst/>
          </a:prstGeom>
        </p:spPr>
      </p:pic>
      <p:pic>
        <p:nvPicPr>
          <p:cNvPr id="9" name="8 Imagen" descr="1.png"/>
          <p:cNvPicPr>
            <a:picLocks noChangeAspect="1"/>
          </p:cNvPicPr>
          <p:nvPr/>
        </p:nvPicPr>
        <p:blipFill>
          <a:blip r:embed="rId3">
            <a:lum contrast="10000"/>
          </a:blip>
          <a:stretch>
            <a:fillRect/>
          </a:stretch>
        </p:blipFill>
        <p:spPr>
          <a:xfrm rot="10068559">
            <a:off x="1649979" y="2666140"/>
            <a:ext cx="1742033" cy="1604955"/>
          </a:xfrm>
          <a:prstGeom prst="rect">
            <a:avLst/>
          </a:prstGeom>
        </p:spPr>
      </p:pic>
      <p:pic>
        <p:nvPicPr>
          <p:cNvPr id="10" name="9 Imagen" descr="1.png"/>
          <p:cNvPicPr>
            <a:picLocks noChangeAspect="1"/>
          </p:cNvPicPr>
          <p:nvPr/>
        </p:nvPicPr>
        <p:blipFill>
          <a:blip r:embed="rId3">
            <a:lum contrast="10000"/>
          </a:blip>
          <a:stretch>
            <a:fillRect/>
          </a:stretch>
        </p:blipFill>
        <p:spPr>
          <a:xfrm rot="18237562">
            <a:off x="5138892" y="868283"/>
            <a:ext cx="1742033" cy="1604955"/>
          </a:xfrm>
          <a:prstGeom prst="rect">
            <a:avLst/>
          </a:prstGeom>
        </p:spPr>
      </p:pic>
      <p:pic>
        <p:nvPicPr>
          <p:cNvPr id="11" name="10 Imagen" descr="1.png"/>
          <p:cNvPicPr>
            <a:picLocks noChangeAspect="1"/>
          </p:cNvPicPr>
          <p:nvPr/>
        </p:nvPicPr>
        <p:blipFill>
          <a:blip r:embed="rId3">
            <a:lum contrast="10000"/>
          </a:blip>
          <a:stretch>
            <a:fillRect/>
          </a:stretch>
        </p:blipFill>
        <p:spPr>
          <a:xfrm rot="2035338">
            <a:off x="5514528" y="3778501"/>
            <a:ext cx="1742033" cy="1604955"/>
          </a:xfrm>
          <a:prstGeom prst="rect">
            <a:avLst/>
          </a:prstGeom>
        </p:spPr>
      </p:pic>
      <p:pic>
        <p:nvPicPr>
          <p:cNvPr id="12" name="11 Imagen" descr="1.png"/>
          <p:cNvPicPr>
            <a:picLocks noChangeAspect="1"/>
          </p:cNvPicPr>
          <p:nvPr/>
        </p:nvPicPr>
        <p:blipFill>
          <a:blip r:embed="rId3">
            <a:lum contrast="10000"/>
          </a:blip>
          <a:stretch>
            <a:fillRect/>
          </a:stretch>
        </p:blipFill>
        <p:spPr>
          <a:xfrm rot="7194806">
            <a:off x="2330593" y="3996004"/>
            <a:ext cx="1742033" cy="1604955"/>
          </a:xfrm>
          <a:prstGeom prst="rect">
            <a:avLst/>
          </a:prstGeom>
        </p:spPr>
      </p:pic>
      <p:pic>
        <p:nvPicPr>
          <p:cNvPr id="13" name="12 Imagen" descr="1.png"/>
          <p:cNvPicPr>
            <a:picLocks noChangeAspect="1"/>
          </p:cNvPicPr>
          <p:nvPr/>
        </p:nvPicPr>
        <p:blipFill>
          <a:blip r:embed="rId3">
            <a:lum contrast="10000"/>
          </a:blip>
          <a:stretch>
            <a:fillRect/>
          </a:stretch>
        </p:blipFill>
        <p:spPr>
          <a:xfrm rot="13021744">
            <a:off x="2093528" y="1219941"/>
            <a:ext cx="1742033" cy="1604955"/>
          </a:xfrm>
          <a:prstGeom prst="rect">
            <a:avLst/>
          </a:prstGeom>
        </p:spPr>
      </p:pic>
      <p:pic>
        <p:nvPicPr>
          <p:cNvPr id="14" name="13 Imagen" descr="cherry-575547_150.png"/>
          <p:cNvPicPr>
            <a:picLocks noChangeAspect="1"/>
          </p:cNvPicPr>
          <p:nvPr/>
        </p:nvPicPr>
        <p:blipFill>
          <a:blip r:embed="rId4">
            <a:lum contrast="10000"/>
          </a:blip>
          <a:srcRect t="35000" r="35000"/>
          <a:stretch>
            <a:fillRect/>
          </a:stretch>
        </p:blipFill>
        <p:spPr>
          <a:xfrm>
            <a:off x="4214810" y="2428868"/>
            <a:ext cx="785813" cy="785813"/>
          </a:xfrm>
          <a:prstGeom prst="rect">
            <a:avLst/>
          </a:prstGeom>
        </p:spPr>
      </p:pic>
      <p:pic>
        <p:nvPicPr>
          <p:cNvPr id="15" name="14 Imagen" descr="cherry-575547_150.png"/>
          <p:cNvPicPr>
            <a:picLocks noChangeAspect="1"/>
          </p:cNvPicPr>
          <p:nvPr/>
        </p:nvPicPr>
        <p:blipFill>
          <a:blip r:embed="rId4">
            <a:lum contrast="10000"/>
          </a:blip>
          <a:srcRect t="35000" r="35000"/>
          <a:stretch>
            <a:fillRect/>
          </a:stretch>
        </p:blipFill>
        <p:spPr>
          <a:xfrm>
            <a:off x="3714744" y="2928934"/>
            <a:ext cx="785813" cy="785813"/>
          </a:xfrm>
          <a:prstGeom prst="rect">
            <a:avLst/>
          </a:prstGeom>
        </p:spPr>
      </p:pic>
      <p:pic>
        <p:nvPicPr>
          <p:cNvPr id="16" name="15 Imagen" descr="cherry-575547_150.png"/>
          <p:cNvPicPr>
            <a:picLocks noChangeAspect="1"/>
          </p:cNvPicPr>
          <p:nvPr/>
        </p:nvPicPr>
        <p:blipFill>
          <a:blip r:embed="rId4">
            <a:lum contrast="10000"/>
          </a:blip>
          <a:srcRect t="35000" r="35000"/>
          <a:stretch>
            <a:fillRect/>
          </a:stretch>
        </p:blipFill>
        <p:spPr>
          <a:xfrm>
            <a:off x="4214810" y="3429000"/>
            <a:ext cx="785813" cy="785813"/>
          </a:xfrm>
          <a:prstGeom prst="rect">
            <a:avLst/>
          </a:prstGeom>
        </p:spPr>
      </p:pic>
      <p:pic>
        <p:nvPicPr>
          <p:cNvPr id="17" name="16 Imagen" descr="cherry-575547_150.png"/>
          <p:cNvPicPr>
            <a:picLocks noChangeAspect="1"/>
          </p:cNvPicPr>
          <p:nvPr/>
        </p:nvPicPr>
        <p:blipFill>
          <a:blip r:embed="rId4">
            <a:lum contrast="10000"/>
          </a:blip>
          <a:srcRect t="35000" r="35000"/>
          <a:stretch>
            <a:fillRect/>
          </a:stretch>
        </p:blipFill>
        <p:spPr>
          <a:xfrm>
            <a:off x="4714876" y="2928934"/>
            <a:ext cx="785813" cy="785813"/>
          </a:xfrm>
          <a:prstGeom prst="rect">
            <a:avLst/>
          </a:prstGeom>
        </p:spPr>
      </p:pic>
      <p:pic>
        <p:nvPicPr>
          <p:cNvPr id="18" name="17 Imagen" descr="B7LJ_7eCAAETwTC.jpg large.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3"/>
                                        </p:tgtEl>
                                        <p:attrNameLst>
                                          <p:attrName>r</p:attrName>
                                        </p:attrNameLst>
                                      </p:cBhvr>
                                    </p:animRot>
                                  </p:childTnLst>
                                </p:cTn>
                              </p:par>
                              <p:par>
                                <p:cTn id="72" presetID="23" presetClass="entr" presetSubtype="16"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p:cTn id="74" dur="3000" fill="hold"/>
                                        <p:tgtEl>
                                          <p:spTgt spid="14"/>
                                        </p:tgtEl>
                                        <p:attrNameLst>
                                          <p:attrName>ppt_w</p:attrName>
                                        </p:attrNameLst>
                                      </p:cBhvr>
                                      <p:tavLst>
                                        <p:tav tm="0">
                                          <p:val>
                                            <p:fltVal val="0"/>
                                          </p:val>
                                        </p:tav>
                                        <p:tav tm="100000">
                                          <p:val>
                                            <p:strVal val="#ppt_w"/>
                                          </p:val>
                                        </p:tav>
                                      </p:tavLst>
                                    </p:anim>
                                    <p:anim calcmode="lin" valueType="num">
                                      <p:cBhvr>
                                        <p:cTn id="75" dur="3000" fill="hold"/>
                                        <p:tgtEl>
                                          <p:spTgt spid="14"/>
                                        </p:tgtEl>
                                        <p:attrNameLst>
                                          <p:attrName>ppt_h</p:attrName>
                                        </p:attrNameLst>
                                      </p:cBhvr>
                                      <p:tavLst>
                                        <p:tav tm="0">
                                          <p:val>
                                            <p:fltVal val="0"/>
                                          </p:val>
                                        </p:tav>
                                        <p:tav tm="100000">
                                          <p:val>
                                            <p:strVal val="#ppt_h"/>
                                          </p:val>
                                        </p:tav>
                                      </p:tavLst>
                                    </p:anim>
                                  </p:childTnLst>
                                </p:cTn>
                              </p:par>
                              <p:par>
                                <p:cTn id="76" presetID="8" presetClass="emph" presetSubtype="0" autoRev="1" fill="hold" nodeType="withEffect">
                                  <p:stCondLst>
                                    <p:cond delay="0"/>
                                  </p:stCondLst>
                                  <p:childTnLst>
                                    <p:animRot by="21600000">
                                      <p:cBhvr>
                                        <p:cTn id="77" dur="3000" fill="hold"/>
                                        <p:tgtEl>
                                          <p:spTgt spid="14"/>
                                        </p:tgtEl>
                                        <p:attrNameLst>
                                          <p:attrName>r</p:attrName>
                                        </p:attrNameLst>
                                      </p:cBhvr>
                                    </p:animRot>
                                  </p:childTnLst>
                                </p:cTn>
                              </p:par>
                              <p:par>
                                <p:cTn id="78" presetID="23" presetClass="entr" presetSubtype="16"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p:cTn id="80" dur="3000" fill="hold"/>
                                        <p:tgtEl>
                                          <p:spTgt spid="15"/>
                                        </p:tgtEl>
                                        <p:attrNameLst>
                                          <p:attrName>ppt_w</p:attrName>
                                        </p:attrNameLst>
                                      </p:cBhvr>
                                      <p:tavLst>
                                        <p:tav tm="0">
                                          <p:val>
                                            <p:fltVal val="0"/>
                                          </p:val>
                                        </p:tav>
                                        <p:tav tm="100000">
                                          <p:val>
                                            <p:strVal val="#ppt_w"/>
                                          </p:val>
                                        </p:tav>
                                      </p:tavLst>
                                    </p:anim>
                                    <p:anim calcmode="lin" valueType="num">
                                      <p:cBhvr>
                                        <p:cTn id="81" dur="3000" fill="hold"/>
                                        <p:tgtEl>
                                          <p:spTgt spid="15"/>
                                        </p:tgtEl>
                                        <p:attrNameLst>
                                          <p:attrName>ppt_h</p:attrName>
                                        </p:attrNameLst>
                                      </p:cBhvr>
                                      <p:tavLst>
                                        <p:tav tm="0">
                                          <p:val>
                                            <p:fltVal val="0"/>
                                          </p:val>
                                        </p:tav>
                                        <p:tav tm="100000">
                                          <p:val>
                                            <p:strVal val="#ppt_h"/>
                                          </p:val>
                                        </p:tav>
                                      </p:tavLst>
                                    </p:anim>
                                  </p:childTnLst>
                                </p:cTn>
                              </p:par>
                              <p:par>
                                <p:cTn id="82" presetID="8" presetClass="emph" presetSubtype="0" autoRev="1" fill="hold" nodeType="withEffect">
                                  <p:stCondLst>
                                    <p:cond delay="0"/>
                                  </p:stCondLst>
                                  <p:childTnLst>
                                    <p:animRot by="21600000">
                                      <p:cBhvr>
                                        <p:cTn id="83" dur="3000" fill="hold"/>
                                        <p:tgtEl>
                                          <p:spTgt spid="15"/>
                                        </p:tgtEl>
                                        <p:attrNameLst>
                                          <p:attrName>r</p:attrName>
                                        </p:attrNameLst>
                                      </p:cBhvr>
                                    </p:animRot>
                                  </p:childTnLst>
                                </p:cTn>
                              </p:par>
                              <p:par>
                                <p:cTn id="84" presetID="23" presetClass="entr" presetSubtype="16"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3000" fill="hold"/>
                                        <p:tgtEl>
                                          <p:spTgt spid="16"/>
                                        </p:tgtEl>
                                        <p:attrNameLst>
                                          <p:attrName>ppt_w</p:attrName>
                                        </p:attrNameLst>
                                      </p:cBhvr>
                                      <p:tavLst>
                                        <p:tav tm="0">
                                          <p:val>
                                            <p:fltVal val="0"/>
                                          </p:val>
                                        </p:tav>
                                        <p:tav tm="100000">
                                          <p:val>
                                            <p:strVal val="#ppt_w"/>
                                          </p:val>
                                        </p:tav>
                                      </p:tavLst>
                                    </p:anim>
                                    <p:anim calcmode="lin" valueType="num">
                                      <p:cBhvr>
                                        <p:cTn id="87" dur="3000" fill="hold"/>
                                        <p:tgtEl>
                                          <p:spTgt spid="16"/>
                                        </p:tgtEl>
                                        <p:attrNameLst>
                                          <p:attrName>ppt_h</p:attrName>
                                        </p:attrNameLst>
                                      </p:cBhvr>
                                      <p:tavLst>
                                        <p:tav tm="0">
                                          <p:val>
                                            <p:fltVal val="0"/>
                                          </p:val>
                                        </p:tav>
                                        <p:tav tm="100000">
                                          <p:val>
                                            <p:strVal val="#ppt_h"/>
                                          </p:val>
                                        </p:tav>
                                      </p:tavLst>
                                    </p:anim>
                                  </p:childTnLst>
                                </p:cTn>
                              </p:par>
                              <p:par>
                                <p:cTn id="88" presetID="8" presetClass="emph" presetSubtype="0" autoRev="1" fill="hold" nodeType="withEffect">
                                  <p:stCondLst>
                                    <p:cond delay="0"/>
                                  </p:stCondLst>
                                  <p:childTnLst>
                                    <p:animRot by="21600000">
                                      <p:cBhvr>
                                        <p:cTn id="89" dur="3000" fill="hold"/>
                                        <p:tgtEl>
                                          <p:spTgt spid="16"/>
                                        </p:tgtEl>
                                        <p:attrNameLst>
                                          <p:attrName>r</p:attrName>
                                        </p:attrNameLst>
                                      </p:cBhvr>
                                    </p:animRot>
                                  </p:childTnLst>
                                </p:cTn>
                              </p:par>
                              <p:par>
                                <p:cTn id="90" presetID="23" presetClass="entr" presetSubtype="16" fill="hold" nodeType="withEffect">
                                  <p:stCondLst>
                                    <p:cond delay="0"/>
                                  </p:stCondLst>
                                  <p:childTnLst>
                                    <p:set>
                                      <p:cBhvr>
                                        <p:cTn id="91" dur="1" fill="hold">
                                          <p:stCondLst>
                                            <p:cond delay="0"/>
                                          </p:stCondLst>
                                        </p:cTn>
                                        <p:tgtEl>
                                          <p:spTgt spid="17"/>
                                        </p:tgtEl>
                                        <p:attrNameLst>
                                          <p:attrName>style.visibility</p:attrName>
                                        </p:attrNameLst>
                                      </p:cBhvr>
                                      <p:to>
                                        <p:strVal val="visible"/>
                                      </p:to>
                                    </p:set>
                                    <p:anim calcmode="lin" valueType="num">
                                      <p:cBhvr>
                                        <p:cTn id="92" dur="3000" fill="hold"/>
                                        <p:tgtEl>
                                          <p:spTgt spid="17"/>
                                        </p:tgtEl>
                                        <p:attrNameLst>
                                          <p:attrName>ppt_w</p:attrName>
                                        </p:attrNameLst>
                                      </p:cBhvr>
                                      <p:tavLst>
                                        <p:tav tm="0">
                                          <p:val>
                                            <p:fltVal val="0"/>
                                          </p:val>
                                        </p:tav>
                                        <p:tav tm="100000">
                                          <p:val>
                                            <p:strVal val="#ppt_w"/>
                                          </p:val>
                                        </p:tav>
                                      </p:tavLst>
                                    </p:anim>
                                    <p:anim calcmode="lin" valueType="num">
                                      <p:cBhvr>
                                        <p:cTn id="93" dur="3000" fill="hold"/>
                                        <p:tgtEl>
                                          <p:spTgt spid="17"/>
                                        </p:tgtEl>
                                        <p:attrNameLst>
                                          <p:attrName>ppt_h</p:attrName>
                                        </p:attrNameLst>
                                      </p:cBhvr>
                                      <p:tavLst>
                                        <p:tav tm="0">
                                          <p:val>
                                            <p:fltVal val="0"/>
                                          </p:val>
                                        </p:tav>
                                        <p:tav tm="100000">
                                          <p:val>
                                            <p:strVal val="#ppt_h"/>
                                          </p:val>
                                        </p:tav>
                                      </p:tavLst>
                                    </p:anim>
                                  </p:childTnLst>
                                </p:cTn>
                              </p:par>
                              <p:par>
                                <p:cTn id="94" presetID="8" presetClass="emph" presetSubtype="0" autoRev="1" fill="hold" nodeType="withEffect">
                                  <p:stCondLst>
                                    <p:cond delay="0"/>
                                  </p:stCondLst>
                                  <p:childTnLst>
                                    <p:animRot by="21600000">
                                      <p:cBhvr>
                                        <p:cTn id="95" dur="3000" fill="hold"/>
                                        <p:tgtEl>
                                          <p:spTgt spid="17"/>
                                        </p:tgtEl>
                                        <p:attrNameLst>
                                          <p:attrName>r</p:attrName>
                                        </p:attrNameLst>
                                      </p:cBhvr>
                                    </p:animRot>
                                  </p:childTnLst>
                                </p:cTn>
                              </p:par>
                            </p:childTnLst>
                          </p:cTn>
                        </p:par>
                        <p:par>
                          <p:cTn id="96" fill="hold">
                            <p:stCondLst>
                              <p:cond delay="6000"/>
                            </p:stCondLst>
                            <p:childTnLst>
                              <p:par>
                                <p:cTn id="97" presetID="23" presetClass="exit" presetSubtype="544" fill="hold" nodeType="afterEffect">
                                  <p:stCondLst>
                                    <p:cond delay="0"/>
                                  </p:stCondLst>
                                  <p:childTnLst>
                                    <p:anim calcmode="lin" valueType="num">
                                      <p:cBhvr>
                                        <p:cTn id="98" dur="3000"/>
                                        <p:tgtEl>
                                          <p:spTgt spid="6"/>
                                        </p:tgtEl>
                                        <p:attrNameLst>
                                          <p:attrName>ppt_w</p:attrName>
                                        </p:attrNameLst>
                                      </p:cBhvr>
                                      <p:tavLst>
                                        <p:tav tm="0">
                                          <p:val>
                                            <p:strVal val="ppt_w"/>
                                          </p:val>
                                        </p:tav>
                                        <p:tav tm="100000">
                                          <p:val>
                                            <p:fltVal val="0"/>
                                          </p:val>
                                        </p:tav>
                                      </p:tavLst>
                                    </p:anim>
                                    <p:anim calcmode="lin" valueType="num">
                                      <p:cBhvr>
                                        <p:cTn id="99" dur="3000"/>
                                        <p:tgtEl>
                                          <p:spTgt spid="6"/>
                                        </p:tgtEl>
                                        <p:attrNameLst>
                                          <p:attrName>ppt_h</p:attrName>
                                        </p:attrNameLst>
                                      </p:cBhvr>
                                      <p:tavLst>
                                        <p:tav tm="0">
                                          <p:val>
                                            <p:strVal val="ppt_h"/>
                                          </p:val>
                                        </p:tav>
                                        <p:tav tm="100000">
                                          <p:val>
                                            <p:fltVal val="0"/>
                                          </p:val>
                                        </p:tav>
                                      </p:tavLst>
                                    </p:anim>
                                    <p:anim calcmode="lin" valueType="num">
                                      <p:cBhvr>
                                        <p:cTn id="100" dur="3000"/>
                                        <p:tgtEl>
                                          <p:spTgt spid="6"/>
                                        </p:tgtEl>
                                        <p:attrNameLst>
                                          <p:attrName>ppt_x</p:attrName>
                                        </p:attrNameLst>
                                      </p:cBhvr>
                                      <p:tavLst>
                                        <p:tav tm="0">
                                          <p:val>
                                            <p:strVal val="ppt_x"/>
                                          </p:val>
                                        </p:tav>
                                        <p:tav tm="100000">
                                          <p:val>
                                            <p:fltVal val="0.5"/>
                                          </p:val>
                                        </p:tav>
                                      </p:tavLst>
                                    </p:anim>
                                    <p:anim calcmode="lin" valueType="num">
                                      <p:cBhvr>
                                        <p:cTn id="101" dur="3000"/>
                                        <p:tgtEl>
                                          <p:spTgt spid="6"/>
                                        </p:tgtEl>
                                        <p:attrNameLst>
                                          <p:attrName>ppt_y</p:attrName>
                                        </p:attrNameLst>
                                      </p:cBhvr>
                                      <p:tavLst>
                                        <p:tav tm="0">
                                          <p:val>
                                            <p:strVal val="ppt_y"/>
                                          </p:val>
                                        </p:tav>
                                        <p:tav tm="100000">
                                          <p:val>
                                            <p:fltVal val="0.5"/>
                                          </p:val>
                                        </p:tav>
                                      </p:tavLst>
                                    </p:anim>
                                    <p:set>
                                      <p:cBhvr>
                                        <p:cTn id="102" dur="1" fill="hold">
                                          <p:stCondLst>
                                            <p:cond delay="2999"/>
                                          </p:stCondLst>
                                        </p:cTn>
                                        <p:tgtEl>
                                          <p:spTgt spid="6"/>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7"/>
                                        </p:tgtEl>
                                        <p:attrNameLst>
                                          <p:attrName>ppt_w</p:attrName>
                                        </p:attrNameLst>
                                      </p:cBhvr>
                                      <p:tavLst>
                                        <p:tav tm="0">
                                          <p:val>
                                            <p:strVal val="ppt_w"/>
                                          </p:val>
                                        </p:tav>
                                        <p:tav tm="100000">
                                          <p:val>
                                            <p:fltVal val="0"/>
                                          </p:val>
                                        </p:tav>
                                      </p:tavLst>
                                    </p:anim>
                                    <p:anim calcmode="lin" valueType="num">
                                      <p:cBhvr>
                                        <p:cTn id="105" dur="3000"/>
                                        <p:tgtEl>
                                          <p:spTgt spid="7"/>
                                        </p:tgtEl>
                                        <p:attrNameLst>
                                          <p:attrName>ppt_h</p:attrName>
                                        </p:attrNameLst>
                                      </p:cBhvr>
                                      <p:tavLst>
                                        <p:tav tm="0">
                                          <p:val>
                                            <p:strVal val="ppt_h"/>
                                          </p:val>
                                        </p:tav>
                                        <p:tav tm="100000">
                                          <p:val>
                                            <p:fltVal val="0"/>
                                          </p:val>
                                        </p:tav>
                                      </p:tavLst>
                                    </p:anim>
                                    <p:anim calcmode="lin" valueType="num">
                                      <p:cBhvr>
                                        <p:cTn id="106" dur="3000"/>
                                        <p:tgtEl>
                                          <p:spTgt spid="7"/>
                                        </p:tgtEl>
                                        <p:attrNameLst>
                                          <p:attrName>ppt_x</p:attrName>
                                        </p:attrNameLst>
                                      </p:cBhvr>
                                      <p:tavLst>
                                        <p:tav tm="0">
                                          <p:val>
                                            <p:strVal val="ppt_x"/>
                                          </p:val>
                                        </p:tav>
                                        <p:tav tm="100000">
                                          <p:val>
                                            <p:fltVal val="0.5"/>
                                          </p:val>
                                        </p:tav>
                                      </p:tavLst>
                                    </p:anim>
                                    <p:anim calcmode="lin" valueType="num">
                                      <p:cBhvr>
                                        <p:cTn id="107" dur="3000"/>
                                        <p:tgtEl>
                                          <p:spTgt spid="7"/>
                                        </p:tgtEl>
                                        <p:attrNameLst>
                                          <p:attrName>ppt_y</p:attrName>
                                        </p:attrNameLst>
                                      </p:cBhvr>
                                      <p:tavLst>
                                        <p:tav tm="0">
                                          <p:val>
                                            <p:strVal val="ppt_y"/>
                                          </p:val>
                                        </p:tav>
                                        <p:tav tm="100000">
                                          <p:val>
                                            <p:fltVal val="0.5"/>
                                          </p:val>
                                        </p:tav>
                                      </p:tavLst>
                                    </p:anim>
                                    <p:set>
                                      <p:cBhvr>
                                        <p:cTn id="108" dur="1" fill="hold">
                                          <p:stCondLst>
                                            <p:cond delay="2999"/>
                                          </p:stCondLst>
                                        </p:cTn>
                                        <p:tgtEl>
                                          <p:spTgt spid="7"/>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fltVal val="0"/>
                                          </p:val>
                                        </p:tav>
                                      </p:tavLst>
                                    </p:anim>
                                    <p:anim calcmode="lin" valueType="num">
                                      <p:cBhvr>
                                        <p:cTn id="111" dur="3000"/>
                                        <p:tgtEl>
                                          <p:spTgt spid="8"/>
                                        </p:tgtEl>
                                        <p:attrNameLst>
                                          <p:attrName>ppt_h</p:attrName>
                                        </p:attrNameLst>
                                      </p:cBhvr>
                                      <p:tavLst>
                                        <p:tav tm="0">
                                          <p:val>
                                            <p:strVal val="ppt_h"/>
                                          </p:val>
                                        </p:tav>
                                        <p:tav tm="100000">
                                          <p:val>
                                            <p:fltVal val="0"/>
                                          </p:val>
                                        </p:tav>
                                      </p:tavLst>
                                    </p:anim>
                                    <p:anim calcmode="lin" valueType="num">
                                      <p:cBhvr>
                                        <p:cTn id="112" dur="3000"/>
                                        <p:tgtEl>
                                          <p:spTgt spid="8"/>
                                        </p:tgtEl>
                                        <p:attrNameLst>
                                          <p:attrName>ppt_x</p:attrName>
                                        </p:attrNameLst>
                                      </p:cBhvr>
                                      <p:tavLst>
                                        <p:tav tm="0">
                                          <p:val>
                                            <p:strVal val="ppt_x"/>
                                          </p:val>
                                        </p:tav>
                                        <p:tav tm="100000">
                                          <p:val>
                                            <p:fltVal val="0.5"/>
                                          </p:val>
                                        </p:tav>
                                      </p:tavLst>
                                    </p:anim>
                                    <p:anim calcmode="lin" valueType="num">
                                      <p:cBhvr>
                                        <p:cTn id="113" dur="3000"/>
                                        <p:tgtEl>
                                          <p:spTgt spid="8"/>
                                        </p:tgtEl>
                                        <p:attrNameLst>
                                          <p:attrName>ppt_y</p:attrName>
                                        </p:attrNameLst>
                                      </p:cBhvr>
                                      <p:tavLst>
                                        <p:tav tm="0">
                                          <p:val>
                                            <p:strVal val="ppt_y"/>
                                          </p:val>
                                        </p:tav>
                                        <p:tav tm="100000">
                                          <p:val>
                                            <p:fltVal val="0.5"/>
                                          </p:val>
                                        </p:tav>
                                      </p:tavLst>
                                    </p:anim>
                                    <p:set>
                                      <p:cBhvr>
                                        <p:cTn id="114" dur="1" fill="hold">
                                          <p:stCondLst>
                                            <p:cond delay="2999"/>
                                          </p:stCondLst>
                                        </p:cTn>
                                        <p:tgtEl>
                                          <p:spTgt spid="8"/>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9"/>
                                        </p:tgtEl>
                                        <p:attrNameLst>
                                          <p:attrName>ppt_w</p:attrName>
                                        </p:attrNameLst>
                                      </p:cBhvr>
                                      <p:tavLst>
                                        <p:tav tm="0">
                                          <p:val>
                                            <p:strVal val="ppt_w"/>
                                          </p:val>
                                        </p:tav>
                                        <p:tav tm="100000">
                                          <p:val>
                                            <p:fltVal val="0"/>
                                          </p:val>
                                        </p:tav>
                                      </p:tavLst>
                                    </p:anim>
                                    <p:anim calcmode="lin" valueType="num">
                                      <p:cBhvr>
                                        <p:cTn id="117" dur="3000"/>
                                        <p:tgtEl>
                                          <p:spTgt spid="9"/>
                                        </p:tgtEl>
                                        <p:attrNameLst>
                                          <p:attrName>ppt_h</p:attrName>
                                        </p:attrNameLst>
                                      </p:cBhvr>
                                      <p:tavLst>
                                        <p:tav tm="0">
                                          <p:val>
                                            <p:strVal val="ppt_h"/>
                                          </p:val>
                                        </p:tav>
                                        <p:tav tm="100000">
                                          <p:val>
                                            <p:fltVal val="0"/>
                                          </p:val>
                                        </p:tav>
                                      </p:tavLst>
                                    </p:anim>
                                    <p:anim calcmode="lin" valueType="num">
                                      <p:cBhvr>
                                        <p:cTn id="118" dur="3000"/>
                                        <p:tgtEl>
                                          <p:spTgt spid="9"/>
                                        </p:tgtEl>
                                        <p:attrNameLst>
                                          <p:attrName>ppt_x</p:attrName>
                                        </p:attrNameLst>
                                      </p:cBhvr>
                                      <p:tavLst>
                                        <p:tav tm="0">
                                          <p:val>
                                            <p:strVal val="ppt_x"/>
                                          </p:val>
                                        </p:tav>
                                        <p:tav tm="100000">
                                          <p:val>
                                            <p:fltVal val="0.5"/>
                                          </p:val>
                                        </p:tav>
                                      </p:tavLst>
                                    </p:anim>
                                    <p:anim calcmode="lin" valueType="num">
                                      <p:cBhvr>
                                        <p:cTn id="119" dur="3000"/>
                                        <p:tgtEl>
                                          <p:spTgt spid="9"/>
                                        </p:tgtEl>
                                        <p:attrNameLst>
                                          <p:attrName>ppt_y</p:attrName>
                                        </p:attrNameLst>
                                      </p:cBhvr>
                                      <p:tavLst>
                                        <p:tav tm="0">
                                          <p:val>
                                            <p:strVal val="ppt_y"/>
                                          </p:val>
                                        </p:tav>
                                        <p:tav tm="100000">
                                          <p:val>
                                            <p:fltVal val="0.5"/>
                                          </p:val>
                                        </p:tav>
                                      </p:tavLst>
                                    </p:anim>
                                    <p:set>
                                      <p:cBhvr>
                                        <p:cTn id="120" dur="1" fill="hold">
                                          <p:stCondLst>
                                            <p:cond delay="2999"/>
                                          </p:stCondLst>
                                        </p:cTn>
                                        <p:tgtEl>
                                          <p:spTgt spid="9"/>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10"/>
                                        </p:tgtEl>
                                        <p:attrNameLst>
                                          <p:attrName>ppt_w</p:attrName>
                                        </p:attrNameLst>
                                      </p:cBhvr>
                                      <p:tavLst>
                                        <p:tav tm="0">
                                          <p:val>
                                            <p:strVal val="ppt_w"/>
                                          </p:val>
                                        </p:tav>
                                        <p:tav tm="100000">
                                          <p:val>
                                            <p:fltVal val="0"/>
                                          </p:val>
                                        </p:tav>
                                      </p:tavLst>
                                    </p:anim>
                                    <p:anim calcmode="lin" valueType="num">
                                      <p:cBhvr>
                                        <p:cTn id="123" dur="3000"/>
                                        <p:tgtEl>
                                          <p:spTgt spid="10"/>
                                        </p:tgtEl>
                                        <p:attrNameLst>
                                          <p:attrName>ppt_h</p:attrName>
                                        </p:attrNameLst>
                                      </p:cBhvr>
                                      <p:tavLst>
                                        <p:tav tm="0">
                                          <p:val>
                                            <p:strVal val="ppt_h"/>
                                          </p:val>
                                        </p:tav>
                                        <p:tav tm="100000">
                                          <p:val>
                                            <p:fltVal val="0"/>
                                          </p:val>
                                        </p:tav>
                                      </p:tavLst>
                                    </p:anim>
                                    <p:anim calcmode="lin" valueType="num">
                                      <p:cBhvr>
                                        <p:cTn id="124" dur="3000"/>
                                        <p:tgtEl>
                                          <p:spTgt spid="10"/>
                                        </p:tgtEl>
                                        <p:attrNameLst>
                                          <p:attrName>ppt_x</p:attrName>
                                        </p:attrNameLst>
                                      </p:cBhvr>
                                      <p:tavLst>
                                        <p:tav tm="0">
                                          <p:val>
                                            <p:strVal val="ppt_x"/>
                                          </p:val>
                                        </p:tav>
                                        <p:tav tm="100000">
                                          <p:val>
                                            <p:fltVal val="0.5"/>
                                          </p:val>
                                        </p:tav>
                                      </p:tavLst>
                                    </p:anim>
                                    <p:anim calcmode="lin" valueType="num">
                                      <p:cBhvr>
                                        <p:cTn id="125" dur="3000"/>
                                        <p:tgtEl>
                                          <p:spTgt spid="10"/>
                                        </p:tgtEl>
                                        <p:attrNameLst>
                                          <p:attrName>ppt_y</p:attrName>
                                        </p:attrNameLst>
                                      </p:cBhvr>
                                      <p:tavLst>
                                        <p:tav tm="0">
                                          <p:val>
                                            <p:strVal val="ppt_y"/>
                                          </p:val>
                                        </p:tav>
                                        <p:tav tm="100000">
                                          <p:val>
                                            <p:fltVal val="0.5"/>
                                          </p:val>
                                        </p:tav>
                                      </p:tavLst>
                                    </p:anim>
                                    <p:set>
                                      <p:cBhvr>
                                        <p:cTn id="126" dur="1" fill="hold">
                                          <p:stCondLst>
                                            <p:cond delay="2999"/>
                                          </p:stCondLst>
                                        </p:cTn>
                                        <p:tgtEl>
                                          <p:spTgt spid="10"/>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11"/>
                                        </p:tgtEl>
                                        <p:attrNameLst>
                                          <p:attrName>ppt_w</p:attrName>
                                        </p:attrNameLst>
                                      </p:cBhvr>
                                      <p:tavLst>
                                        <p:tav tm="0">
                                          <p:val>
                                            <p:strVal val="ppt_w"/>
                                          </p:val>
                                        </p:tav>
                                        <p:tav tm="100000">
                                          <p:val>
                                            <p:fltVal val="0"/>
                                          </p:val>
                                        </p:tav>
                                      </p:tavLst>
                                    </p:anim>
                                    <p:anim calcmode="lin" valueType="num">
                                      <p:cBhvr>
                                        <p:cTn id="129" dur="3000"/>
                                        <p:tgtEl>
                                          <p:spTgt spid="11"/>
                                        </p:tgtEl>
                                        <p:attrNameLst>
                                          <p:attrName>ppt_h</p:attrName>
                                        </p:attrNameLst>
                                      </p:cBhvr>
                                      <p:tavLst>
                                        <p:tav tm="0">
                                          <p:val>
                                            <p:strVal val="ppt_h"/>
                                          </p:val>
                                        </p:tav>
                                        <p:tav tm="100000">
                                          <p:val>
                                            <p:fltVal val="0"/>
                                          </p:val>
                                        </p:tav>
                                      </p:tavLst>
                                    </p:anim>
                                    <p:anim calcmode="lin" valueType="num">
                                      <p:cBhvr>
                                        <p:cTn id="130" dur="3000"/>
                                        <p:tgtEl>
                                          <p:spTgt spid="11"/>
                                        </p:tgtEl>
                                        <p:attrNameLst>
                                          <p:attrName>ppt_x</p:attrName>
                                        </p:attrNameLst>
                                      </p:cBhvr>
                                      <p:tavLst>
                                        <p:tav tm="0">
                                          <p:val>
                                            <p:strVal val="ppt_x"/>
                                          </p:val>
                                        </p:tav>
                                        <p:tav tm="100000">
                                          <p:val>
                                            <p:fltVal val="0.5"/>
                                          </p:val>
                                        </p:tav>
                                      </p:tavLst>
                                    </p:anim>
                                    <p:anim calcmode="lin" valueType="num">
                                      <p:cBhvr>
                                        <p:cTn id="131" dur="3000"/>
                                        <p:tgtEl>
                                          <p:spTgt spid="11"/>
                                        </p:tgtEl>
                                        <p:attrNameLst>
                                          <p:attrName>ppt_y</p:attrName>
                                        </p:attrNameLst>
                                      </p:cBhvr>
                                      <p:tavLst>
                                        <p:tav tm="0">
                                          <p:val>
                                            <p:strVal val="ppt_y"/>
                                          </p:val>
                                        </p:tav>
                                        <p:tav tm="100000">
                                          <p:val>
                                            <p:fltVal val="0.5"/>
                                          </p:val>
                                        </p:tav>
                                      </p:tavLst>
                                    </p:anim>
                                    <p:set>
                                      <p:cBhvr>
                                        <p:cTn id="132" dur="1" fill="hold">
                                          <p:stCondLst>
                                            <p:cond delay="2999"/>
                                          </p:stCondLst>
                                        </p:cTn>
                                        <p:tgtEl>
                                          <p:spTgt spid="11"/>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12"/>
                                        </p:tgtEl>
                                        <p:attrNameLst>
                                          <p:attrName>ppt_w</p:attrName>
                                        </p:attrNameLst>
                                      </p:cBhvr>
                                      <p:tavLst>
                                        <p:tav tm="0">
                                          <p:val>
                                            <p:strVal val="ppt_w"/>
                                          </p:val>
                                        </p:tav>
                                        <p:tav tm="100000">
                                          <p:val>
                                            <p:fltVal val="0"/>
                                          </p:val>
                                        </p:tav>
                                      </p:tavLst>
                                    </p:anim>
                                    <p:anim calcmode="lin" valueType="num">
                                      <p:cBhvr>
                                        <p:cTn id="135" dur="3000"/>
                                        <p:tgtEl>
                                          <p:spTgt spid="12"/>
                                        </p:tgtEl>
                                        <p:attrNameLst>
                                          <p:attrName>ppt_h</p:attrName>
                                        </p:attrNameLst>
                                      </p:cBhvr>
                                      <p:tavLst>
                                        <p:tav tm="0">
                                          <p:val>
                                            <p:strVal val="ppt_h"/>
                                          </p:val>
                                        </p:tav>
                                        <p:tav tm="100000">
                                          <p:val>
                                            <p:fltVal val="0"/>
                                          </p:val>
                                        </p:tav>
                                      </p:tavLst>
                                    </p:anim>
                                    <p:anim calcmode="lin" valueType="num">
                                      <p:cBhvr>
                                        <p:cTn id="136" dur="3000"/>
                                        <p:tgtEl>
                                          <p:spTgt spid="12"/>
                                        </p:tgtEl>
                                        <p:attrNameLst>
                                          <p:attrName>ppt_x</p:attrName>
                                        </p:attrNameLst>
                                      </p:cBhvr>
                                      <p:tavLst>
                                        <p:tav tm="0">
                                          <p:val>
                                            <p:strVal val="ppt_x"/>
                                          </p:val>
                                        </p:tav>
                                        <p:tav tm="100000">
                                          <p:val>
                                            <p:fltVal val="0.5"/>
                                          </p:val>
                                        </p:tav>
                                      </p:tavLst>
                                    </p:anim>
                                    <p:anim calcmode="lin" valueType="num">
                                      <p:cBhvr>
                                        <p:cTn id="137" dur="3000"/>
                                        <p:tgtEl>
                                          <p:spTgt spid="12"/>
                                        </p:tgtEl>
                                        <p:attrNameLst>
                                          <p:attrName>ppt_y</p:attrName>
                                        </p:attrNameLst>
                                      </p:cBhvr>
                                      <p:tavLst>
                                        <p:tav tm="0">
                                          <p:val>
                                            <p:strVal val="ppt_y"/>
                                          </p:val>
                                        </p:tav>
                                        <p:tav tm="100000">
                                          <p:val>
                                            <p:fltVal val="0.5"/>
                                          </p:val>
                                        </p:tav>
                                      </p:tavLst>
                                    </p:anim>
                                    <p:set>
                                      <p:cBhvr>
                                        <p:cTn id="138" dur="1" fill="hold">
                                          <p:stCondLst>
                                            <p:cond delay="2999"/>
                                          </p:stCondLst>
                                        </p:cTn>
                                        <p:tgtEl>
                                          <p:spTgt spid="12"/>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13"/>
                                        </p:tgtEl>
                                        <p:attrNameLst>
                                          <p:attrName>ppt_w</p:attrName>
                                        </p:attrNameLst>
                                      </p:cBhvr>
                                      <p:tavLst>
                                        <p:tav tm="0">
                                          <p:val>
                                            <p:strVal val="ppt_w"/>
                                          </p:val>
                                        </p:tav>
                                        <p:tav tm="100000">
                                          <p:val>
                                            <p:fltVal val="0"/>
                                          </p:val>
                                        </p:tav>
                                      </p:tavLst>
                                    </p:anim>
                                    <p:anim calcmode="lin" valueType="num">
                                      <p:cBhvr>
                                        <p:cTn id="141" dur="3000"/>
                                        <p:tgtEl>
                                          <p:spTgt spid="13"/>
                                        </p:tgtEl>
                                        <p:attrNameLst>
                                          <p:attrName>ppt_h</p:attrName>
                                        </p:attrNameLst>
                                      </p:cBhvr>
                                      <p:tavLst>
                                        <p:tav tm="0">
                                          <p:val>
                                            <p:strVal val="ppt_h"/>
                                          </p:val>
                                        </p:tav>
                                        <p:tav tm="100000">
                                          <p:val>
                                            <p:fltVal val="0"/>
                                          </p:val>
                                        </p:tav>
                                      </p:tavLst>
                                    </p:anim>
                                    <p:anim calcmode="lin" valueType="num">
                                      <p:cBhvr>
                                        <p:cTn id="142" dur="3000"/>
                                        <p:tgtEl>
                                          <p:spTgt spid="13"/>
                                        </p:tgtEl>
                                        <p:attrNameLst>
                                          <p:attrName>ppt_x</p:attrName>
                                        </p:attrNameLst>
                                      </p:cBhvr>
                                      <p:tavLst>
                                        <p:tav tm="0">
                                          <p:val>
                                            <p:strVal val="ppt_x"/>
                                          </p:val>
                                        </p:tav>
                                        <p:tav tm="100000">
                                          <p:val>
                                            <p:fltVal val="0.5"/>
                                          </p:val>
                                        </p:tav>
                                      </p:tavLst>
                                    </p:anim>
                                    <p:anim calcmode="lin" valueType="num">
                                      <p:cBhvr>
                                        <p:cTn id="143" dur="3000"/>
                                        <p:tgtEl>
                                          <p:spTgt spid="13"/>
                                        </p:tgtEl>
                                        <p:attrNameLst>
                                          <p:attrName>ppt_y</p:attrName>
                                        </p:attrNameLst>
                                      </p:cBhvr>
                                      <p:tavLst>
                                        <p:tav tm="0">
                                          <p:val>
                                            <p:strVal val="ppt_y"/>
                                          </p:val>
                                        </p:tav>
                                        <p:tav tm="100000">
                                          <p:val>
                                            <p:fltVal val="0.5"/>
                                          </p:val>
                                        </p:tav>
                                      </p:tavLst>
                                    </p:anim>
                                    <p:set>
                                      <p:cBhvr>
                                        <p:cTn id="144" dur="1" fill="hold">
                                          <p:stCondLst>
                                            <p:cond delay="2999"/>
                                          </p:stCondLst>
                                        </p:cTn>
                                        <p:tgtEl>
                                          <p:spTgt spid="13"/>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14"/>
                                        </p:tgtEl>
                                        <p:attrNameLst>
                                          <p:attrName>ppt_w</p:attrName>
                                        </p:attrNameLst>
                                      </p:cBhvr>
                                      <p:tavLst>
                                        <p:tav tm="0">
                                          <p:val>
                                            <p:strVal val="ppt_w"/>
                                          </p:val>
                                        </p:tav>
                                        <p:tav tm="100000">
                                          <p:val>
                                            <p:fltVal val="0"/>
                                          </p:val>
                                        </p:tav>
                                      </p:tavLst>
                                    </p:anim>
                                    <p:anim calcmode="lin" valueType="num">
                                      <p:cBhvr>
                                        <p:cTn id="147" dur="3000"/>
                                        <p:tgtEl>
                                          <p:spTgt spid="14"/>
                                        </p:tgtEl>
                                        <p:attrNameLst>
                                          <p:attrName>ppt_h</p:attrName>
                                        </p:attrNameLst>
                                      </p:cBhvr>
                                      <p:tavLst>
                                        <p:tav tm="0">
                                          <p:val>
                                            <p:strVal val="ppt_h"/>
                                          </p:val>
                                        </p:tav>
                                        <p:tav tm="100000">
                                          <p:val>
                                            <p:fltVal val="0"/>
                                          </p:val>
                                        </p:tav>
                                      </p:tavLst>
                                    </p:anim>
                                    <p:anim calcmode="lin" valueType="num">
                                      <p:cBhvr>
                                        <p:cTn id="148" dur="3000"/>
                                        <p:tgtEl>
                                          <p:spTgt spid="14"/>
                                        </p:tgtEl>
                                        <p:attrNameLst>
                                          <p:attrName>ppt_x</p:attrName>
                                        </p:attrNameLst>
                                      </p:cBhvr>
                                      <p:tavLst>
                                        <p:tav tm="0">
                                          <p:val>
                                            <p:strVal val="ppt_x"/>
                                          </p:val>
                                        </p:tav>
                                        <p:tav tm="100000">
                                          <p:val>
                                            <p:fltVal val="0.5"/>
                                          </p:val>
                                        </p:tav>
                                      </p:tavLst>
                                    </p:anim>
                                    <p:anim calcmode="lin" valueType="num">
                                      <p:cBhvr>
                                        <p:cTn id="149" dur="3000"/>
                                        <p:tgtEl>
                                          <p:spTgt spid="14"/>
                                        </p:tgtEl>
                                        <p:attrNameLst>
                                          <p:attrName>ppt_y</p:attrName>
                                        </p:attrNameLst>
                                      </p:cBhvr>
                                      <p:tavLst>
                                        <p:tav tm="0">
                                          <p:val>
                                            <p:strVal val="ppt_y"/>
                                          </p:val>
                                        </p:tav>
                                        <p:tav tm="100000">
                                          <p:val>
                                            <p:fltVal val="0.5"/>
                                          </p:val>
                                        </p:tav>
                                      </p:tavLst>
                                    </p:anim>
                                    <p:set>
                                      <p:cBhvr>
                                        <p:cTn id="150" dur="1" fill="hold">
                                          <p:stCondLst>
                                            <p:cond delay="2999"/>
                                          </p:stCondLst>
                                        </p:cTn>
                                        <p:tgtEl>
                                          <p:spTgt spid="14"/>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15"/>
                                        </p:tgtEl>
                                        <p:attrNameLst>
                                          <p:attrName>ppt_w</p:attrName>
                                        </p:attrNameLst>
                                      </p:cBhvr>
                                      <p:tavLst>
                                        <p:tav tm="0">
                                          <p:val>
                                            <p:strVal val="ppt_w"/>
                                          </p:val>
                                        </p:tav>
                                        <p:tav tm="100000">
                                          <p:val>
                                            <p:fltVal val="0"/>
                                          </p:val>
                                        </p:tav>
                                      </p:tavLst>
                                    </p:anim>
                                    <p:anim calcmode="lin" valueType="num">
                                      <p:cBhvr>
                                        <p:cTn id="153" dur="3000"/>
                                        <p:tgtEl>
                                          <p:spTgt spid="15"/>
                                        </p:tgtEl>
                                        <p:attrNameLst>
                                          <p:attrName>ppt_h</p:attrName>
                                        </p:attrNameLst>
                                      </p:cBhvr>
                                      <p:tavLst>
                                        <p:tav tm="0">
                                          <p:val>
                                            <p:strVal val="ppt_h"/>
                                          </p:val>
                                        </p:tav>
                                        <p:tav tm="100000">
                                          <p:val>
                                            <p:fltVal val="0"/>
                                          </p:val>
                                        </p:tav>
                                      </p:tavLst>
                                    </p:anim>
                                    <p:anim calcmode="lin" valueType="num">
                                      <p:cBhvr>
                                        <p:cTn id="154" dur="3000"/>
                                        <p:tgtEl>
                                          <p:spTgt spid="15"/>
                                        </p:tgtEl>
                                        <p:attrNameLst>
                                          <p:attrName>ppt_x</p:attrName>
                                        </p:attrNameLst>
                                      </p:cBhvr>
                                      <p:tavLst>
                                        <p:tav tm="0">
                                          <p:val>
                                            <p:strVal val="ppt_x"/>
                                          </p:val>
                                        </p:tav>
                                        <p:tav tm="100000">
                                          <p:val>
                                            <p:fltVal val="0.5"/>
                                          </p:val>
                                        </p:tav>
                                      </p:tavLst>
                                    </p:anim>
                                    <p:anim calcmode="lin" valueType="num">
                                      <p:cBhvr>
                                        <p:cTn id="155" dur="3000"/>
                                        <p:tgtEl>
                                          <p:spTgt spid="15"/>
                                        </p:tgtEl>
                                        <p:attrNameLst>
                                          <p:attrName>ppt_y</p:attrName>
                                        </p:attrNameLst>
                                      </p:cBhvr>
                                      <p:tavLst>
                                        <p:tav tm="0">
                                          <p:val>
                                            <p:strVal val="ppt_y"/>
                                          </p:val>
                                        </p:tav>
                                        <p:tav tm="100000">
                                          <p:val>
                                            <p:fltVal val="0.5"/>
                                          </p:val>
                                        </p:tav>
                                      </p:tavLst>
                                    </p:anim>
                                    <p:set>
                                      <p:cBhvr>
                                        <p:cTn id="156" dur="1" fill="hold">
                                          <p:stCondLst>
                                            <p:cond delay="2999"/>
                                          </p:stCondLst>
                                        </p:cTn>
                                        <p:tgtEl>
                                          <p:spTgt spid="15"/>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3000"/>
                                        <p:tgtEl>
                                          <p:spTgt spid="16"/>
                                        </p:tgtEl>
                                        <p:attrNameLst>
                                          <p:attrName>ppt_w</p:attrName>
                                        </p:attrNameLst>
                                      </p:cBhvr>
                                      <p:tavLst>
                                        <p:tav tm="0">
                                          <p:val>
                                            <p:strVal val="ppt_w"/>
                                          </p:val>
                                        </p:tav>
                                        <p:tav tm="100000">
                                          <p:val>
                                            <p:fltVal val="0"/>
                                          </p:val>
                                        </p:tav>
                                      </p:tavLst>
                                    </p:anim>
                                    <p:anim calcmode="lin" valueType="num">
                                      <p:cBhvr>
                                        <p:cTn id="159" dur="3000"/>
                                        <p:tgtEl>
                                          <p:spTgt spid="16"/>
                                        </p:tgtEl>
                                        <p:attrNameLst>
                                          <p:attrName>ppt_h</p:attrName>
                                        </p:attrNameLst>
                                      </p:cBhvr>
                                      <p:tavLst>
                                        <p:tav tm="0">
                                          <p:val>
                                            <p:strVal val="ppt_h"/>
                                          </p:val>
                                        </p:tav>
                                        <p:tav tm="100000">
                                          <p:val>
                                            <p:fltVal val="0"/>
                                          </p:val>
                                        </p:tav>
                                      </p:tavLst>
                                    </p:anim>
                                    <p:anim calcmode="lin" valueType="num">
                                      <p:cBhvr>
                                        <p:cTn id="160" dur="3000"/>
                                        <p:tgtEl>
                                          <p:spTgt spid="16"/>
                                        </p:tgtEl>
                                        <p:attrNameLst>
                                          <p:attrName>ppt_x</p:attrName>
                                        </p:attrNameLst>
                                      </p:cBhvr>
                                      <p:tavLst>
                                        <p:tav tm="0">
                                          <p:val>
                                            <p:strVal val="ppt_x"/>
                                          </p:val>
                                        </p:tav>
                                        <p:tav tm="100000">
                                          <p:val>
                                            <p:fltVal val="0.5"/>
                                          </p:val>
                                        </p:tav>
                                      </p:tavLst>
                                    </p:anim>
                                    <p:anim calcmode="lin" valueType="num">
                                      <p:cBhvr>
                                        <p:cTn id="161" dur="3000"/>
                                        <p:tgtEl>
                                          <p:spTgt spid="16"/>
                                        </p:tgtEl>
                                        <p:attrNameLst>
                                          <p:attrName>ppt_y</p:attrName>
                                        </p:attrNameLst>
                                      </p:cBhvr>
                                      <p:tavLst>
                                        <p:tav tm="0">
                                          <p:val>
                                            <p:strVal val="ppt_y"/>
                                          </p:val>
                                        </p:tav>
                                        <p:tav tm="100000">
                                          <p:val>
                                            <p:fltVal val="0.5"/>
                                          </p:val>
                                        </p:tav>
                                      </p:tavLst>
                                    </p:anim>
                                    <p:set>
                                      <p:cBhvr>
                                        <p:cTn id="162" dur="1" fill="hold">
                                          <p:stCondLst>
                                            <p:cond delay="2999"/>
                                          </p:stCondLst>
                                        </p:cTn>
                                        <p:tgtEl>
                                          <p:spTgt spid="16"/>
                                        </p:tgtEl>
                                        <p:attrNameLst>
                                          <p:attrName>style.visibility</p:attrName>
                                        </p:attrNameLst>
                                      </p:cBhvr>
                                      <p:to>
                                        <p:strVal val="hidden"/>
                                      </p:to>
                                    </p:set>
                                  </p:childTnLst>
                                </p:cTn>
                              </p:par>
                              <p:par>
                                <p:cTn id="163" presetID="23" presetClass="exit" presetSubtype="544" fill="hold" nodeType="withEffect">
                                  <p:stCondLst>
                                    <p:cond delay="0"/>
                                  </p:stCondLst>
                                  <p:childTnLst>
                                    <p:anim calcmode="lin" valueType="num">
                                      <p:cBhvr>
                                        <p:cTn id="164" dur="3000"/>
                                        <p:tgtEl>
                                          <p:spTgt spid="17"/>
                                        </p:tgtEl>
                                        <p:attrNameLst>
                                          <p:attrName>ppt_w</p:attrName>
                                        </p:attrNameLst>
                                      </p:cBhvr>
                                      <p:tavLst>
                                        <p:tav tm="0">
                                          <p:val>
                                            <p:strVal val="ppt_w"/>
                                          </p:val>
                                        </p:tav>
                                        <p:tav tm="100000">
                                          <p:val>
                                            <p:fltVal val="0"/>
                                          </p:val>
                                        </p:tav>
                                      </p:tavLst>
                                    </p:anim>
                                    <p:anim calcmode="lin" valueType="num">
                                      <p:cBhvr>
                                        <p:cTn id="165" dur="3000"/>
                                        <p:tgtEl>
                                          <p:spTgt spid="17"/>
                                        </p:tgtEl>
                                        <p:attrNameLst>
                                          <p:attrName>ppt_h</p:attrName>
                                        </p:attrNameLst>
                                      </p:cBhvr>
                                      <p:tavLst>
                                        <p:tav tm="0">
                                          <p:val>
                                            <p:strVal val="ppt_h"/>
                                          </p:val>
                                        </p:tav>
                                        <p:tav tm="100000">
                                          <p:val>
                                            <p:fltVal val="0"/>
                                          </p:val>
                                        </p:tav>
                                      </p:tavLst>
                                    </p:anim>
                                    <p:anim calcmode="lin" valueType="num">
                                      <p:cBhvr>
                                        <p:cTn id="166" dur="3000"/>
                                        <p:tgtEl>
                                          <p:spTgt spid="17"/>
                                        </p:tgtEl>
                                        <p:attrNameLst>
                                          <p:attrName>ppt_x</p:attrName>
                                        </p:attrNameLst>
                                      </p:cBhvr>
                                      <p:tavLst>
                                        <p:tav tm="0">
                                          <p:val>
                                            <p:strVal val="ppt_x"/>
                                          </p:val>
                                        </p:tav>
                                        <p:tav tm="100000">
                                          <p:val>
                                            <p:fltVal val="0.5"/>
                                          </p:val>
                                        </p:tav>
                                      </p:tavLst>
                                    </p:anim>
                                    <p:anim calcmode="lin" valueType="num">
                                      <p:cBhvr>
                                        <p:cTn id="167" dur="3000"/>
                                        <p:tgtEl>
                                          <p:spTgt spid="17"/>
                                        </p:tgtEl>
                                        <p:attrNameLst>
                                          <p:attrName>ppt_y</p:attrName>
                                        </p:attrNameLst>
                                      </p:cBhvr>
                                      <p:tavLst>
                                        <p:tav tm="0">
                                          <p:val>
                                            <p:strVal val="ppt_y"/>
                                          </p:val>
                                        </p:tav>
                                        <p:tav tm="100000">
                                          <p:val>
                                            <p:fltVal val="0.5"/>
                                          </p:val>
                                        </p:tav>
                                      </p:tavLst>
                                    </p:anim>
                                    <p:set>
                                      <p:cBhvr>
                                        <p:cTn id="168" dur="1" fill="hold">
                                          <p:stCondLst>
                                            <p:cond delay="2999"/>
                                          </p:stCondLst>
                                        </p:cTn>
                                        <p:tgtEl>
                                          <p:spTgt spid="17"/>
                                        </p:tgtEl>
                                        <p:attrNameLst>
                                          <p:attrName>style.visibility</p:attrName>
                                        </p:attrNameLst>
                                      </p:cBhvr>
                                      <p:to>
                                        <p:strVal val="hidden"/>
                                      </p:to>
                                    </p:set>
                                  </p:childTnLst>
                                </p:cTn>
                              </p:par>
                              <p:par>
                                <p:cTn id="169" presetID="8" presetClass="emph" presetSubtype="0" autoRev="1" fill="hold"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autoRev="1" fill="hold"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autoRev="1" fill="hold" nodeType="withEffect">
                                  <p:stCondLst>
                                    <p:cond delay="0"/>
                                  </p:stCondLst>
                                  <p:childTnLst>
                                    <p:animRot by="21600000">
                                      <p:cBhvr>
                                        <p:cTn id="174" dur="3000" fill="hold"/>
                                        <p:tgtEl>
                                          <p:spTgt spid="8"/>
                                        </p:tgtEl>
                                        <p:attrNameLst>
                                          <p:attrName>r</p:attrName>
                                        </p:attrNameLst>
                                      </p:cBhvr>
                                    </p:animRot>
                                  </p:childTnLst>
                                </p:cTn>
                              </p:par>
                              <p:par>
                                <p:cTn id="175" presetID="8" presetClass="emph" presetSubtype="0" autoRev="1" fill="hold" nodeType="withEffect">
                                  <p:stCondLst>
                                    <p:cond delay="0"/>
                                  </p:stCondLst>
                                  <p:childTnLst>
                                    <p:animRot by="21600000">
                                      <p:cBhvr>
                                        <p:cTn id="176" dur="3000" fill="hold"/>
                                        <p:tgtEl>
                                          <p:spTgt spid="9"/>
                                        </p:tgtEl>
                                        <p:attrNameLst>
                                          <p:attrName>r</p:attrName>
                                        </p:attrNameLst>
                                      </p:cBhvr>
                                    </p:animRot>
                                  </p:childTnLst>
                                </p:cTn>
                              </p:par>
                              <p:par>
                                <p:cTn id="177" presetID="8" presetClass="emph" presetSubtype="0" autoRev="1" fill="hold" nodeType="withEffect">
                                  <p:stCondLst>
                                    <p:cond delay="0"/>
                                  </p:stCondLst>
                                  <p:childTnLst>
                                    <p:animRot by="21600000">
                                      <p:cBhvr>
                                        <p:cTn id="178" dur="3000" fill="hold"/>
                                        <p:tgtEl>
                                          <p:spTgt spid="10"/>
                                        </p:tgtEl>
                                        <p:attrNameLst>
                                          <p:attrName>r</p:attrName>
                                        </p:attrNameLst>
                                      </p:cBhvr>
                                    </p:animRot>
                                  </p:childTnLst>
                                </p:cTn>
                              </p:par>
                              <p:par>
                                <p:cTn id="179" presetID="8" presetClass="emph" presetSubtype="0" autoRev="1" fill="hold" nodeType="withEffect">
                                  <p:stCondLst>
                                    <p:cond delay="0"/>
                                  </p:stCondLst>
                                  <p:childTnLst>
                                    <p:animRot by="21600000">
                                      <p:cBhvr>
                                        <p:cTn id="180" dur="3000" fill="hold"/>
                                        <p:tgtEl>
                                          <p:spTgt spid="11"/>
                                        </p:tgtEl>
                                        <p:attrNameLst>
                                          <p:attrName>r</p:attrName>
                                        </p:attrNameLst>
                                      </p:cBhvr>
                                    </p:animRot>
                                  </p:childTnLst>
                                </p:cTn>
                              </p:par>
                              <p:par>
                                <p:cTn id="181" presetID="8" presetClass="emph" presetSubtype="0" autoRev="1" fill="hold" nodeType="withEffect">
                                  <p:stCondLst>
                                    <p:cond delay="0"/>
                                  </p:stCondLst>
                                  <p:childTnLst>
                                    <p:animRot by="21600000">
                                      <p:cBhvr>
                                        <p:cTn id="182" dur="3000" fill="hold"/>
                                        <p:tgtEl>
                                          <p:spTgt spid="12"/>
                                        </p:tgtEl>
                                        <p:attrNameLst>
                                          <p:attrName>r</p:attrName>
                                        </p:attrNameLst>
                                      </p:cBhvr>
                                    </p:animRot>
                                  </p:childTnLst>
                                </p:cTn>
                              </p:par>
                              <p:par>
                                <p:cTn id="183" presetID="8" presetClass="emph" presetSubtype="0" autoRev="1" fill="hold" nodeType="withEffect">
                                  <p:stCondLst>
                                    <p:cond delay="0"/>
                                  </p:stCondLst>
                                  <p:childTnLst>
                                    <p:animRot by="21600000">
                                      <p:cBhvr>
                                        <p:cTn id="184" dur="3000" fill="hold"/>
                                        <p:tgtEl>
                                          <p:spTgt spid="13"/>
                                        </p:tgtEl>
                                        <p:attrNameLst>
                                          <p:attrName>r</p:attrName>
                                        </p:attrNameLst>
                                      </p:cBhvr>
                                    </p:animRot>
                                  </p:childTnLst>
                                </p:cTn>
                              </p:par>
                              <p:par>
                                <p:cTn id="185" presetID="8" presetClass="emph" presetSubtype="0" autoRev="1" fill="hold"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autoRev="1" fill="hold" nodeType="withEffect">
                                  <p:stCondLst>
                                    <p:cond delay="0"/>
                                  </p:stCondLst>
                                  <p:childTnLst>
                                    <p:animRot by="21600000">
                                      <p:cBhvr>
                                        <p:cTn id="188" dur="3000" fill="hold"/>
                                        <p:tgtEl>
                                          <p:spTgt spid="15"/>
                                        </p:tgtEl>
                                        <p:attrNameLst>
                                          <p:attrName>r</p:attrName>
                                        </p:attrNameLst>
                                      </p:cBhvr>
                                    </p:animRot>
                                  </p:childTnLst>
                                </p:cTn>
                              </p:par>
                              <p:par>
                                <p:cTn id="189" presetID="8" presetClass="emph" presetSubtype="0" autoRev="1" fill="hold" nodeType="withEffect">
                                  <p:stCondLst>
                                    <p:cond delay="0"/>
                                  </p:stCondLst>
                                  <p:childTnLst>
                                    <p:animRot by="21600000">
                                      <p:cBhvr>
                                        <p:cTn id="190" dur="3000" fill="hold"/>
                                        <p:tgtEl>
                                          <p:spTgt spid="16"/>
                                        </p:tgtEl>
                                        <p:attrNameLst>
                                          <p:attrName>r</p:attrName>
                                        </p:attrNameLst>
                                      </p:cBhvr>
                                    </p:animRot>
                                  </p:childTnLst>
                                </p:cTn>
                              </p:par>
                              <p:par>
                                <p:cTn id="191" presetID="8" presetClass="emph" presetSubtype="0" autoRev="1" fill="hold" nodeType="withEffect">
                                  <p:stCondLst>
                                    <p:cond delay="0"/>
                                  </p:stCondLst>
                                  <p:childTnLst>
                                    <p:animRot by="21600000">
                                      <p:cBhvr>
                                        <p:cTn id="192" dur="3000" fill="hold"/>
                                        <p:tgtEl>
                                          <p:spTgt spid="17"/>
                                        </p:tgtEl>
                                        <p:attrNameLst>
                                          <p:attrName>r</p:attrName>
                                        </p:attrNameLst>
                                      </p:cBhvr>
                                    </p:animRot>
                                  </p:childTnLst>
                                </p:cTn>
                              </p:par>
                              <p:par>
                                <p:cTn id="193" presetID="23" presetClass="entr" presetSubtype="288"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4/3*#ppt_w"/>
                                          </p:val>
                                        </p:tav>
                                        <p:tav tm="100000">
                                          <p:val>
                                            <p:strVal val="#ppt_w"/>
                                          </p:val>
                                        </p:tav>
                                      </p:tavLst>
                                    </p:anim>
                                    <p:anim calcmode="lin" valueType="num">
                                      <p:cBhvr>
                                        <p:cTn id="196" dur="3000" fill="hold"/>
                                        <p:tgtEl>
                                          <p:spTgt spid="4"/>
                                        </p:tgtEl>
                                        <p:attrNameLst>
                                          <p:attrName>ppt_h</p:attrName>
                                        </p:attrNameLst>
                                      </p:cBhvr>
                                      <p:tavLst>
                                        <p:tav tm="0">
                                          <p:val>
                                            <p:strVal val="4/3*#ppt_h"/>
                                          </p:val>
                                        </p:tav>
                                        <p:tav tm="100000">
                                          <p:val>
                                            <p:strVal val="#ppt_h"/>
                                          </p:val>
                                        </p:tav>
                                      </p:tavLst>
                                    </p:anim>
                                  </p:childTnLst>
                                </p:cTn>
                              </p:par>
                              <p:par>
                                <p:cTn id="197" presetID="10" presetClass="entr" presetSubtype="0"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Effect transition="in" filter="fade">
                                      <p:cBhvr>
                                        <p:cTn id="1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285984" y="285728"/>
            <a:ext cx="4786346" cy="5324535"/>
          </a:xfrm>
          <a:prstGeom prst="rect">
            <a:avLst/>
          </a:prstGeom>
          <a:noFill/>
        </p:spPr>
        <p:txBody>
          <a:bodyPr wrap="square" rtlCol="0">
            <a:spAutoFit/>
          </a:bodyPr>
          <a:lstStyle/>
          <a:p>
            <a:endParaRPr lang="es-ES" sz="1600" dirty="0" smtClean="0">
              <a:effectLst>
                <a:outerShdw blurRad="38100" dist="38100" dir="2700000" algn="tl">
                  <a:srgbClr val="000000">
                    <a:alpha val="43137"/>
                  </a:srgbClr>
                </a:outerShdw>
              </a:effectLst>
              <a:latin typeface="Agency FB" pitchFamily="34" charset="0"/>
            </a:endParaRPr>
          </a:p>
          <a:p>
            <a:endParaRPr lang="es-ES" dirty="0" smtClean="0">
              <a:latin typeface="Agency FB" pitchFamily="34" charset="0"/>
            </a:endParaRPr>
          </a:p>
          <a:p>
            <a:endParaRPr lang="es-ES" dirty="0" smtClean="0">
              <a:latin typeface="Agency FB" pitchFamily="34" charset="0"/>
            </a:endParaRPr>
          </a:p>
          <a:p>
            <a:r>
              <a:rPr lang="es-ES" dirty="0" smtClean="0">
                <a:solidFill>
                  <a:srgbClr val="FFFF00"/>
                </a:solidFill>
                <a:effectLst>
                  <a:outerShdw blurRad="38100" dist="38100" dir="2700000" algn="tl">
                    <a:srgbClr val="000000">
                      <a:alpha val="43137"/>
                    </a:srgbClr>
                  </a:outerShdw>
                </a:effectLst>
                <a:latin typeface="Agency FB" pitchFamily="34" charset="0"/>
              </a:rPr>
              <a:t>Esta pequeña fruta rica en vitaminas A, B, C, E, K, además de ser una fuente de hierro, calcio, magnesio, potasio y azufre reporta numerosos beneficios para la salud. Contiene </a:t>
            </a:r>
            <a:r>
              <a:rPr lang="es-ES" b="1" dirty="0" smtClean="0">
                <a:solidFill>
                  <a:srgbClr val="FFFF00"/>
                </a:solidFill>
                <a:effectLst>
                  <a:outerShdw blurRad="38100" dist="38100" dir="2700000" algn="tl">
                    <a:srgbClr val="000000">
                      <a:alpha val="43137"/>
                    </a:srgbClr>
                  </a:outerShdw>
                </a:effectLst>
                <a:latin typeface="Agency FB" pitchFamily="34" charset="0"/>
              </a:rPr>
              <a:t>nutrientes esenciales</a:t>
            </a:r>
            <a:r>
              <a:rPr lang="es-ES" dirty="0" smtClean="0">
                <a:solidFill>
                  <a:srgbClr val="FFFF00"/>
                </a:solidFill>
                <a:effectLst>
                  <a:outerShdw blurRad="38100" dist="38100" dir="2700000" algn="tl">
                    <a:srgbClr val="000000">
                      <a:alpha val="43137"/>
                    </a:srgbClr>
                  </a:outerShdw>
                </a:effectLst>
                <a:latin typeface="Agency FB" pitchFamily="34" charset="0"/>
              </a:rPr>
              <a:t> que combaten las inflamaciones, las infecciones y hasta el cáncer. Esto último se debe a que, según recientes estudios, el ácido </a:t>
            </a:r>
            <a:r>
              <a:rPr lang="es-ES" dirty="0" err="1" smtClean="0">
                <a:solidFill>
                  <a:srgbClr val="FFFF00"/>
                </a:solidFill>
                <a:effectLst>
                  <a:outerShdw blurRad="38100" dist="38100" dir="2700000" algn="tl">
                    <a:srgbClr val="000000">
                      <a:alpha val="43137"/>
                    </a:srgbClr>
                  </a:outerShdw>
                </a:effectLst>
                <a:latin typeface="Agency FB" pitchFamily="34" charset="0"/>
              </a:rPr>
              <a:t>elágico</a:t>
            </a:r>
            <a:r>
              <a:rPr lang="es-ES" dirty="0" smtClean="0">
                <a:solidFill>
                  <a:srgbClr val="FFFF00"/>
                </a:solidFill>
                <a:effectLst>
                  <a:outerShdw blurRad="38100" dist="38100" dir="2700000" algn="tl">
                    <a:srgbClr val="000000">
                      <a:alpha val="43137"/>
                    </a:srgbClr>
                  </a:outerShdw>
                </a:effectLst>
                <a:latin typeface="Agency FB" pitchFamily="34" charset="0"/>
              </a:rPr>
              <a:t> y las </a:t>
            </a:r>
            <a:r>
              <a:rPr lang="es-ES" dirty="0" err="1" smtClean="0">
                <a:solidFill>
                  <a:srgbClr val="FFFF00"/>
                </a:solidFill>
                <a:effectLst>
                  <a:outerShdw blurRad="38100" dist="38100" dir="2700000" algn="tl">
                    <a:srgbClr val="000000">
                      <a:alpha val="43137"/>
                    </a:srgbClr>
                  </a:outerShdw>
                </a:effectLst>
                <a:latin typeface="Agency FB" pitchFamily="34" charset="0"/>
              </a:rPr>
              <a:t>quercetina</a:t>
            </a:r>
            <a:r>
              <a:rPr lang="es-ES" dirty="0" smtClean="0">
                <a:solidFill>
                  <a:srgbClr val="FFFF00"/>
                </a:solidFill>
                <a:effectLst>
                  <a:outerShdw blurRad="38100" dist="38100" dir="2700000" algn="tl">
                    <a:srgbClr val="000000">
                      <a:alpha val="43137"/>
                    </a:srgbClr>
                  </a:outerShdw>
                </a:effectLst>
                <a:latin typeface="Agency FB" pitchFamily="34" charset="0"/>
              </a:rPr>
              <a:t> que contienen las cerezas ayudan a frenar el crecimiento y la propagación de los tumores sin causar daños a las células sanas.</a:t>
            </a:r>
          </a:p>
          <a:p>
            <a:r>
              <a:rPr lang="es-ES" dirty="0" smtClean="0">
                <a:solidFill>
                  <a:srgbClr val="FFFF00"/>
                </a:solidFill>
                <a:effectLst>
                  <a:outerShdw blurRad="38100" dist="38100" dir="2700000" algn="tl">
                    <a:srgbClr val="000000">
                      <a:alpha val="43137"/>
                    </a:srgbClr>
                  </a:outerShdw>
                </a:effectLst>
                <a:latin typeface="Agency FB" pitchFamily="34" charset="0"/>
              </a:rPr>
              <a:t>Su consumo regular permite reducir de manera significativa los niveles de ácido úrico, gracias a su </a:t>
            </a:r>
            <a:r>
              <a:rPr lang="es-ES" b="1" dirty="0" smtClean="0">
                <a:solidFill>
                  <a:srgbClr val="FFFF00"/>
                </a:solidFill>
                <a:effectLst>
                  <a:outerShdw blurRad="38100" dist="38100" dir="2700000" algn="tl">
                    <a:srgbClr val="000000">
                      <a:alpha val="43137"/>
                    </a:srgbClr>
                  </a:outerShdw>
                </a:effectLst>
                <a:latin typeface="Agency FB" pitchFamily="34" charset="0"/>
              </a:rPr>
              <a:t>alto contenido en antocianinas</a:t>
            </a:r>
            <a:r>
              <a:rPr lang="es-ES" dirty="0" smtClean="0">
                <a:solidFill>
                  <a:srgbClr val="FFFF00"/>
                </a:solidFill>
                <a:effectLst>
                  <a:outerShdw blurRad="38100" dist="38100" dir="2700000" algn="tl">
                    <a:srgbClr val="000000">
                      <a:alpha val="43137"/>
                    </a:srgbClr>
                  </a:outerShdw>
                </a:effectLst>
                <a:latin typeface="Agency FB" pitchFamily="34" charset="0"/>
              </a:rPr>
              <a:t>, por lo que previene la gota. Además, se han demostrado también sus beneficios para el </a:t>
            </a:r>
          </a:p>
          <a:p>
            <a:r>
              <a:rPr lang="es-ES" dirty="0" smtClean="0">
                <a:solidFill>
                  <a:srgbClr val="FFFF00"/>
                </a:solidFill>
                <a:effectLst>
                  <a:outerShdw blurRad="38100" dist="38100" dir="2700000" algn="tl">
                    <a:srgbClr val="000000">
                      <a:alpha val="43137"/>
                    </a:srgbClr>
                  </a:outerShdw>
                </a:effectLst>
                <a:latin typeface="Agency FB" pitchFamily="34" charset="0"/>
              </a:rPr>
              <a:t>corazón, el colon y otros órganos </a:t>
            </a:r>
          </a:p>
          <a:p>
            <a:r>
              <a:rPr lang="es-ES" dirty="0" smtClean="0">
                <a:solidFill>
                  <a:srgbClr val="FFFF00"/>
                </a:solidFill>
                <a:effectLst>
                  <a:outerShdw blurRad="38100" dist="38100" dir="2700000" algn="tl">
                    <a:srgbClr val="000000">
                      <a:alpha val="43137"/>
                    </a:srgbClr>
                  </a:outerShdw>
                </a:effectLst>
                <a:latin typeface="Agency FB" pitchFamily="34" charset="0"/>
              </a:rPr>
              <a:t>del cuerpo.</a:t>
            </a:r>
          </a:p>
          <a:p>
            <a:endParaRPr lang="es-ES" dirty="0">
              <a:solidFill>
                <a:srgbClr val="FFFF00"/>
              </a:solidFill>
              <a:effectLst>
                <a:outerShdw blurRad="38100" dist="38100" dir="2700000" algn="tl">
                  <a:srgbClr val="000000">
                    <a:alpha val="43137"/>
                  </a:srgbClr>
                </a:outerShdw>
              </a:effectLst>
              <a:latin typeface="Agency FB" pitchFamily="34" charset="0"/>
            </a:endParaRPr>
          </a:p>
        </p:txBody>
      </p:sp>
      <p:sp>
        <p:nvSpPr>
          <p:cNvPr id="4" name="3 CuadroTexto"/>
          <p:cNvSpPr txBox="1"/>
          <p:nvPr/>
        </p:nvSpPr>
        <p:spPr>
          <a:xfrm>
            <a:off x="2786050" y="571480"/>
            <a:ext cx="3674980"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CEREZAS: ÁCIDO ÚRICO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16200000" scaled="0"/>
          </a:gradFill>
        </p:spPr>
        <p:txBody>
          <a:bodyPr/>
          <a:lstStyle/>
          <a:p>
            <a:endParaRPr lang="es-ES" dirty="0"/>
          </a:p>
        </p:txBody>
      </p:sp>
      <p:pic>
        <p:nvPicPr>
          <p:cNvPr id="4" name="3 Imagen" descr="129590_salatka-owocowa.jpg"/>
          <p:cNvPicPr>
            <a:picLocks noChangeAspect="1"/>
          </p:cNvPicPr>
          <p:nvPr/>
        </p:nvPicPr>
        <p:blipFill>
          <a:blip r:embed="rId2"/>
          <a:stretch>
            <a:fillRect/>
          </a:stretch>
        </p:blipFill>
        <p:spPr>
          <a:xfrm>
            <a:off x="0" y="0"/>
            <a:ext cx="9144000" cy="6851309"/>
          </a:xfrm>
          <a:prstGeom prst="rect">
            <a:avLst/>
          </a:prstGeom>
        </p:spPr>
      </p:pic>
      <p:pic>
        <p:nvPicPr>
          <p:cNvPr id="5" name="4 Imagen" descr="shape.png"/>
          <p:cNvPicPr>
            <a:picLocks noChangeAspect="1"/>
          </p:cNvPicPr>
          <p:nvPr/>
        </p:nvPicPr>
        <p:blipFill>
          <a:blip r:embed="rId3"/>
          <a:stretch>
            <a:fillRect/>
          </a:stretch>
        </p:blipFill>
        <p:spPr>
          <a:xfrm>
            <a:off x="-357222" y="2500306"/>
            <a:ext cx="2162175" cy="1905000"/>
          </a:xfrm>
          <a:prstGeom prst="rect">
            <a:avLst/>
          </a:prstGeom>
        </p:spPr>
      </p:pic>
      <p:pic>
        <p:nvPicPr>
          <p:cNvPr id="6" name="5 Imagen" descr="shape.png"/>
          <p:cNvPicPr>
            <a:picLocks noChangeAspect="1"/>
          </p:cNvPicPr>
          <p:nvPr/>
        </p:nvPicPr>
        <p:blipFill>
          <a:blip r:embed="rId3"/>
          <a:stretch>
            <a:fillRect/>
          </a:stretch>
        </p:blipFill>
        <p:spPr>
          <a:xfrm>
            <a:off x="1071538" y="2500306"/>
            <a:ext cx="2162175" cy="1905000"/>
          </a:xfrm>
          <a:prstGeom prst="rect">
            <a:avLst/>
          </a:prstGeom>
        </p:spPr>
      </p:pic>
      <p:pic>
        <p:nvPicPr>
          <p:cNvPr id="7" name="6 Imagen" descr="shape.png"/>
          <p:cNvPicPr>
            <a:picLocks noChangeAspect="1"/>
          </p:cNvPicPr>
          <p:nvPr/>
        </p:nvPicPr>
        <p:blipFill>
          <a:blip r:embed="rId3"/>
          <a:stretch>
            <a:fillRect/>
          </a:stretch>
        </p:blipFill>
        <p:spPr>
          <a:xfrm>
            <a:off x="2428860" y="2500306"/>
            <a:ext cx="2162175" cy="1905000"/>
          </a:xfrm>
          <a:prstGeom prst="rect">
            <a:avLst/>
          </a:prstGeom>
        </p:spPr>
      </p:pic>
      <p:pic>
        <p:nvPicPr>
          <p:cNvPr id="8" name="7 Imagen" descr="shape.png"/>
          <p:cNvPicPr>
            <a:picLocks noChangeAspect="1"/>
          </p:cNvPicPr>
          <p:nvPr/>
        </p:nvPicPr>
        <p:blipFill>
          <a:blip r:embed="rId3"/>
          <a:stretch>
            <a:fillRect/>
          </a:stretch>
        </p:blipFill>
        <p:spPr>
          <a:xfrm>
            <a:off x="3857620" y="2500306"/>
            <a:ext cx="2162175" cy="1905000"/>
          </a:xfrm>
          <a:prstGeom prst="rect">
            <a:avLst/>
          </a:prstGeom>
        </p:spPr>
      </p:pic>
      <p:pic>
        <p:nvPicPr>
          <p:cNvPr id="9" name="8 Imagen" descr="shape.png"/>
          <p:cNvPicPr>
            <a:picLocks noChangeAspect="1"/>
          </p:cNvPicPr>
          <p:nvPr/>
        </p:nvPicPr>
        <p:blipFill>
          <a:blip r:embed="rId3"/>
          <a:stretch>
            <a:fillRect/>
          </a:stretch>
        </p:blipFill>
        <p:spPr>
          <a:xfrm>
            <a:off x="5214942" y="2500306"/>
            <a:ext cx="2162175" cy="1905000"/>
          </a:xfrm>
          <a:prstGeom prst="rect">
            <a:avLst/>
          </a:prstGeom>
        </p:spPr>
      </p:pic>
      <p:pic>
        <p:nvPicPr>
          <p:cNvPr id="10" name="9 Imagen" descr="shape.png"/>
          <p:cNvPicPr>
            <a:picLocks noChangeAspect="1"/>
          </p:cNvPicPr>
          <p:nvPr/>
        </p:nvPicPr>
        <p:blipFill>
          <a:blip r:embed="rId3"/>
          <a:stretch>
            <a:fillRect/>
          </a:stretch>
        </p:blipFill>
        <p:spPr>
          <a:xfrm>
            <a:off x="6643702" y="2500306"/>
            <a:ext cx="2162175" cy="1905000"/>
          </a:xfrm>
          <a:prstGeom prst="rect">
            <a:avLst/>
          </a:prstGeom>
        </p:spPr>
      </p:pic>
      <p:pic>
        <p:nvPicPr>
          <p:cNvPr id="11" name="10 Imagen" descr="shape.png"/>
          <p:cNvPicPr>
            <a:picLocks noChangeAspect="1"/>
          </p:cNvPicPr>
          <p:nvPr/>
        </p:nvPicPr>
        <p:blipFill>
          <a:blip r:embed="rId3"/>
          <a:stretch>
            <a:fillRect/>
          </a:stretch>
        </p:blipFill>
        <p:spPr>
          <a:xfrm>
            <a:off x="8001024" y="2500306"/>
            <a:ext cx="2162175" cy="1905000"/>
          </a:xfrm>
          <a:prstGeom prst="rect">
            <a:avLst/>
          </a:prstGeom>
        </p:spPr>
      </p:pic>
      <p:pic>
        <p:nvPicPr>
          <p:cNvPr id="12" name="11 Imagen" descr="B7LJ_7eCAAETwTC.jpg large.jpg"/>
          <p:cNvPicPr>
            <a:picLocks noChangeAspect="1"/>
          </p:cNvPicPr>
          <p:nvPr/>
        </p:nvPicPr>
        <p:blipFill>
          <a:blip r:embed="rId4"/>
          <a:stretch>
            <a:fillRect/>
          </a:stretch>
        </p:blipFill>
        <p:spPr>
          <a:xfrm>
            <a:off x="0" y="0"/>
            <a:ext cx="9786974"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5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5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5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5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5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9" dur="5000" fill="hold"/>
                                        <p:tgtEl>
                                          <p:spTgt spid="11"/>
                                        </p:tgtEl>
                                        <p:attrNameLst>
                                          <p:attrName>ppt_y</p:attrName>
                                        </p:attrNameLst>
                                      </p:cBhvr>
                                      <p:tavLst>
                                        <p:tav tm="0" fmla="#ppt_y+(sin(-2*pi*(1-$))*-#ppt_x+cos(-2*pi*(1-$))*(1-#ppt_y))*(1-$)">
                                          <p:val>
                                            <p:fltVal val="0"/>
                                          </p:val>
                                        </p:tav>
                                        <p:tav tm="100000">
                                          <p:val>
                                            <p:fltVal val="1"/>
                                          </p:val>
                                        </p:tav>
                                      </p:tavLst>
                                    </p:anim>
                                  </p:childTnLst>
                                </p:cTn>
                              </p:par>
                              <p:par>
                                <p:cTn id="50" presetID="2" presetClass="entr" presetSubtype="8"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0" fill="hold"/>
                                        <p:tgtEl>
                                          <p:spTgt spid="5"/>
                                        </p:tgtEl>
                                        <p:attrNameLst>
                                          <p:attrName>ppt_x</p:attrName>
                                        </p:attrNameLst>
                                      </p:cBhvr>
                                      <p:tavLst>
                                        <p:tav tm="0">
                                          <p:val>
                                            <p:strVal val="0-#ppt_w/2"/>
                                          </p:val>
                                        </p:tav>
                                        <p:tav tm="100000">
                                          <p:val>
                                            <p:strVal val="#ppt_x"/>
                                          </p:val>
                                        </p:tav>
                                      </p:tavLst>
                                    </p:anim>
                                    <p:anim calcmode="lin" valueType="num">
                                      <p:cBhvr additive="base">
                                        <p:cTn id="53" dur="5000" fill="hold"/>
                                        <p:tgtEl>
                                          <p:spTgt spid="5"/>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5000" fill="hold"/>
                                        <p:tgtEl>
                                          <p:spTgt spid="6"/>
                                        </p:tgtEl>
                                        <p:attrNameLst>
                                          <p:attrName>ppt_x</p:attrName>
                                        </p:attrNameLst>
                                      </p:cBhvr>
                                      <p:tavLst>
                                        <p:tav tm="0">
                                          <p:val>
                                            <p:strVal val="1+#ppt_w/2"/>
                                          </p:val>
                                        </p:tav>
                                        <p:tav tm="100000">
                                          <p:val>
                                            <p:strVal val="#ppt_x"/>
                                          </p:val>
                                        </p:tav>
                                      </p:tavLst>
                                    </p:anim>
                                    <p:anim calcmode="lin" valueType="num">
                                      <p:cBhvr additive="base">
                                        <p:cTn id="57" dur="5000" fill="hold"/>
                                        <p:tgtEl>
                                          <p:spTgt spid="6"/>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5000" fill="hold"/>
                                        <p:tgtEl>
                                          <p:spTgt spid="7"/>
                                        </p:tgtEl>
                                        <p:attrNameLst>
                                          <p:attrName>ppt_x</p:attrName>
                                        </p:attrNameLst>
                                      </p:cBhvr>
                                      <p:tavLst>
                                        <p:tav tm="0">
                                          <p:val>
                                            <p:strVal val="0-#ppt_w/2"/>
                                          </p:val>
                                        </p:tav>
                                        <p:tav tm="100000">
                                          <p:val>
                                            <p:strVal val="#ppt_x"/>
                                          </p:val>
                                        </p:tav>
                                      </p:tavLst>
                                    </p:anim>
                                    <p:anim calcmode="lin" valueType="num">
                                      <p:cBhvr additive="base">
                                        <p:cTn id="61" dur="5000" fill="hold"/>
                                        <p:tgtEl>
                                          <p:spTgt spid="7"/>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additive="base">
                                        <p:cTn id="64" dur="5000" fill="hold"/>
                                        <p:tgtEl>
                                          <p:spTgt spid="8"/>
                                        </p:tgtEl>
                                        <p:attrNameLst>
                                          <p:attrName>ppt_x</p:attrName>
                                        </p:attrNameLst>
                                      </p:cBhvr>
                                      <p:tavLst>
                                        <p:tav tm="0">
                                          <p:val>
                                            <p:strVal val="1+#ppt_w/2"/>
                                          </p:val>
                                        </p:tav>
                                        <p:tav tm="100000">
                                          <p:val>
                                            <p:strVal val="#ppt_x"/>
                                          </p:val>
                                        </p:tav>
                                      </p:tavLst>
                                    </p:anim>
                                    <p:anim calcmode="lin" valueType="num">
                                      <p:cBhvr additive="base">
                                        <p:cTn id="65" dur="5000" fill="hold"/>
                                        <p:tgtEl>
                                          <p:spTgt spid="8"/>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0" fill="hold"/>
                                        <p:tgtEl>
                                          <p:spTgt spid="9"/>
                                        </p:tgtEl>
                                        <p:attrNameLst>
                                          <p:attrName>ppt_x</p:attrName>
                                        </p:attrNameLst>
                                      </p:cBhvr>
                                      <p:tavLst>
                                        <p:tav tm="0">
                                          <p:val>
                                            <p:strVal val="0-#ppt_w/2"/>
                                          </p:val>
                                        </p:tav>
                                        <p:tav tm="100000">
                                          <p:val>
                                            <p:strVal val="#ppt_x"/>
                                          </p:val>
                                        </p:tav>
                                      </p:tavLst>
                                    </p:anim>
                                    <p:anim calcmode="lin" valueType="num">
                                      <p:cBhvr additive="base">
                                        <p:cTn id="69" dur="5000" fill="hold"/>
                                        <p:tgtEl>
                                          <p:spTgt spid="9"/>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0" fill="hold"/>
                                        <p:tgtEl>
                                          <p:spTgt spid="10"/>
                                        </p:tgtEl>
                                        <p:attrNameLst>
                                          <p:attrName>ppt_x</p:attrName>
                                        </p:attrNameLst>
                                      </p:cBhvr>
                                      <p:tavLst>
                                        <p:tav tm="0">
                                          <p:val>
                                            <p:strVal val="1+#ppt_w/2"/>
                                          </p:val>
                                        </p:tav>
                                        <p:tav tm="100000">
                                          <p:val>
                                            <p:strVal val="#ppt_x"/>
                                          </p:val>
                                        </p:tav>
                                      </p:tavLst>
                                    </p:anim>
                                    <p:anim calcmode="lin" valueType="num">
                                      <p:cBhvr additive="base">
                                        <p:cTn id="73" dur="5000" fill="hold"/>
                                        <p:tgtEl>
                                          <p:spTgt spid="10"/>
                                        </p:tgtEl>
                                        <p:attrNameLst>
                                          <p:attrName>ppt_y</p:attrName>
                                        </p:attrNameLst>
                                      </p:cBhvr>
                                      <p:tavLst>
                                        <p:tav tm="0">
                                          <p:val>
                                            <p:strVal val="#ppt_y"/>
                                          </p:val>
                                        </p:tav>
                                        <p:tav tm="100000">
                                          <p:val>
                                            <p:strVal val="#ppt_y"/>
                                          </p:val>
                                        </p:tav>
                                      </p:tavLst>
                                    </p:anim>
                                  </p:childTnLst>
                                </p:cTn>
                              </p:par>
                              <p:par>
                                <p:cTn id="74" presetID="2" presetClass="entr" presetSubtype="8"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additive="base">
                                        <p:cTn id="76" dur="5000" fill="hold"/>
                                        <p:tgtEl>
                                          <p:spTgt spid="11"/>
                                        </p:tgtEl>
                                        <p:attrNameLst>
                                          <p:attrName>ppt_x</p:attrName>
                                        </p:attrNameLst>
                                      </p:cBhvr>
                                      <p:tavLst>
                                        <p:tav tm="0">
                                          <p:val>
                                            <p:strVal val="0-#ppt_w/2"/>
                                          </p:val>
                                        </p:tav>
                                        <p:tav tm="100000">
                                          <p:val>
                                            <p:strVal val="#ppt_x"/>
                                          </p:val>
                                        </p:tav>
                                      </p:tavLst>
                                    </p:anim>
                                    <p:anim calcmode="lin" valueType="num">
                                      <p:cBhvr additive="base">
                                        <p:cTn id="77" dur="5000" fill="hold"/>
                                        <p:tgtEl>
                                          <p:spTgt spid="11"/>
                                        </p:tgtEl>
                                        <p:attrNameLst>
                                          <p:attrName>ppt_y</p:attrName>
                                        </p:attrNameLst>
                                      </p:cBhvr>
                                      <p:tavLst>
                                        <p:tav tm="0">
                                          <p:val>
                                            <p:strVal val="#ppt_y"/>
                                          </p:val>
                                        </p:tav>
                                        <p:tav tm="100000">
                                          <p:val>
                                            <p:strVal val="#ppt_y"/>
                                          </p:val>
                                        </p:tav>
                                      </p:tavLst>
                                    </p:anim>
                                  </p:childTnLst>
                                </p:cTn>
                              </p:par>
                            </p:childTnLst>
                          </p:cTn>
                        </p:par>
                        <p:par>
                          <p:cTn id="78" fill="hold">
                            <p:stCondLst>
                              <p:cond delay="5000"/>
                            </p:stCondLst>
                            <p:childTnLst>
                              <p:par>
                                <p:cTn id="79" presetID="15" presetClass="exit" presetSubtype="0" fill="hold" nodeType="afterEffect">
                                  <p:stCondLst>
                                    <p:cond delay="0"/>
                                  </p:stCondLst>
                                  <p:childTnLst>
                                    <p:anim calcmode="lin" valueType="num">
                                      <p:cBhvr>
                                        <p:cTn id="80" dur="5000"/>
                                        <p:tgtEl>
                                          <p:spTgt spid="5"/>
                                        </p:tgtEl>
                                        <p:attrNameLst>
                                          <p:attrName>ppt_w</p:attrName>
                                        </p:attrNameLst>
                                      </p:cBhvr>
                                      <p:tavLst>
                                        <p:tav tm="0">
                                          <p:val>
                                            <p:strVal val="ppt_w"/>
                                          </p:val>
                                        </p:tav>
                                        <p:tav tm="100000">
                                          <p:val>
                                            <p:fltVal val="0"/>
                                          </p:val>
                                        </p:tav>
                                      </p:tavLst>
                                    </p:anim>
                                    <p:anim calcmode="lin" valueType="num">
                                      <p:cBhvr>
                                        <p:cTn id="81" dur="5000"/>
                                        <p:tgtEl>
                                          <p:spTgt spid="5"/>
                                        </p:tgtEl>
                                        <p:attrNameLst>
                                          <p:attrName>ppt_h</p:attrName>
                                        </p:attrNameLst>
                                      </p:cBhvr>
                                      <p:tavLst>
                                        <p:tav tm="0">
                                          <p:val>
                                            <p:strVal val="ppt_h"/>
                                          </p:val>
                                        </p:tav>
                                        <p:tav tm="100000">
                                          <p:val>
                                            <p:fltVal val="0"/>
                                          </p:val>
                                        </p:tav>
                                      </p:tavLst>
                                    </p:anim>
                                    <p:anim calcmode="lin" valueType="num">
                                      <p:cBhvr>
                                        <p:cTn id="82"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3"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4" dur="1" fill="hold">
                                          <p:stCondLst>
                                            <p:cond delay="4999"/>
                                          </p:stCondLst>
                                        </p:cTn>
                                        <p:tgtEl>
                                          <p:spTgt spid="5"/>
                                        </p:tgtEl>
                                        <p:attrNameLst>
                                          <p:attrName>style.visibility</p:attrName>
                                        </p:attrNameLst>
                                      </p:cBhvr>
                                      <p:to>
                                        <p:strVal val="hidden"/>
                                      </p:to>
                                    </p:set>
                                  </p:childTnLst>
                                </p:cTn>
                              </p:par>
                              <p:par>
                                <p:cTn id="85" presetID="15" presetClass="exit" presetSubtype="0" fill="hold" nodeType="withEffect">
                                  <p:stCondLst>
                                    <p:cond delay="0"/>
                                  </p:stCondLst>
                                  <p:childTnLst>
                                    <p:anim calcmode="lin" valueType="num">
                                      <p:cBhvr>
                                        <p:cTn id="86" dur="5000"/>
                                        <p:tgtEl>
                                          <p:spTgt spid="6"/>
                                        </p:tgtEl>
                                        <p:attrNameLst>
                                          <p:attrName>ppt_w</p:attrName>
                                        </p:attrNameLst>
                                      </p:cBhvr>
                                      <p:tavLst>
                                        <p:tav tm="0">
                                          <p:val>
                                            <p:strVal val="ppt_w"/>
                                          </p:val>
                                        </p:tav>
                                        <p:tav tm="100000">
                                          <p:val>
                                            <p:fltVal val="0"/>
                                          </p:val>
                                        </p:tav>
                                      </p:tavLst>
                                    </p:anim>
                                    <p:anim calcmode="lin" valueType="num">
                                      <p:cBhvr>
                                        <p:cTn id="87" dur="5000"/>
                                        <p:tgtEl>
                                          <p:spTgt spid="6"/>
                                        </p:tgtEl>
                                        <p:attrNameLst>
                                          <p:attrName>ppt_h</p:attrName>
                                        </p:attrNameLst>
                                      </p:cBhvr>
                                      <p:tavLst>
                                        <p:tav tm="0">
                                          <p:val>
                                            <p:strVal val="ppt_h"/>
                                          </p:val>
                                        </p:tav>
                                        <p:tav tm="100000">
                                          <p:val>
                                            <p:fltVal val="0"/>
                                          </p:val>
                                        </p:tav>
                                      </p:tavLst>
                                    </p:anim>
                                    <p:anim calcmode="lin" valueType="num">
                                      <p:cBhvr>
                                        <p:cTn id="88"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9"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0" dur="1" fill="hold">
                                          <p:stCondLst>
                                            <p:cond delay="4999"/>
                                          </p:stCondLst>
                                        </p:cTn>
                                        <p:tgtEl>
                                          <p:spTgt spid="6"/>
                                        </p:tgtEl>
                                        <p:attrNameLst>
                                          <p:attrName>style.visibility</p:attrName>
                                        </p:attrNameLst>
                                      </p:cBhvr>
                                      <p:to>
                                        <p:strVal val="hidden"/>
                                      </p:to>
                                    </p:set>
                                  </p:childTnLst>
                                </p:cTn>
                              </p:par>
                              <p:par>
                                <p:cTn id="91" presetID="15" presetClass="exit" presetSubtype="0" fill="hold" nodeType="withEffect">
                                  <p:stCondLst>
                                    <p:cond delay="0"/>
                                  </p:stCondLst>
                                  <p:childTnLst>
                                    <p:anim calcmode="lin" valueType="num">
                                      <p:cBhvr>
                                        <p:cTn id="92" dur="5000"/>
                                        <p:tgtEl>
                                          <p:spTgt spid="7"/>
                                        </p:tgtEl>
                                        <p:attrNameLst>
                                          <p:attrName>ppt_w</p:attrName>
                                        </p:attrNameLst>
                                      </p:cBhvr>
                                      <p:tavLst>
                                        <p:tav tm="0">
                                          <p:val>
                                            <p:strVal val="ppt_w"/>
                                          </p:val>
                                        </p:tav>
                                        <p:tav tm="100000">
                                          <p:val>
                                            <p:fltVal val="0"/>
                                          </p:val>
                                        </p:tav>
                                      </p:tavLst>
                                    </p:anim>
                                    <p:anim calcmode="lin" valueType="num">
                                      <p:cBhvr>
                                        <p:cTn id="93" dur="5000"/>
                                        <p:tgtEl>
                                          <p:spTgt spid="7"/>
                                        </p:tgtEl>
                                        <p:attrNameLst>
                                          <p:attrName>ppt_h</p:attrName>
                                        </p:attrNameLst>
                                      </p:cBhvr>
                                      <p:tavLst>
                                        <p:tav tm="0">
                                          <p:val>
                                            <p:strVal val="ppt_h"/>
                                          </p:val>
                                        </p:tav>
                                        <p:tav tm="100000">
                                          <p:val>
                                            <p:fltVal val="0"/>
                                          </p:val>
                                        </p:tav>
                                      </p:tavLst>
                                    </p:anim>
                                    <p:anim calcmode="lin" valueType="num">
                                      <p:cBhvr>
                                        <p:cTn id="94"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5"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6" dur="1" fill="hold">
                                          <p:stCondLst>
                                            <p:cond delay="4999"/>
                                          </p:stCondLst>
                                        </p:cTn>
                                        <p:tgtEl>
                                          <p:spTgt spid="7"/>
                                        </p:tgtEl>
                                        <p:attrNameLst>
                                          <p:attrName>style.visibility</p:attrName>
                                        </p:attrNameLst>
                                      </p:cBhvr>
                                      <p:to>
                                        <p:strVal val="hidden"/>
                                      </p:to>
                                    </p:set>
                                  </p:childTnLst>
                                </p:cTn>
                              </p:par>
                              <p:par>
                                <p:cTn id="97" presetID="15" presetClass="exit" presetSubtype="0" fill="hold" nodeType="withEffect">
                                  <p:stCondLst>
                                    <p:cond delay="0"/>
                                  </p:stCondLst>
                                  <p:childTnLst>
                                    <p:anim calcmode="lin" valueType="num">
                                      <p:cBhvr>
                                        <p:cTn id="98" dur="5000"/>
                                        <p:tgtEl>
                                          <p:spTgt spid="8"/>
                                        </p:tgtEl>
                                        <p:attrNameLst>
                                          <p:attrName>ppt_w</p:attrName>
                                        </p:attrNameLst>
                                      </p:cBhvr>
                                      <p:tavLst>
                                        <p:tav tm="0">
                                          <p:val>
                                            <p:strVal val="ppt_w"/>
                                          </p:val>
                                        </p:tav>
                                        <p:tav tm="100000">
                                          <p:val>
                                            <p:fltVal val="0"/>
                                          </p:val>
                                        </p:tav>
                                      </p:tavLst>
                                    </p:anim>
                                    <p:anim calcmode="lin" valueType="num">
                                      <p:cBhvr>
                                        <p:cTn id="99" dur="5000"/>
                                        <p:tgtEl>
                                          <p:spTgt spid="8"/>
                                        </p:tgtEl>
                                        <p:attrNameLst>
                                          <p:attrName>ppt_h</p:attrName>
                                        </p:attrNameLst>
                                      </p:cBhvr>
                                      <p:tavLst>
                                        <p:tav tm="0">
                                          <p:val>
                                            <p:strVal val="ppt_h"/>
                                          </p:val>
                                        </p:tav>
                                        <p:tav tm="100000">
                                          <p:val>
                                            <p:fltVal val="0"/>
                                          </p:val>
                                        </p:tav>
                                      </p:tavLst>
                                    </p:anim>
                                    <p:anim calcmode="lin" valueType="num">
                                      <p:cBhvr>
                                        <p:cTn id="100"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1"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2" dur="1" fill="hold">
                                          <p:stCondLst>
                                            <p:cond delay="4999"/>
                                          </p:stCondLst>
                                        </p:cTn>
                                        <p:tgtEl>
                                          <p:spTgt spid="8"/>
                                        </p:tgtEl>
                                        <p:attrNameLst>
                                          <p:attrName>style.visibility</p:attrName>
                                        </p:attrNameLst>
                                      </p:cBhvr>
                                      <p:to>
                                        <p:strVal val="hidden"/>
                                      </p:to>
                                    </p:set>
                                  </p:childTnLst>
                                </p:cTn>
                              </p:par>
                              <p:par>
                                <p:cTn id="103" presetID="15" presetClass="exit" presetSubtype="0" fill="hold" nodeType="withEffect">
                                  <p:stCondLst>
                                    <p:cond delay="0"/>
                                  </p:stCondLst>
                                  <p:childTnLst>
                                    <p:anim calcmode="lin" valueType="num">
                                      <p:cBhvr>
                                        <p:cTn id="104" dur="5000"/>
                                        <p:tgtEl>
                                          <p:spTgt spid="9"/>
                                        </p:tgtEl>
                                        <p:attrNameLst>
                                          <p:attrName>ppt_w</p:attrName>
                                        </p:attrNameLst>
                                      </p:cBhvr>
                                      <p:tavLst>
                                        <p:tav tm="0">
                                          <p:val>
                                            <p:strVal val="ppt_w"/>
                                          </p:val>
                                        </p:tav>
                                        <p:tav tm="100000">
                                          <p:val>
                                            <p:fltVal val="0"/>
                                          </p:val>
                                        </p:tav>
                                      </p:tavLst>
                                    </p:anim>
                                    <p:anim calcmode="lin" valueType="num">
                                      <p:cBhvr>
                                        <p:cTn id="105" dur="5000"/>
                                        <p:tgtEl>
                                          <p:spTgt spid="9"/>
                                        </p:tgtEl>
                                        <p:attrNameLst>
                                          <p:attrName>ppt_h</p:attrName>
                                        </p:attrNameLst>
                                      </p:cBhvr>
                                      <p:tavLst>
                                        <p:tav tm="0">
                                          <p:val>
                                            <p:strVal val="ppt_h"/>
                                          </p:val>
                                        </p:tav>
                                        <p:tav tm="100000">
                                          <p:val>
                                            <p:fltVal val="0"/>
                                          </p:val>
                                        </p:tav>
                                      </p:tavLst>
                                    </p:anim>
                                    <p:anim calcmode="lin" valueType="num">
                                      <p:cBhvr>
                                        <p:cTn id="106"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7"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8" dur="1" fill="hold">
                                          <p:stCondLst>
                                            <p:cond delay="4999"/>
                                          </p:stCondLst>
                                        </p:cTn>
                                        <p:tgtEl>
                                          <p:spTgt spid="9"/>
                                        </p:tgtEl>
                                        <p:attrNameLst>
                                          <p:attrName>style.visibility</p:attrName>
                                        </p:attrNameLst>
                                      </p:cBhvr>
                                      <p:to>
                                        <p:strVal val="hidden"/>
                                      </p:to>
                                    </p:set>
                                  </p:childTnLst>
                                </p:cTn>
                              </p:par>
                              <p:par>
                                <p:cTn id="109" presetID="15" presetClass="exit" presetSubtype="0" fill="hold" nodeType="withEffect">
                                  <p:stCondLst>
                                    <p:cond delay="0"/>
                                  </p:stCondLst>
                                  <p:childTnLst>
                                    <p:anim calcmode="lin" valueType="num">
                                      <p:cBhvr>
                                        <p:cTn id="110" dur="5000"/>
                                        <p:tgtEl>
                                          <p:spTgt spid="10"/>
                                        </p:tgtEl>
                                        <p:attrNameLst>
                                          <p:attrName>ppt_w</p:attrName>
                                        </p:attrNameLst>
                                      </p:cBhvr>
                                      <p:tavLst>
                                        <p:tav tm="0">
                                          <p:val>
                                            <p:strVal val="ppt_w"/>
                                          </p:val>
                                        </p:tav>
                                        <p:tav tm="100000">
                                          <p:val>
                                            <p:fltVal val="0"/>
                                          </p:val>
                                        </p:tav>
                                      </p:tavLst>
                                    </p:anim>
                                    <p:anim calcmode="lin" valueType="num">
                                      <p:cBhvr>
                                        <p:cTn id="111" dur="5000"/>
                                        <p:tgtEl>
                                          <p:spTgt spid="10"/>
                                        </p:tgtEl>
                                        <p:attrNameLst>
                                          <p:attrName>ppt_h</p:attrName>
                                        </p:attrNameLst>
                                      </p:cBhvr>
                                      <p:tavLst>
                                        <p:tav tm="0">
                                          <p:val>
                                            <p:strVal val="ppt_h"/>
                                          </p:val>
                                        </p:tav>
                                        <p:tav tm="100000">
                                          <p:val>
                                            <p:fltVal val="0"/>
                                          </p:val>
                                        </p:tav>
                                      </p:tavLst>
                                    </p:anim>
                                    <p:anim calcmode="lin" valueType="num">
                                      <p:cBhvr>
                                        <p:cTn id="112" dur="5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3" dur="5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4" dur="1" fill="hold">
                                          <p:stCondLst>
                                            <p:cond delay="4999"/>
                                          </p:stCondLst>
                                        </p:cTn>
                                        <p:tgtEl>
                                          <p:spTgt spid="10"/>
                                        </p:tgtEl>
                                        <p:attrNameLst>
                                          <p:attrName>style.visibility</p:attrName>
                                        </p:attrNameLst>
                                      </p:cBhvr>
                                      <p:to>
                                        <p:strVal val="hidden"/>
                                      </p:to>
                                    </p:set>
                                  </p:childTnLst>
                                </p:cTn>
                              </p:par>
                              <p:par>
                                <p:cTn id="115" presetID="15" presetClass="exit" presetSubtype="0" fill="hold" nodeType="withEffect">
                                  <p:stCondLst>
                                    <p:cond delay="0"/>
                                  </p:stCondLst>
                                  <p:childTnLst>
                                    <p:anim calcmode="lin" valueType="num">
                                      <p:cBhvr>
                                        <p:cTn id="116" dur="5000"/>
                                        <p:tgtEl>
                                          <p:spTgt spid="11"/>
                                        </p:tgtEl>
                                        <p:attrNameLst>
                                          <p:attrName>ppt_w</p:attrName>
                                        </p:attrNameLst>
                                      </p:cBhvr>
                                      <p:tavLst>
                                        <p:tav tm="0">
                                          <p:val>
                                            <p:strVal val="ppt_w"/>
                                          </p:val>
                                        </p:tav>
                                        <p:tav tm="100000">
                                          <p:val>
                                            <p:fltVal val="0"/>
                                          </p:val>
                                        </p:tav>
                                      </p:tavLst>
                                    </p:anim>
                                    <p:anim calcmode="lin" valueType="num">
                                      <p:cBhvr>
                                        <p:cTn id="117" dur="5000"/>
                                        <p:tgtEl>
                                          <p:spTgt spid="11"/>
                                        </p:tgtEl>
                                        <p:attrNameLst>
                                          <p:attrName>ppt_h</p:attrName>
                                        </p:attrNameLst>
                                      </p:cBhvr>
                                      <p:tavLst>
                                        <p:tav tm="0">
                                          <p:val>
                                            <p:strVal val="ppt_h"/>
                                          </p:val>
                                        </p:tav>
                                        <p:tav tm="100000">
                                          <p:val>
                                            <p:fltVal val="0"/>
                                          </p:val>
                                        </p:tav>
                                      </p:tavLst>
                                    </p:anim>
                                    <p:anim calcmode="lin" valueType="num">
                                      <p:cBhvr>
                                        <p:cTn id="118" dur="5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9" dur="5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0" dur="1" fill="hold">
                                          <p:stCondLst>
                                            <p:cond delay="4999"/>
                                          </p:stCondLst>
                                        </p:cTn>
                                        <p:tgtEl>
                                          <p:spTgt spid="11"/>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5"/>
                                        </p:tgtEl>
                                        <p:attrNameLst>
                                          <p:attrName>ppt_x</p:attrName>
                                        </p:attrNameLst>
                                      </p:cBhvr>
                                      <p:tavLst>
                                        <p:tav tm="0">
                                          <p:val>
                                            <p:strVal val="ppt_x"/>
                                          </p:val>
                                        </p:tav>
                                        <p:tav tm="100000">
                                          <p:val>
                                            <p:strVal val="0-ppt_w/2"/>
                                          </p:val>
                                        </p:tav>
                                      </p:tavLst>
                                    </p:anim>
                                    <p:anim calcmode="lin" valueType="num">
                                      <p:cBhvr additive="base">
                                        <p:cTn id="123" dur="5000"/>
                                        <p:tgtEl>
                                          <p:spTgt spid="5"/>
                                        </p:tgtEl>
                                        <p:attrNameLst>
                                          <p:attrName>ppt_y</p:attrName>
                                        </p:attrNameLst>
                                      </p:cBhvr>
                                      <p:tavLst>
                                        <p:tav tm="0">
                                          <p:val>
                                            <p:strVal val="ppt_y"/>
                                          </p:val>
                                        </p:tav>
                                        <p:tav tm="100000">
                                          <p:val>
                                            <p:strVal val="ppt_y"/>
                                          </p:val>
                                        </p:tav>
                                      </p:tavLst>
                                    </p:anim>
                                    <p:set>
                                      <p:cBhvr>
                                        <p:cTn id="124" dur="1" fill="hold">
                                          <p:stCondLst>
                                            <p:cond delay="4999"/>
                                          </p:stCondLst>
                                        </p:cTn>
                                        <p:tgtEl>
                                          <p:spTgt spid="5"/>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5000"/>
                                        <p:tgtEl>
                                          <p:spTgt spid="6"/>
                                        </p:tgtEl>
                                        <p:attrNameLst>
                                          <p:attrName>ppt_x</p:attrName>
                                        </p:attrNameLst>
                                      </p:cBhvr>
                                      <p:tavLst>
                                        <p:tav tm="0">
                                          <p:val>
                                            <p:strVal val="ppt_x"/>
                                          </p:val>
                                        </p:tav>
                                        <p:tav tm="100000">
                                          <p:val>
                                            <p:strVal val="1+ppt_w/2"/>
                                          </p:val>
                                        </p:tav>
                                      </p:tavLst>
                                    </p:anim>
                                    <p:anim calcmode="lin" valueType="num">
                                      <p:cBhvr additive="base">
                                        <p:cTn id="127" dur="5000"/>
                                        <p:tgtEl>
                                          <p:spTgt spid="6"/>
                                        </p:tgtEl>
                                        <p:attrNameLst>
                                          <p:attrName>ppt_y</p:attrName>
                                        </p:attrNameLst>
                                      </p:cBhvr>
                                      <p:tavLst>
                                        <p:tav tm="0">
                                          <p:val>
                                            <p:strVal val="ppt_y"/>
                                          </p:val>
                                        </p:tav>
                                        <p:tav tm="100000">
                                          <p:val>
                                            <p:strVal val="ppt_y"/>
                                          </p:val>
                                        </p:tav>
                                      </p:tavLst>
                                    </p:anim>
                                    <p:set>
                                      <p:cBhvr>
                                        <p:cTn id="128" dur="1" fill="hold">
                                          <p:stCondLst>
                                            <p:cond delay="4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7"/>
                                        </p:tgtEl>
                                        <p:attrNameLst>
                                          <p:attrName>ppt_x</p:attrName>
                                        </p:attrNameLst>
                                      </p:cBhvr>
                                      <p:tavLst>
                                        <p:tav tm="0">
                                          <p:val>
                                            <p:strVal val="ppt_x"/>
                                          </p:val>
                                        </p:tav>
                                        <p:tav tm="100000">
                                          <p:val>
                                            <p:strVal val="0-ppt_w/2"/>
                                          </p:val>
                                        </p:tav>
                                      </p:tavLst>
                                    </p:anim>
                                    <p:anim calcmode="lin" valueType="num">
                                      <p:cBhvr additive="base">
                                        <p:cTn id="131" dur="5000"/>
                                        <p:tgtEl>
                                          <p:spTgt spid="7"/>
                                        </p:tgtEl>
                                        <p:attrNameLst>
                                          <p:attrName>ppt_y</p:attrName>
                                        </p:attrNameLst>
                                      </p:cBhvr>
                                      <p:tavLst>
                                        <p:tav tm="0">
                                          <p:val>
                                            <p:strVal val="ppt_y"/>
                                          </p:val>
                                        </p:tav>
                                        <p:tav tm="100000">
                                          <p:val>
                                            <p:strVal val="ppt_y"/>
                                          </p:val>
                                        </p:tav>
                                      </p:tavLst>
                                    </p:anim>
                                    <p:set>
                                      <p:cBhvr>
                                        <p:cTn id="132" dur="1" fill="hold">
                                          <p:stCondLst>
                                            <p:cond delay="4999"/>
                                          </p:stCondLst>
                                        </p:cTn>
                                        <p:tgtEl>
                                          <p:spTgt spid="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5000"/>
                                        <p:tgtEl>
                                          <p:spTgt spid="8"/>
                                        </p:tgtEl>
                                        <p:attrNameLst>
                                          <p:attrName>ppt_x</p:attrName>
                                        </p:attrNameLst>
                                      </p:cBhvr>
                                      <p:tavLst>
                                        <p:tav tm="0">
                                          <p:val>
                                            <p:strVal val="ppt_x"/>
                                          </p:val>
                                        </p:tav>
                                        <p:tav tm="100000">
                                          <p:val>
                                            <p:strVal val="1+ppt_w/2"/>
                                          </p:val>
                                        </p:tav>
                                      </p:tavLst>
                                    </p:anim>
                                    <p:anim calcmode="lin" valueType="num">
                                      <p:cBhvr additive="base">
                                        <p:cTn id="135" dur="5000"/>
                                        <p:tgtEl>
                                          <p:spTgt spid="8"/>
                                        </p:tgtEl>
                                        <p:attrNameLst>
                                          <p:attrName>ppt_y</p:attrName>
                                        </p:attrNameLst>
                                      </p:cBhvr>
                                      <p:tavLst>
                                        <p:tav tm="0">
                                          <p:val>
                                            <p:strVal val="ppt_y"/>
                                          </p:val>
                                        </p:tav>
                                        <p:tav tm="100000">
                                          <p:val>
                                            <p:strVal val="ppt_y"/>
                                          </p:val>
                                        </p:tav>
                                      </p:tavLst>
                                    </p:anim>
                                    <p:set>
                                      <p:cBhvr>
                                        <p:cTn id="136" dur="1" fill="hold">
                                          <p:stCondLst>
                                            <p:cond delay="4999"/>
                                          </p:stCondLst>
                                        </p:cTn>
                                        <p:tgtEl>
                                          <p:spTgt spid="8"/>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9"/>
                                        </p:tgtEl>
                                        <p:attrNameLst>
                                          <p:attrName>ppt_x</p:attrName>
                                        </p:attrNameLst>
                                      </p:cBhvr>
                                      <p:tavLst>
                                        <p:tav tm="0">
                                          <p:val>
                                            <p:strVal val="ppt_x"/>
                                          </p:val>
                                        </p:tav>
                                        <p:tav tm="100000">
                                          <p:val>
                                            <p:strVal val="0-ppt_w/2"/>
                                          </p:val>
                                        </p:tav>
                                      </p:tavLst>
                                    </p:anim>
                                    <p:anim calcmode="lin" valueType="num">
                                      <p:cBhvr additive="base">
                                        <p:cTn id="139" dur="5000"/>
                                        <p:tgtEl>
                                          <p:spTgt spid="9"/>
                                        </p:tgtEl>
                                        <p:attrNameLst>
                                          <p:attrName>ppt_y</p:attrName>
                                        </p:attrNameLst>
                                      </p:cBhvr>
                                      <p:tavLst>
                                        <p:tav tm="0">
                                          <p:val>
                                            <p:strVal val="ppt_y"/>
                                          </p:val>
                                        </p:tav>
                                        <p:tav tm="100000">
                                          <p:val>
                                            <p:strVal val="ppt_y"/>
                                          </p:val>
                                        </p:tav>
                                      </p:tavLst>
                                    </p:anim>
                                    <p:set>
                                      <p:cBhvr>
                                        <p:cTn id="140" dur="1" fill="hold">
                                          <p:stCondLst>
                                            <p:cond delay="4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5000"/>
                                        <p:tgtEl>
                                          <p:spTgt spid="10"/>
                                        </p:tgtEl>
                                        <p:attrNameLst>
                                          <p:attrName>ppt_x</p:attrName>
                                        </p:attrNameLst>
                                      </p:cBhvr>
                                      <p:tavLst>
                                        <p:tav tm="0">
                                          <p:val>
                                            <p:strVal val="ppt_x"/>
                                          </p:val>
                                        </p:tav>
                                        <p:tav tm="100000">
                                          <p:val>
                                            <p:strVal val="1+ppt_w/2"/>
                                          </p:val>
                                        </p:tav>
                                      </p:tavLst>
                                    </p:anim>
                                    <p:anim calcmode="lin" valueType="num">
                                      <p:cBhvr additive="base">
                                        <p:cTn id="143" dur="5000"/>
                                        <p:tgtEl>
                                          <p:spTgt spid="10"/>
                                        </p:tgtEl>
                                        <p:attrNameLst>
                                          <p:attrName>ppt_y</p:attrName>
                                        </p:attrNameLst>
                                      </p:cBhvr>
                                      <p:tavLst>
                                        <p:tav tm="0">
                                          <p:val>
                                            <p:strVal val="ppt_y"/>
                                          </p:val>
                                        </p:tav>
                                        <p:tav tm="100000">
                                          <p:val>
                                            <p:strVal val="ppt_y"/>
                                          </p:val>
                                        </p:tav>
                                      </p:tavLst>
                                    </p:anim>
                                    <p:set>
                                      <p:cBhvr>
                                        <p:cTn id="144" dur="1" fill="hold">
                                          <p:stCondLst>
                                            <p:cond delay="4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1"/>
                                        </p:tgtEl>
                                        <p:attrNameLst>
                                          <p:attrName>ppt_x</p:attrName>
                                        </p:attrNameLst>
                                      </p:cBhvr>
                                      <p:tavLst>
                                        <p:tav tm="0">
                                          <p:val>
                                            <p:strVal val="ppt_x"/>
                                          </p:val>
                                        </p:tav>
                                        <p:tav tm="100000">
                                          <p:val>
                                            <p:strVal val="0-ppt_w/2"/>
                                          </p:val>
                                        </p:tav>
                                      </p:tavLst>
                                    </p:anim>
                                    <p:anim calcmode="lin" valueType="num">
                                      <p:cBhvr additive="base">
                                        <p:cTn id="147" dur="5000"/>
                                        <p:tgtEl>
                                          <p:spTgt spid="11"/>
                                        </p:tgtEl>
                                        <p:attrNameLst>
                                          <p:attrName>ppt_y</p:attrName>
                                        </p:attrNameLst>
                                      </p:cBhvr>
                                      <p:tavLst>
                                        <p:tav tm="0">
                                          <p:val>
                                            <p:strVal val="ppt_y"/>
                                          </p:val>
                                        </p:tav>
                                        <p:tav tm="100000">
                                          <p:val>
                                            <p:strVal val="ppt_y"/>
                                          </p:val>
                                        </p:tav>
                                      </p:tavLst>
                                    </p:anim>
                                    <p:set>
                                      <p:cBhvr>
                                        <p:cTn id="148" dur="1" fill="hold">
                                          <p:stCondLst>
                                            <p:cond delay="4999"/>
                                          </p:stCondLst>
                                        </p:cTn>
                                        <p:tgtEl>
                                          <p:spTgt spid="11"/>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5000" fill="hold"/>
                                        <p:tgtEl>
                                          <p:spTgt spid="4"/>
                                        </p:tgtEl>
                                        <p:attrNameLst>
                                          <p:attrName>ppt_w</p:attrName>
                                        </p:attrNameLst>
                                      </p:cBhvr>
                                      <p:tavLst>
                                        <p:tav tm="0">
                                          <p:val>
                                            <p:strVal val="4/3*#ppt_w"/>
                                          </p:val>
                                        </p:tav>
                                        <p:tav tm="100000">
                                          <p:val>
                                            <p:strVal val="#ppt_w"/>
                                          </p:val>
                                        </p:tav>
                                      </p:tavLst>
                                    </p:anim>
                                    <p:anim calcmode="lin" valueType="num">
                                      <p:cBhvr>
                                        <p:cTn id="152" dur="5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145265_sok-grejpfrutowy-grejpfruty.jpg"/>
          <p:cNvPicPr>
            <a:picLocks noChangeAspect="1"/>
          </p:cNvPicPr>
          <p:nvPr/>
        </p:nvPicPr>
        <p:blipFill>
          <a:blip r:embed="rId2"/>
          <a:stretch>
            <a:fillRect/>
          </a:stretch>
        </p:blipFill>
        <p:spPr>
          <a:xfrm>
            <a:off x="0" y="0"/>
            <a:ext cx="9144000" cy="6851309"/>
          </a:xfrm>
          <a:prstGeom prst="rect">
            <a:avLst/>
          </a:prstGeom>
        </p:spPr>
      </p:pic>
      <p:pic>
        <p:nvPicPr>
          <p:cNvPr id="5" name="4 Imagen" descr="Drawingj.png"/>
          <p:cNvPicPr>
            <a:picLocks noChangeAspect="1"/>
          </p:cNvPicPr>
          <p:nvPr/>
        </p:nvPicPr>
        <p:blipFill>
          <a:blip r:embed="rId3"/>
          <a:stretch>
            <a:fillRect/>
          </a:stretch>
        </p:blipFill>
        <p:spPr>
          <a:xfrm>
            <a:off x="7170137" y="1"/>
            <a:ext cx="1973863" cy="2000240"/>
          </a:xfrm>
          <a:prstGeom prst="rect">
            <a:avLst/>
          </a:prstGeom>
        </p:spPr>
      </p:pic>
      <p:pic>
        <p:nvPicPr>
          <p:cNvPr id="8" name="7 Imagen" descr="Drawingj.png"/>
          <p:cNvPicPr>
            <a:picLocks noChangeAspect="1"/>
          </p:cNvPicPr>
          <p:nvPr/>
        </p:nvPicPr>
        <p:blipFill>
          <a:blip r:embed="rId3"/>
          <a:stretch>
            <a:fillRect/>
          </a:stretch>
        </p:blipFill>
        <p:spPr>
          <a:xfrm>
            <a:off x="0" y="0"/>
            <a:ext cx="1973863" cy="2000240"/>
          </a:xfrm>
          <a:prstGeom prst="rect">
            <a:avLst/>
          </a:prstGeom>
        </p:spPr>
      </p:pic>
      <p:pic>
        <p:nvPicPr>
          <p:cNvPr id="9" name="8 Imagen" descr="Drawingj.png"/>
          <p:cNvPicPr>
            <a:picLocks noChangeAspect="1"/>
          </p:cNvPicPr>
          <p:nvPr/>
        </p:nvPicPr>
        <p:blipFill>
          <a:blip r:embed="rId3"/>
          <a:stretch>
            <a:fillRect/>
          </a:stretch>
        </p:blipFill>
        <p:spPr>
          <a:xfrm rot="20764721">
            <a:off x="6212388" y="1422491"/>
            <a:ext cx="1973863" cy="2000240"/>
          </a:xfrm>
          <a:prstGeom prst="rect">
            <a:avLst/>
          </a:prstGeom>
        </p:spPr>
      </p:pic>
      <p:pic>
        <p:nvPicPr>
          <p:cNvPr id="10" name="9 Imagen" descr="Drawingj.png"/>
          <p:cNvPicPr>
            <a:picLocks noChangeAspect="1"/>
          </p:cNvPicPr>
          <p:nvPr/>
        </p:nvPicPr>
        <p:blipFill>
          <a:blip r:embed="rId3"/>
          <a:stretch>
            <a:fillRect/>
          </a:stretch>
        </p:blipFill>
        <p:spPr>
          <a:xfrm rot="20837655">
            <a:off x="552961" y="1407001"/>
            <a:ext cx="1973863" cy="2000240"/>
          </a:xfrm>
          <a:prstGeom prst="rect">
            <a:avLst/>
          </a:prstGeom>
        </p:spPr>
      </p:pic>
      <p:pic>
        <p:nvPicPr>
          <p:cNvPr id="11" name="10 Imagen" descr="Drawingj.png"/>
          <p:cNvPicPr>
            <a:picLocks noChangeAspect="1"/>
          </p:cNvPicPr>
          <p:nvPr/>
        </p:nvPicPr>
        <p:blipFill>
          <a:blip r:embed="rId3"/>
          <a:stretch>
            <a:fillRect/>
          </a:stretch>
        </p:blipFill>
        <p:spPr>
          <a:xfrm rot="20837655">
            <a:off x="1481654" y="2978637"/>
            <a:ext cx="1973863" cy="2000240"/>
          </a:xfrm>
          <a:prstGeom prst="rect">
            <a:avLst/>
          </a:prstGeom>
        </p:spPr>
      </p:pic>
      <p:pic>
        <p:nvPicPr>
          <p:cNvPr id="12" name="11 Imagen" descr="Drawingj.png"/>
          <p:cNvPicPr>
            <a:picLocks noChangeAspect="1"/>
          </p:cNvPicPr>
          <p:nvPr/>
        </p:nvPicPr>
        <p:blipFill>
          <a:blip r:embed="rId3"/>
          <a:stretch>
            <a:fillRect/>
          </a:stretch>
        </p:blipFill>
        <p:spPr>
          <a:xfrm>
            <a:off x="5357818" y="3000372"/>
            <a:ext cx="1973863" cy="2000240"/>
          </a:xfrm>
          <a:prstGeom prst="rect">
            <a:avLst/>
          </a:prstGeom>
        </p:spPr>
      </p:pic>
      <p:pic>
        <p:nvPicPr>
          <p:cNvPr id="13" name="12 Imagen" descr="Drawingj.png"/>
          <p:cNvPicPr>
            <a:picLocks noChangeAspect="1"/>
          </p:cNvPicPr>
          <p:nvPr/>
        </p:nvPicPr>
        <p:blipFill>
          <a:blip r:embed="rId3"/>
          <a:stretch>
            <a:fillRect/>
          </a:stretch>
        </p:blipFill>
        <p:spPr>
          <a:xfrm rot="20764721">
            <a:off x="4426440" y="4649691"/>
            <a:ext cx="1973863" cy="2000240"/>
          </a:xfrm>
          <a:prstGeom prst="rect">
            <a:avLst/>
          </a:prstGeom>
        </p:spPr>
      </p:pic>
      <p:pic>
        <p:nvPicPr>
          <p:cNvPr id="14" name="13 Imagen" descr="Drawingj.png"/>
          <p:cNvPicPr>
            <a:picLocks noChangeAspect="1"/>
          </p:cNvPicPr>
          <p:nvPr/>
        </p:nvPicPr>
        <p:blipFill>
          <a:blip r:embed="rId3"/>
          <a:stretch>
            <a:fillRect/>
          </a:stretch>
        </p:blipFill>
        <p:spPr>
          <a:xfrm rot="20837655">
            <a:off x="2624662" y="4665181"/>
            <a:ext cx="1973863" cy="2000240"/>
          </a:xfrm>
          <a:prstGeom prst="rect">
            <a:avLst/>
          </a:prstGeom>
        </p:spPr>
      </p:pic>
      <p:pic>
        <p:nvPicPr>
          <p:cNvPr id="15" name="14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1+#ppt_w/2"/>
                                          </p:val>
                                        </p:tav>
                                        <p:tav tm="100000">
                                          <p:val>
                                            <p:strVal val="#ppt_x"/>
                                          </p:val>
                                        </p:tav>
                                      </p:tavLst>
                                    </p:anim>
                                    <p:anim calcmode="lin" valueType="num">
                                      <p:cBhvr additive="base">
                                        <p:cTn id="23" dur="3000" fill="hold"/>
                                        <p:tgtEl>
                                          <p:spTgt spid="14"/>
                                        </p:tgtEl>
                                        <p:attrNameLst>
                                          <p:attrName>ppt_y</p:attrName>
                                        </p:attrNameLst>
                                      </p:cBhvr>
                                      <p:tavLst>
                                        <p:tav tm="0">
                                          <p:val>
                                            <p:strVal val="1+#ppt_h/2"/>
                                          </p:val>
                                        </p:tav>
                                        <p:tav tm="100000">
                                          <p:val>
                                            <p:strVal val="#ppt_y"/>
                                          </p:val>
                                        </p:tav>
                                      </p:tavLst>
                                    </p:anim>
                                  </p:childTnLst>
                                </p:cTn>
                              </p:par>
                              <p:par>
                                <p:cTn id="24" presetID="8" presetClass="emph" presetSubtype="0" autoRev="1" fill="hold" nodeType="withEffect">
                                  <p:stCondLst>
                                    <p:cond delay="0"/>
                                  </p:stCondLst>
                                  <p:childTnLst>
                                    <p:animRot by="21600000">
                                      <p:cBhvr>
                                        <p:cTn id="25" dur="3000" fill="hold"/>
                                        <p:tgtEl>
                                          <p:spTgt spid="8"/>
                                        </p:tgtEl>
                                        <p:attrNameLst>
                                          <p:attrName>r</p:attrName>
                                        </p:attrNameLst>
                                      </p:cBhvr>
                                    </p:animRot>
                                  </p:childTnLst>
                                </p:cTn>
                              </p:par>
                              <p:par>
                                <p:cTn id="26" presetID="8" presetClass="emph" presetSubtype="0" autoRev="1" fill="hold" nodeType="withEffect">
                                  <p:stCondLst>
                                    <p:cond delay="0"/>
                                  </p:stCondLst>
                                  <p:childTnLst>
                                    <p:animRot by="21600000">
                                      <p:cBhvr>
                                        <p:cTn id="27" dur="3000" fill="hold"/>
                                        <p:tgtEl>
                                          <p:spTgt spid="10"/>
                                        </p:tgtEl>
                                        <p:attrNameLst>
                                          <p:attrName>r</p:attrName>
                                        </p:attrNameLst>
                                      </p:cBhvr>
                                    </p:animRot>
                                  </p:childTnLst>
                                </p:cTn>
                              </p:par>
                              <p:par>
                                <p:cTn id="28" presetID="8" presetClass="emph" presetSubtype="0" autoRev="1" fill="hold" nodeType="withEffect">
                                  <p:stCondLst>
                                    <p:cond delay="0"/>
                                  </p:stCondLst>
                                  <p:childTnLst>
                                    <p:animRot by="21600000">
                                      <p:cBhvr>
                                        <p:cTn id="29" dur="3000" fill="hold"/>
                                        <p:tgtEl>
                                          <p:spTgt spid="11"/>
                                        </p:tgtEl>
                                        <p:attrNameLst>
                                          <p:attrName>r</p:attrName>
                                        </p:attrNameLst>
                                      </p:cBhvr>
                                    </p:animRot>
                                  </p:childTnLst>
                                </p:cTn>
                              </p:par>
                              <p:par>
                                <p:cTn id="30" presetID="8" presetClass="emph" presetSubtype="0" autoRev="1" fill="hold" nodeType="withEffect">
                                  <p:stCondLst>
                                    <p:cond delay="0"/>
                                  </p:stCondLst>
                                  <p:childTnLst>
                                    <p:animRot by="21600000">
                                      <p:cBhvr>
                                        <p:cTn id="31" dur="3000" fill="hold"/>
                                        <p:tgtEl>
                                          <p:spTgt spid="14"/>
                                        </p:tgtEl>
                                        <p:attrNameLst>
                                          <p:attrName>r</p:attrName>
                                        </p:attrNameLst>
                                      </p:cBhvr>
                                    </p:animRot>
                                  </p:childTnLst>
                                </p:cTn>
                              </p:par>
                              <p:par>
                                <p:cTn id="32" presetID="2" presetClass="entr" presetSubtype="1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autoRev="1"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6000"/>
                            </p:stCondLst>
                            <p:childTnLst>
                              <p:par>
                                <p:cTn id="57" presetID="2" presetClass="exit" presetSubtype="6" fill="hold"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6" fill="hold"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1+ppt_h/2"/>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6" fill="hold"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1+ppt_h/2"/>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6" fill="hold" nodeType="withEffect">
                                  <p:stCondLst>
                                    <p:cond delay="0"/>
                                  </p:stCondLst>
                                  <p:childTnLst>
                                    <p:anim calcmode="lin" valueType="num">
                                      <p:cBhvr additive="base">
                                        <p:cTn id="70" dur="3000"/>
                                        <p:tgtEl>
                                          <p:spTgt spid="14"/>
                                        </p:tgtEl>
                                        <p:attrNameLst>
                                          <p:attrName>ppt_x</p:attrName>
                                        </p:attrNameLst>
                                      </p:cBhvr>
                                      <p:tavLst>
                                        <p:tav tm="0">
                                          <p:val>
                                            <p:strVal val="ppt_x"/>
                                          </p:val>
                                        </p:tav>
                                        <p:tav tm="100000">
                                          <p:val>
                                            <p:strVal val="1+ppt_w/2"/>
                                          </p:val>
                                        </p:tav>
                                      </p:tavLst>
                                    </p:anim>
                                    <p:anim calcmode="lin" valueType="num">
                                      <p:cBhvr additive="base">
                                        <p:cTn id="71" dur="3000"/>
                                        <p:tgtEl>
                                          <p:spTgt spid="14"/>
                                        </p:tgtEl>
                                        <p:attrNameLst>
                                          <p:attrName>ppt_y</p:attrName>
                                        </p:attrNameLst>
                                      </p:cBhvr>
                                      <p:tavLst>
                                        <p:tav tm="0">
                                          <p:val>
                                            <p:strVal val="ppt_y"/>
                                          </p:val>
                                        </p:tav>
                                        <p:tav tm="100000">
                                          <p:val>
                                            <p:strVal val="1+ppt_h/2"/>
                                          </p:val>
                                        </p:tav>
                                      </p:tavLst>
                                    </p:anim>
                                    <p:set>
                                      <p:cBhvr>
                                        <p:cTn id="72" dur="1" fill="hold">
                                          <p:stCondLst>
                                            <p:cond delay="2999"/>
                                          </p:stCondLst>
                                        </p:cTn>
                                        <p:tgtEl>
                                          <p:spTgt spid="14"/>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3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4"/>
                                        </p:tgtEl>
                                        <p:attrNameLst>
                                          <p:attrName>r</p:attrName>
                                        </p:attrNameLst>
                                      </p:cBhvr>
                                    </p:animRot>
                                  </p:childTnLst>
                                </p:cTn>
                              </p:par>
                              <p:par>
                                <p:cTn id="81" presetID="2" presetClass="exit" presetSubtype="12" fill="hold"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2" fill="hold"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0-ppt_w/2"/>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2"/>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3"/>
                                        </p:tgtEl>
                                        <p:attrNameLst>
                                          <p:attrName>r</p:attrName>
                                        </p:attrNameLst>
                                      </p:cBhvr>
                                    </p:animRo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3000364" y="285728"/>
            <a:ext cx="3400611"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KIWI: </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 PROBLEMAS </a:t>
            </a: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RESPIRATORIOS</a:t>
            </a:r>
          </a:p>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 </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Y  </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COLESTEROL</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357423" y="1357298"/>
            <a:ext cx="4572031" cy="3693319"/>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Agency FB" pitchFamily="34" charset="0"/>
              </a:rPr>
              <a:t>La mezcla de minerales, vitaminas y, sobre todo, </a:t>
            </a:r>
            <a:r>
              <a:rPr lang="es-ES" dirty="0" err="1" smtClean="0">
                <a:solidFill>
                  <a:srgbClr val="FFFF00"/>
                </a:solidFill>
                <a:effectLst>
                  <a:outerShdw blurRad="38100" dist="38100" dir="2700000" algn="tl">
                    <a:srgbClr val="000000">
                      <a:alpha val="43137"/>
                    </a:srgbClr>
                  </a:outerShdw>
                </a:effectLst>
                <a:latin typeface="Agency FB" pitchFamily="34" charset="0"/>
              </a:rPr>
              <a:t>fitonutrientes</a:t>
            </a:r>
            <a:r>
              <a:rPr lang="es-ES" dirty="0" smtClean="0">
                <a:solidFill>
                  <a:srgbClr val="FFFF00"/>
                </a:solidFill>
                <a:effectLst>
                  <a:outerShdw blurRad="38100" dist="38100" dir="2700000" algn="tl">
                    <a:srgbClr val="000000">
                      <a:alpha val="43137"/>
                    </a:srgbClr>
                  </a:outerShdw>
                </a:effectLst>
                <a:latin typeface="Agency FB" pitchFamily="34" charset="0"/>
              </a:rPr>
              <a:t>, hace de los kiwis un </a:t>
            </a:r>
            <a:r>
              <a:rPr lang="es-ES" b="1" dirty="0" smtClean="0">
                <a:solidFill>
                  <a:srgbClr val="FFFF00"/>
                </a:solidFill>
                <a:effectLst>
                  <a:outerShdw blurRad="38100" dist="38100" dir="2700000" algn="tl">
                    <a:srgbClr val="000000">
                      <a:alpha val="43137"/>
                    </a:srgbClr>
                  </a:outerShdw>
                </a:effectLst>
                <a:latin typeface="Agency FB" pitchFamily="34" charset="0"/>
              </a:rPr>
              <a:t>alimento protector</a:t>
            </a:r>
            <a:r>
              <a:rPr lang="es-ES" dirty="0" smtClean="0">
                <a:solidFill>
                  <a:srgbClr val="FFFF00"/>
                </a:solidFill>
                <a:effectLst>
                  <a:outerShdw blurRad="38100" dist="38100" dir="2700000" algn="tl">
                    <a:srgbClr val="000000">
                      <a:alpha val="43137"/>
                    </a:srgbClr>
                  </a:outerShdw>
                </a:effectLst>
                <a:latin typeface="Agency FB" pitchFamily="34" charset="0"/>
              </a:rPr>
              <a:t> contra las enfermedades respiratorias, además de las patologías cardiacas. Sus propiedades también son beneficiosas para mejorar la salud cardiovascular, regular la presión arterial y reducir los niveles de colesterol.</a:t>
            </a:r>
          </a:p>
          <a:p>
            <a:r>
              <a:rPr lang="es-ES" dirty="0" smtClean="0">
                <a:solidFill>
                  <a:srgbClr val="FFFF00"/>
                </a:solidFill>
                <a:effectLst>
                  <a:outerShdw blurRad="38100" dist="38100" dir="2700000" algn="tl">
                    <a:srgbClr val="000000">
                      <a:alpha val="43137"/>
                    </a:srgbClr>
                  </a:outerShdw>
                </a:effectLst>
                <a:latin typeface="Agency FB" pitchFamily="34" charset="0"/>
              </a:rPr>
              <a:t>El kiwi está considerado un superalimento debido a su alto contenido en vitamina C, fibra, potasio y antioxidantes. Por tanto, para maximizar sus beneficios </a:t>
            </a:r>
            <a:r>
              <a:rPr lang="es-ES" b="1" dirty="0" smtClean="0">
                <a:solidFill>
                  <a:srgbClr val="FFFF00"/>
                </a:solidFill>
                <a:effectLst>
                  <a:outerShdw blurRad="38100" dist="38100" dir="2700000" algn="tl">
                    <a:srgbClr val="000000">
                      <a:alpha val="43137"/>
                    </a:srgbClr>
                  </a:outerShdw>
                </a:effectLst>
                <a:latin typeface="Agency FB" pitchFamily="34" charset="0"/>
              </a:rPr>
              <a:t>es recomendable consumirlo maduro</a:t>
            </a:r>
            <a:r>
              <a:rPr lang="es-ES" dirty="0" smtClean="0">
                <a:solidFill>
                  <a:srgbClr val="FFFF00"/>
                </a:solidFill>
                <a:effectLst>
                  <a:outerShdw blurRad="38100" dist="38100" dir="2700000" algn="tl">
                    <a:srgbClr val="000000">
                      <a:alpha val="43137"/>
                    </a:srgbClr>
                  </a:outerShdw>
                </a:effectLst>
                <a:latin typeface="Agency FB" pitchFamily="34" charset="0"/>
              </a:rPr>
              <a:t>, ya que así contará con mayores cantidades de antioxidantes, que mejoran sus efectos saludables.</a:t>
            </a:r>
          </a:p>
          <a:p>
            <a:endParaRPr lang="es-ES"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154830_arbuz-kawalki-widelce.jpg"/>
          <p:cNvPicPr>
            <a:picLocks noChangeAspect="1"/>
          </p:cNvPicPr>
          <p:nvPr/>
        </p:nvPicPr>
        <p:blipFill>
          <a:blip r:embed="rId2"/>
          <a:stretch>
            <a:fillRect/>
          </a:stretch>
        </p:blipFill>
        <p:spPr>
          <a:xfrm>
            <a:off x="-1" y="0"/>
            <a:ext cx="9161859" cy="6858000"/>
          </a:xfrm>
          <a:prstGeom prst="rect">
            <a:avLst/>
          </a:prstGeom>
        </p:spPr>
      </p:pic>
      <p:pic>
        <p:nvPicPr>
          <p:cNvPr id="5" name="4 Imagen" descr="Drawingyu.png"/>
          <p:cNvPicPr>
            <a:picLocks noChangeAspect="1"/>
          </p:cNvPicPr>
          <p:nvPr/>
        </p:nvPicPr>
        <p:blipFill>
          <a:blip r:embed="rId3"/>
          <a:stretch>
            <a:fillRect/>
          </a:stretch>
        </p:blipFill>
        <p:spPr>
          <a:xfrm>
            <a:off x="0" y="1928802"/>
            <a:ext cx="2532050" cy="2571768"/>
          </a:xfrm>
          <a:prstGeom prst="rect">
            <a:avLst/>
          </a:prstGeom>
        </p:spPr>
      </p:pic>
      <p:pic>
        <p:nvPicPr>
          <p:cNvPr id="6" name="5 Imagen" descr="Drawingyu.png"/>
          <p:cNvPicPr>
            <a:picLocks noChangeAspect="1"/>
          </p:cNvPicPr>
          <p:nvPr/>
        </p:nvPicPr>
        <p:blipFill>
          <a:blip r:embed="rId3"/>
          <a:stretch>
            <a:fillRect/>
          </a:stretch>
        </p:blipFill>
        <p:spPr>
          <a:xfrm>
            <a:off x="1714480" y="1928802"/>
            <a:ext cx="2532050" cy="2571768"/>
          </a:xfrm>
          <a:prstGeom prst="rect">
            <a:avLst/>
          </a:prstGeom>
        </p:spPr>
      </p:pic>
      <p:pic>
        <p:nvPicPr>
          <p:cNvPr id="7" name="6 Imagen" descr="Drawingyu.png"/>
          <p:cNvPicPr>
            <a:picLocks noChangeAspect="1"/>
          </p:cNvPicPr>
          <p:nvPr/>
        </p:nvPicPr>
        <p:blipFill>
          <a:blip r:embed="rId3"/>
          <a:stretch>
            <a:fillRect/>
          </a:stretch>
        </p:blipFill>
        <p:spPr>
          <a:xfrm>
            <a:off x="3500462" y="1928802"/>
            <a:ext cx="2532050" cy="2571768"/>
          </a:xfrm>
          <a:prstGeom prst="rect">
            <a:avLst/>
          </a:prstGeom>
        </p:spPr>
      </p:pic>
      <p:pic>
        <p:nvPicPr>
          <p:cNvPr id="8" name="7 Imagen" descr="Drawingyu.png"/>
          <p:cNvPicPr>
            <a:picLocks noChangeAspect="1"/>
          </p:cNvPicPr>
          <p:nvPr/>
        </p:nvPicPr>
        <p:blipFill>
          <a:blip r:embed="rId3"/>
          <a:stretch>
            <a:fillRect/>
          </a:stretch>
        </p:blipFill>
        <p:spPr>
          <a:xfrm>
            <a:off x="5214942" y="1928802"/>
            <a:ext cx="2532050" cy="2571768"/>
          </a:xfrm>
          <a:prstGeom prst="rect">
            <a:avLst/>
          </a:prstGeom>
        </p:spPr>
      </p:pic>
      <p:pic>
        <p:nvPicPr>
          <p:cNvPr id="9" name="8 Imagen" descr="Drawingyu.png"/>
          <p:cNvPicPr>
            <a:picLocks noChangeAspect="1"/>
          </p:cNvPicPr>
          <p:nvPr/>
        </p:nvPicPr>
        <p:blipFill>
          <a:blip r:embed="rId3"/>
          <a:stretch>
            <a:fillRect/>
          </a:stretch>
        </p:blipFill>
        <p:spPr>
          <a:xfrm>
            <a:off x="6929454" y="1928802"/>
            <a:ext cx="2532050" cy="2571768"/>
          </a:xfrm>
          <a:prstGeom prst="rect">
            <a:avLst/>
          </a:prstGeom>
        </p:spPr>
      </p:pic>
      <p:pic>
        <p:nvPicPr>
          <p:cNvPr id="10" name="9 Imagen" descr="B7LJ_7eCAAETwTC.jpg large.jpg"/>
          <p:cNvPicPr>
            <a:picLocks noChangeAspect="1"/>
          </p:cNvPicPr>
          <p:nvPr/>
        </p:nvPicPr>
        <p:blipFill>
          <a:blip r:embed="rId4"/>
          <a:stretch>
            <a:fillRect/>
          </a:stretch>
        </p:blipFill>
        <p:spPr>
          <a:xfrm>
            <a:off x="0" y="0"/>
            <a:ext cx="9501222"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9"/>
                                        </p:tgtEl>
                                        <p:attrNameLst>
                                          <p:attrName>ppt_y</p:attrName>
                                        </p:attrNameLst>
                                      </p:cBhvr>
                                      <p:tavLst>
                                        <p:tav tm="0" fmla="#ppt_y+(sin(-2*pi*(1-$))*-#ppt_x+cos(-2*pi*(1-$))*(1-#ppt_y))*(1-$)">
                                          <p:val>
                                            <p:fltVal val="0"/>
                                          </p:val>
                                        </p:tav>
                                        <p:tav tm="100000">
                                          <p:val>
                                            <p:fltVal val="1"/>
                                          </p:val>
                                        </p:tav>
                                      </p:tavLst>
                                    </p:anim>
                                  </p:childTnLst>
                                </p:cTn>
                              </p:par>
                              <p:par>
                                <p:cTn id="38" presetID="2" presetClass="entr" presetSubtype="8"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3000" fill="hold"/>
                                        <p:tgtEl>
                                          <p:spTgt spid="5"/>
                                        </p:tgtEl>
                                        <p:attrNameLst>
                                          <p:attrName>ppt_x</p:attrName>
                                        </p:attrNameLst>
                                      </p:cBhvr>
                                      <p:tavLst>
                                        <p:tav tm="0">
                                          <p:val>
                                            <p:strVal val="0-#ppt_w/2"/>
                                          </p:val>
                                        </p:tav>
                                        <p:tav tm="100000">
                                          <p:val>
                                            <p:strVal val="#ppt_x"/>
                                          </p:val>
                                        </p:tav>
                                      </p:tavLst>
                                    </p:anim>
                                    <p:anim calcmode="lin" valueType="num">
                                      <p:cBhvr additive="base">
                                        <p:cTn id="41" dur="3000" fill="hold"/>
                                        <p:tgtEl>
                                          <p:spTgt spid="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3000" fill="hold"/>
                                        <p:tgtEl>
                                          <p:spTgt spid="6"/>
                                        </p:tgtEl>
                                        <p:attrNameLst>
                                          <p:attrName>ppt_x</p:attrName>
                                        </p:attrNameLst>
                                      </p:cBhvr>
                                      <p:tavLst>
                                        <p:tav tm="0">
                                          <p:val>
                                            <p:strVal val="1+#ppt_w/2"/>
                                          </p:val>
                                        </p:tav>
                                        <p:tav tm="100000">
                                          <p:val>
                                            <p:strVal val="#ppt_x"/>
                                          </p:val>
                                        </p:tav>
                                      </p:tavLst>
                                    </p:anim>
                                    <p:anim calcmode="lin" valueType="num">
                                      <p:cBhvr additive="base">
                                        <p:cTn id="45" dur="3000" fill="hold"/>
                                        <p:tgtEl>
                                          <p:spTgt spid="6"/>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3000" fill="hold"/>
                                        <p:tgtEl>
                                          <p:spTgt spid="7"/>
                                        </p:tgtEl>
                                        <p:attrNameLst>
                                          <p:attrName>ppt_x</p:attrName>
                                        </p:attrNameLst>
                                      </p:cBhvr>
                                      <p:tavLst>
                                        <p:tav tm="0">
                                          <p:val>
                                            <p:strVal val="0-#ppt_w/2"/>
                                          </p:val>
                                        </p:tav>
                                        <p:tav tm="100000">
                                          <p:val>
                                            <p:strVal val="#ppt_x"/>
                                          </p:val>
                                        </p:tav>
                                      </p:tavLst>
                                    </p:anim>
                                    <p:anim calcmode="lin" valueType="num">
                                      <p:cBhvr additive="base">
                                        <p:cTn id="49" dur="3000" fill="hold"/>
                                        <p:tgtEl>
                                          <p:spTgt spid="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3000" fill="hold"/>
                                        <p:tgtEl>
                                          <p:spTgt spid="8"/>
                                        </p:tgtEl>
                                        <p:attrNameLst>
                                          <p:attrName>ppt_x</p:attrName>
                                        </p:attrNameLst>
                                      </p:cBhvr>
                                      <p:tavLst>
                                        <p:tav tm="0">
                                          <p:val>
                                            <p:strVal val="1+#ppt_w/2"/>
                                          </p:val>
                                        </p:tav>
                                        <p:tav tm="100000">
                                          <p:val>
                                            <p:strVal val="#ppt_x"/>
                                          </p:val>
                                        </p:tav>
                                      </p:tavLst>
                                    </p:anim>
                                    <p:anim calcmode="lin" valueType="num">
                                      <p:cBhvr additive="base">
                                        <p:cTn id="53" dur="3000" fill="hold"/>
                                        <p:tgtEl>
                                          <p:spTgt spid="8"/>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3000" fill="hold"/>
                                        <p:tgtEl>
                                          <p:spTgt spid="9"/>
                                        </p:tgtEl>
                                        <p:attrNameLst>
                                          <p:attrName>ppt_x</p:attrName>
                                        </p:attrNameLst>
                                      </p:cBhvr>
                                      <p:tavLst>
                                        <p:tav tm="0">
                                          <p:val>
                                            <p:strVal val="0-#ppt_w/2"/>
                                          </p:val>
                                        </p:tav>
                                        <p:tav tm="100000">
                                          <p:val>
                                            <p:strVal val="#ppt_x"/>
                                          </p:val>
                                        </p:tav>
                                      </p:tavLst>
                                    </p:anim>
                                    <p:anim calcmode="lin" valueType="num">
                                      <p:cBhvr additive="base">
                                        <p:cTn id="57" dur="3000" fill="hold"/>
                                        <p:tgtEl>
                                          <p:spTgt spid="9"/>
                                        </p:tgtEl>
                                        <p:attrNameLst>
                                          <p:attrName>ppt_y</p:attrName>
                                        </p:attrNameLst>
                                      </p:cBhvr>
                                      <p:tavLst>
                                        <p:tav tm="0">
                                          <p:val>
                                            <p:strVal val="#ppt_y"/>
                                          </p:val>
                                        </p:tav>
                                        <p:tav tm="100000">
                                          <p:val>
                                            <p:strVal val="#ppt_y"/>
                                          </p:val>
                                        </p:tav>
                                      </p:tavLst>
                                    </p:anim>
                                  </p:childTnLst>
                                </p:cTn>
                              </p:par>
                              <p:par>
                                <p:cTn id="58" presetID="8" presetClass="emph" presetSubtype="0" autoRev="1"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9"/>
                                        </p:tgtEl>
                                        <p:attrNameLst>
                                          <p:attrName>r</p:attrName>
                                        </p:attrNameLst>
                                      </p:cBhvr>
                                    </p:animRot>
                                  </p:childTnLst>
                                </p:cTn>
                              </p:par>
                            </p:childTnLst>
                          </p:cTn>
                        </p:par>
                        <p:par>
                          <p:cTn id="68" fill="hold">
                            <p:stCondLst>
                              <p:cond delay="6000"/>
                            </p:stCondLst>
                            <p:childTnLst>
                              <p:par>
                                <p:cTn id="69" presetID="15" presetClass="exit" presetSubtype="0" fill="hold" nodeType="after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anim calcmode="lin" valueType="num">
                                      <p:cBhvr>
                                        <p:cTn id="7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5"/>
                                        </p:tgtEl>
                                        <p:attrNameLst>
                                          <p:attrName>style.visibility</p:attrName>
                                        </p:attrNameLst>
                                      </p:cBhvr>
                                      <p:to>
                                        <p:strVal val="hidden"/>
                                      </p:to>
                                    </p:set>
                                  </p:childTnLst>
                                </p:cTn>
                              </p:par>
                              <p:par>
                                <p:cTn id="75" presetID="15" presetClass="exit" presetSubtype="0" fill="hold" nodeType="withEffect">
                                  <p:stCondLst>
                                    <p:cond delay="0"/>
                                  </p:stCondLst>
                                  <p:childTnLst>
                                    <p:anim calcmode="lin" valueType="num">
                                      <p:cBhvr>
                                        <p:cTn id="76" dur="3000"/>
                                        <p:tgtEl>
                                          <p:spTgt spid="6"/>
                                        </p:tgtEl>
                                        <p:attrNameLst>
                                          <p:attrName>ppt_w</p:attrName>
                                        </p:attrNameLst>
                                      </p:cBhvr>
                                      <p:tavLst>
                                        <p:tav tm="0">
                                          <p:val>
                                            <p:strVal val="ppt_w"/>
                                          </p:val>
                                        </p:tav>
                                        <p:tav tm="100000">
                                          <p:val>
                                            <p:fltVal val="0"/>
                                          </p:val>
                                        </p:tav>
                                      </p:tavLst>
                                    </p:anim>
                                    <p:anim calcmode="lin" valueType="num">
                                      <p:cBhvr>
                                        <p:cTn id="77" dur="3000"/>
                                        <p:tgtEl>
                                          <p:spTgt spid="6"/>
                                        </p:tgtEl>
                                        <p:attrNameLst>
                                          <p:attrName>ppt_h</p:attrName>
                                        </p:attrNameLst>
                                      </p:cBhvr>
                                      <p:tavLst>
                                        <p:tav tm="0">
                                          <p:val>
                                            <p:strVal val="ppt_h"/>
                                          </p:val>
                                        </p:tav>
                                        <p:tav tm="100000">
                                          <p:val>
                                            <p:fltVal val="0"/>
                                          </p:val>
                                        </p:tav>
                                      </p:tavLst>
                                    </p:anim>
                                    <p:anim calcmode="lin" valueType="num">
                                      <p:cBhvr>
                                        <p:cTn id="78"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6"/>
                                        </p:tgtEl>
                                        <p:attrNameLst>
                                          <p:attrName>style.visibility</p:attrName>
                                        </p:attrNameLst>
                                      </p:cBhvr>
                                      <p:to>
                                        <p:strVal val="hidden"/>
                                      </p:to>
                                    </p:set>
                                  </p:childTnLst>
                                </p:cTn>
                              </p:par>
                              <p:par>
                                <p:cTn id="81" presetID="15" presetClass="exit" presetSubtype="0" fill="hold" nodeType="withEffect">
                                  <p:stCondLst>
                                    <p:cond delay="0"/>
                                  </p:stCondLst>
                                  <p:childTnLst>
                                    <p:anim calcmode="lin" valueType="num">
                                      <p:cBhvr>
                                        <p:cTn id="82" dur="3000"/>
                                        <p:tgtEl>
                                          <p:spTgt spid="7"/>
                                        </p:tgtEl>
                                        <p:attrNameLst>
                                          <p:attrName>ppt_w</p:attrName>
                                        </p:attrNameLst>
                                      </p:cBhvr>
                                      <p:tavLst>
                                        <p:tav tm="0">
                                          <p:val>
                                            <p:strVal val="ppt_w"/>
                                          </p:val>
                                        </p:tav>
                                        <p:tav tm="100000">
                                          <p:val>
                                            <p:fltVal val="0"/>
                                          </p:val>
                                        </p:tav>
                                      </p:tavLst>
                                    </p:anim>
                                    <p:anim calcmode="lin" valueType="num">
                                      <p:cBhvr>
                                        <p:cTn id="83" dur="3000"/>
                                        <p:tgtEl>
                                          <p:spTgt spid="7"/>
                                        </p:tgtEl>
                                        <p:attrNameLst>
                                          <p:attrName>ppt_h</p:attrName>
                                        </p:attrNameLst>
                                      </p:cBhvr>
                                      <p:tavLst>
                                        <p:tav tm="0">
                                          <p:val>
                                            <p:strVal val="ppt_h"/>
                                          </p:val>
                                        </p:tav>
                                        <p:tav tm="100000">
                                          <p:val>
                                            <p:fltVal val="0"/>
                                          </p:val>
                                        </p:tav>
                                      </p:tavLst>
                                    </p:anim>
                                    <p:anim calcmode="lin" valueType="num">
                                      <p:cBhvr>
                                        <p:cTn id="84"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7"/>
                                        </p:tgtEl>
                                        <p:attrNameLst>
                                          <p:attrName>style.visibility</p:attrName>
                                        </p:attrNameLst>
                                      </p:cBhvr>
                                      <p:to>
                                        <p:strVal val="hidden"/>
                                      </p:to>
                                    </p:set>
                                  </p:childTnLst>
                                </p:cTn>
                              </p:par>
                              <p:par>
                                <p:cTn id="87" presetID="15" presetClass="exit" presetSubtype="0" fill="hold" nodeType="withEffect">
                                  <p:stCondLst>
                                    <p:cond delay="0"/>
                                  </p:stCondLst>
                                  <p:childTnLst>
                                    <p:anim calcmode="lin" valueType="num">
                                      <p:cBhvr>
                                        <p:cTn id="88" dur="3000"/>
                                        <p:tgtEl>
                                          <p:spTgt spid="8"/>
                                        </p:tgtEl>
                                        <p:attrNameLst>
                                          <p:attrName>ppt_w</p:attrName>
                                        </p:attrNameLst>
                                      </p:cBhvr>
                                      <p:tavLst>
                                        <p:tav tm="0">
                                          <p:val>
                                            <p:strVal val="ppt_w"/>
                                          </p:val>
                                        </p:tav>
                                        <p:tav tm="100000">
                                          <p:val>
                                            <p:fltVal val="0"/>
                                          </p:val>
                                        </p:tav>
                                      </p:tavLst>
                                    </p:anim>
                                    <p:anim calcmode="lin" valueType="num">
                                      <p:cBhvr>
                                        <p:cTn id="89" dur="3000"/>
                                        <p:tgtEl>
                                          <p:spTgt spid="8"/>
                                        </p:tgtEl>
                                        <p:attrNameLst>
                                          <p:attrName>ppt_h</p:attrName>
                                        </p:attrNameLst>
                                      </p:cBhvr>
                                      <p:tavLst>
                                        <p:tav tm="0">
                                          <p:val>
                                            <p:strVal val="ppt_h"/>
                                          </p:val>
                                        </p:tav>
                                        <p:tav tm="100000">
                                          <p:val>
                                            <p:fltVal val="0"/>
                                          </p:val>
                                        </p:tav>
                                      </p:tavLst>
                                    </p:anim>
                                    <p:anim calcmode="lin" valueType="num">
                                      <p:cBhvr>
                                        <p:cTn id="90"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8"/>
                                        </p:tgtEl>
                                        <p:attrNameLst>
                                          <p:attrName>style.visibility</p:attrName>
                                        </p:attrNameLst>
                                      </p:cBhvr>
                                      <p:to>
                                        <p:strVal val="hidden"/>
                                      </p:to>
                                    </p:set>
                                  </p:childTnLst>
                                </p:cTn>
                              </p:par>
                              <p:par>
                                <p:cTn id="93" presetID="15" presetClass="exit" presetSubtype="0" fill="hold" nodeType="withEffect">
                                  <p:stCondLst>
                                    <p:cond delay="0"/>
                                  </p:stCondLst>
                                  <p:childTnLst>
                                    <p:anim calcmode="lin" valueType="num">
                                      <p:cBhvr>
                                        <p:cTn id="94" dur="3000"/>
                                        <p:tgtEl>
                                          <p:spTgt spid="9"/>
                                        </p:tgtEl>
                                        <p:attrNameLst>
                                          <p:attrName>ppt_w</p:attrName>
                                        </p:attrNameLst>
                                      </p:cBhvr>
                                      <p:tavLst>
                                        <p:tav tm="0">
                                          <p:val>
                                            <p:strVal val="ppt_w"/>
                                          </p:val>
                                        </p:tav>
                                        <p:tav tm="100000">
                                          <p:val>
                                            <p:fltVal val="0"/>
                                          </p:val>
                                        </p:tav>
                                      </p:tavLst>
                                    </p:anim>
                                    <p:anim calcmode="lin" valueType="num">
                                      <p:cBhvr>
                                        <p:cTn id="95" dur="3000"/>
                                        <p:tgtEl>
                                          <p:spTgt spid="9"/>
                                        </p:tgtEl>
                                        <p:attrNameLst>
                                          <p:attrName>ppt_h</p:attrName>
                                        </p:attrNameLst>
                                      </p:cBhvr>
                                      <p:tavLst>
                                        <p:tav tm="0">
                                          <p:val>
                                            <p:strVal val="ppt_h"/>
                                          </p:val>
                                        </p:tav>
                                        <p:tav tm="100000">
                                          <p:val>
                                            <p:fltVal val="0"/>
                                          </p:val>
                                        </p:tav>
                                      </p:tavLst>
                                    </p:anim>
                                    <p:anim calcmode="lin" valueType="num">
                                      <p:cBhvr>
                                        <p:cTn id="96"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9"/>
                                        </p:tgtEl>
                                        <p:attrNameLst>
                                          <p:attrName>style.visibility</p:attrName>
                                        </p:attrNameLst>
                                      </p:cBhvr>
                                      <p:to>
                                        <p:strVal val="hidden"/>
                                      </p:to>
                                    </p:set>
                                  </p:childTnLst>
                                </p:cTn>
                              </p:par>
                              <p:par>
                                <p:cTn id="99" presetID="2" presetClass="exit" presetSubtype="8" fill="hold"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8" fill="hold"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0-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ppt_y"/>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ppt_y"/>
                                          </p:val>
                                        </p:tav>
                                      </p:tavLst>
                                    </p:anim>
                                    <p:set>
                                      <p:cBhvr>
                                        <p:cTn id="118" dur="1" fill="hold">
                                          <p:stCondLst>
                                            <p:cond delay="2999"/>
                                          </p:stCondLst>
                                        </p:cTn>
                                        <p:tgtEl>
                                          <p:spTgt spid="9"/>
                                        </p:tgtEl>
                                        <p:attrNameLst>
                                          <p:attrName>style.visibility</p:attrName>
                                        </p:attrNameLst>
                                      </p:cBhvr>
                                      <p:to>
                                        <p:strVal val="hidden"/>
                                      </p:to>
                                    </p:set>
                                  </p:childTnLst>
                                </p:cTn>
                              </p:par>
                              <p:par>
                                <p:cTn id="119" presetID="8" presetClass="emph" presetSubtype="0" autoRev="1" fill="hold"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9"/>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00000"/>
              </a:gs>
              <a:gs pos="50000">
                <a:srgbClr val="DB9E25">
                  <a:shade val="67500"/>
                  <a:satMod val="115000"/>
                </a:srgbClr>
              </a:gs>
              <a:gs pos="100000">
                <a:srgbClr val="DB9E25">
                  <a:shade val="100000"/>
                  <a:satMod val="115000"/>
                </a:srgbClr>
              </a:gs>
            </a:gsLst>
            <a:lin ang="16200000" scaled="1"/>
            <a:tileRect/>
          </a:gradFill>
        </p:spPr>
        <p:txBody>
          <a:bodyPr/>
          <a:lstStyle/>
          <a:p>
            <a:endParaRPr lang="es-ES" dirty="0"/>
          </a:p>
        </p:txBody>
      </p:sp>
      <p:pic>
        <p:nvPicPr>
          <p:cNvPr id="4" name="3 Imagen" descr="171203_owocowe-drinki-ananas.jpg"/>
          <p:cNvPicPr>
            <a:picLocks noChangeAspect="1"/>
          </p:cNvPicPr>
          <p:nvPr/>
        </p:nvPicPr>
        <p:blipFill>
          <a:blip r:embed="rId2"/>
          <a:stretch>
            <a:fillRect/>
          </a:stretch>
        </p:blipFill>
        <p:spPr>
          <a:xfrm>
            <a:off x="0" y="13368"/>
            <a:ext cx="9144000" cy="6844632"/>
          </a:xfrm>
          <a:prstGeom prst="rect">
            <a:avLst/>
          </a:prstGeom>
        </p:spPr>
      </p:pic>
      <p:pic>
        <p:nvPicPr>
          <p:cNvPr id="5" name="4 Imagen" descr="Drawing7.png"/>
          <p:cNvPicPr>
            <a:picLocks noChangeAspect="1"/>
          </p:cNvPicPr>
          <p:nvPr/>
        </p:nvPicPr>
        <p:blipFill>
          <a:blip r:embed="rId3"/>
          <a:stretch>
            <a:fillRect/>
          </a:stretch>
        </p:blipFill>
        <p:spPr>
          <a:xfrm>
            <a:off x="2428860" y="0"/>
            <a:ext cx="2143140" cy="2032371"/>
          </a:xfrm>
          <a:prstGeom prst="rect">
            <a:avLst/>
          </a:prstGeom>
        </p:spPr>
      </p:pic>
      <p:pic>
        <p:nvPicPr>
          <p:cNvPr id="6" name="5 Imagen" descr="Drawing7.png"/>
          <p:cNvPicPr>
            <a:picLocks noChangeAspect="1"/>
          </p:cNvPicPr>
          <p:nvPr/>
        </p:nvPicPr>
        <p:blipFill>
          <a:blip r:embed="rId3"/>
          <a:stretch>
            <a:fillRect/>
          </a:stretch>
        </p:blipFill>
        <p:spPr>
          <a:xfrm flipH="1">
            <a:off x="4357686" y="0"/>
            <a:ext cx="2071702" cy="2032371"/>
          </a:xfrm>
          <a:prstGeom prst="rect">
            <a:avLst/>
          </a:prstGeom>
        </p:spPr>
      </p:pic>
      <p:pic>
        <p:nvPicPr>
          <p:cNvPr id="7" name="6 Imagen" descr="Drawing7.png"/>
          <p:cNvPicPr>
            <a:picLocks noChangeAspect="1"/>
          </p:cNvPicPr>
          <p:nvPr/>
        </p:nvPicPr>
        <p:blipFill>
          <a:blip r:embed="rId3"/>
          <a:stretch>
            <a:fillRect/>
          </a:stretch>
        </p:blipFill>
        <p:spPr>
          <a:xfrm>
            <a:off x="2357422" y="1643050"/>
            <a:ext cx="2143140" cy="2032371"/>
          </a:xfrm>
          <a:prstGeom prst="rect">
            <a:avLst/>
          </a:prstGeom>
        </p:spPr>
      </p:pic>
      <p:pic>
        <p:nvPicPr>
          <p:cNvPr id="8" name="7 Imagen" descr="Drawing7.png"/>
          <p:cNvPicPr>
            <a:picLocks noChangeAspect="1"/>
          </p:cNvPicPr>
          <p:nvPr/>
        </p:nvPicPr>
        <p:blipFill>
          <a:blip r:embed="rId3"/>
          <a:stretch>
            <a:fillRect/>
          </a:stretch>
        </p:blipFill>
        <p:spPr>
          <a:xfrm flipH="1">
            <a:off x="4286248" y="1571612"/>
            <a:ext cx="2143140" cy="2032371"/>
          </a:xfrm>
          <a:prstGeom prst="rect">
            <a:avLst/>
          </a:prstGeom>
        </p:spPr>
      </p:pic>
      <p:pic>
        <p:nvPicPr>
          <p:cNvPr id="9" name="8 Imagen" descr="Drawing7.png"/>
          <p:cNvPicPr>
            <a:picLocks noChangeAspect="1"/>
          </p:cNvPicPr>
          <p:nvPr/>
        </p:nvPicPr>
        <p:blipFill>
          <a:blip r:embed="rId3"/>
          <a:stretch>
            <a:fillRect/>
          </a:stretch>
        </p:blipFill>
        <p:spPr>
          <a:xfrm>
            <a:off x="2428860" y="3286124"/>
            <a:ext cx="2143140" cy="2032371"/>
          </a:xfrm>
          <a:prstGeom prst="rect">
            <a:avLst/>
          </a:prstGeom>
        </p:spPr>
      </p:pic>
      <p:pic>
        <p:nvPicPr>
          <p:cNvPr id="10" name="9 Imagen" descr="Drawing7.png"/>
          <p:cNvPicPr>
            <a:picLocks noChangeAspect="1"/>
          </p:cNvPicPr>
          <p:nvPr/>
        </p:nvPicPr>
        <p:blipFill>
          <a:blip r:embed="rId3"/>
          <a:stretch>
            <a:fillRect/>
          </a:stretch>
        </p:blipFill>
        <p:spPr>
          <a:xfrm flipH="1">
            <a:off x="4286248" y="3286124"/>
            <a:ext cx="2071702" cy="2032371"/>
          </a:xfrm>
          <a:prstGeom prst="rect">
            <a:avLst/>
          </a:prstGeom>
        </p:spPr>
      </p:pic>
      <p:pic>
        <p:nvPicPr>
          <p:cNvPr id="11" name="10 Imagen" descr="Drawing7.png"/>
          <p:cNvPicPr>
            <a:picLocks noChangeAspect="1"/>
          </p:cNvPicPr>
          <p:nvPr/>
        </p:nvPicPr>
        <p:blipFill>
          <a:blip r:embed="rId3"/>
          <a:stretch>
            <a:fillRect/>
          </a:stretch>
        </p:blipFill>
        <p:spPr>
          <a:xfrm>
            <a:off x="2357422" y="5000636"/>
            <a:ext cx="2143140" cy="2071703"/>
          </a:xfrm>
          <a:prstGeom prst="rect">
            <a:avLst/>
          </a:prstGeom>
        </p:spPr>
      </p:pic>
      <p:pic>
        <p:nvPicPr>
          <p:cNvPr id="12" name="11 Imagen" descr="Drawing7.png"/>
          <p:cNvPicPr>
            <a:picLocks noChangeAspect="1"/>
          </p:cNvPicPr>
          <p:nvPr/>
        </p:nvPicPr>
        <p:blipFill>
          <a:blip r:embed="rId3"/>
          <a:stretch>
            <a:fillRect/>
          </a:stretch>
        </p:blipFill>
        <p:spPr>
          <a:xfrm flipH="1">
            <a:off x="4286248" y="5072074"/>
            <a:ext cx="2143140" cy="2071703"/>
          </a:xfrm>
          <a:prstGeom prst="rect">
            <a:avLst/>
          </a:prstGeom>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6000"/>
                            </p:stCondLst>
                            <p:childTnLst>
                              <p:par>
                                <p:cTn id="57" presetID="2" presetClass="exit" presetSubtype="2"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714612" y="428604"/>
            <a:ext cx="3929090" cy="830997"/>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FRESAS:  TENSION ARTERIAL</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500298" y="1357298"/>
            <a:ext cx="4429155" cy="3416320"/>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La ingesta de unas cinco o seis fresas al día es suficiente para </a:t>
            </a:r>
            <a:r>
              <a:rPr lang="es-ES" sz="2400" b="1" dirty="0" smtClean="0">
                <a:solidFill>
                  <a:srgbClr val="FFFF00"/>
                </a:solidFill>
                <a:effectLst>
                  <a:outerShdw blurRad="38100" dist="38100" dir="2700000" algn="tl">
                    <a:srgbClr val="000000">
                      <a:alpha val="43137"/>
                    </a:srgbClr>
                  </a:outerShdw>
                </a:effectLst>
                <a:latin typeface="Agency FB" pitchFamily="34" charset="0"/>
              </a:rPr>
              <a:t>cubrir la dosis diaria recomendada de vitamina C</a:t>
            </a:r>
            <a:r>
              <a:rPr lang="es-ES" sz="2400" dirty="0" smtClean="0">
                <a:solidFill>
                  <a:srgbClr val="FFFF00"/>
                </a:solidFill>
                <a:effectLst>
                  <a:outerShdw blurRad="38100" dist="38100" dir="2700000" algn="tl">
                    <a:srgbClr val="000000">
                      <a:alpha val="43137"/>
                    </a:srgbClr>
                  </a:outerShdw>
                </a:effectLst>
                <a:latin typeface="Agency FB" pitchFamily="34" charset="0"/>
              </a:rPr>
              <a:t>, lo que reducirá enormemente el riesgo de desarrollar distintos tipos de cáncer, como el de mama y estómago. Otro de sus beneficios es que ayudan a reducir la tensión arterial y garantizan la salud cardiovascular.</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4" name="3 Imagen" descr="179395_kisc-winogron-beczulka-kieliszek-kompozycja.jpg"/>
          <p:cNvPicPr>
            <a:picLocks noChangeAspect="1"/>
          </p:cNvPicPr>
          <p:nvPr/>
        </p:nvPicPr>
        <p:blipFill>
          <a:blip r:embed="rId2"/>
          <a:stretch>
            <a:fillRect/>
          </a:stretch>
        </p:blipFill>
        <p:spPr>
          <a:xfrm>
            <a:off x="0" y="20033"/>
            <a:ext cx="9144000" cy="6837967"/>
          </a:xfrm>
          <a:prstGeom prst="rect">
            <a:avLst/>
          </a:prstGeom>
        </p:spPr>
      </p:pic>
      <p:pic>
        <p:nvPicPr>
          <p:cNvPr id="5" name="4 Imagen" descr="shape.png"/>
          <p:cNvPicPr>
            <a:picLocks noChangeAspect="1"/>
          </p:cNvPicPr>
          <p:nvPr/>
        </p:nvPicPr>
        <p:blipFill>
          <a:blip r:embed="rId3"/>
          <a:stretch>
            <a:fillRect/>
          </a:stretch>
        </p:blipFill>
        <p:spPr>
          <a:xfrm>
            <a:off x="-357222" y="2500306"/>
            <a:ext cx="2162175" cy="1905000"/>
          </a:xfrm>
          <a:prstGeom prst="rect">
            <a:avLst/>
          </a:prstGeom>
        </p:spPr>
      </p:pic>
      <p:pic>
        <p:nvPicPr>
          <p:cNvPr id="6" name="5 Imagen" descr="shape.png"/>
          <p:cNvPicPr>
            <a:picLocks noChangeAspect="1"/>
          </p:cNvPicPr>
          <p:nvPr/>
        </p:nvPicPr>
        <p:blipFill>
          <a:blip r:embed="rId3"/>
          <a:stretch>
            <a:fillRect/>
          </a:stretch>
        </p:blipFill>
        <p:spPr>
          <a:xfrm>
            <a:off x="1071538" y="2500306"/>
            <a:ext cx="2162175" cy="1905000"/>
          </a:xfrm>
          <a:prstGeom prst="rect">
            <a:avLst/>
          </a:prstGeom>
        </p:spPr>
      </p:pic>
      <p:pic>
        <p:nvPicPr>
          <p:cNvPr id="7" name="6 Imagen" descr="shape.png"/>
          <p:cNvPicPr>
            <a:picLocks noChangeAspect="1"/>
          </p:cNvPicPr>
          <p:nvPr/>
        </p:nvPicPr>
        <p:blipFill>
          <a:blip r:embed="rId3"/>
          <a:stretch>
            <a:fillRect/>
          </a:stretch>
        </p:blipFill>
        <p:spPr>
          <a:xfrm>
            <a:off x="2428860" y="2500306"/>
            <a:ext cx="2162175" cy="1905000"/>
          </a:xfrm>
          <a:prstGeom prst="rect">
            <a:avLst/>
          </a:prstGeom>
        </p:spPr>
      </p:pic>
      <p:pic>
        <p:nvPicPr>
          <p:cNvPr id="8" name="7 Imagen" descr="shape.png"/>
          <p:cNvPicPr>
            <a:picLocks noChangeAspect="1"/>
          </p:cNvPicPr>
          <p:nvPr/>
        </p:nvPicPr>
        <p:blipFill>
          <a:blip r:embed="rId3"/>
          <a:stretch>
            <a:fillRect/>
          </a:stretch>
        </p:blipFill>
        <p:spPr>
          <a:xfrm>
            <a:off x="3857620" y="2500306"/>
            <a:ext cx="2162175" cy="1905000"/>
          </a:xfrm>
          <a:prstGeom prst="rect">
            <a:avLst/>
          </a:prstGeom>
        </p:spPr>
      </p:pic>
      <p:pic>
        <p:nvPicPr>
          <p:cNvPr id="9" name="8 Imagen" descr="shape.png"/>
          <p:cNvPicPr>
            <a:picLocks noChangeAspect="1"/>
          </p:cNvPicPr>
          <p:nvPr/>
        </p:nvPicPr>
        <p:blipFill>
          <a:blip r:embed="rId3"/>
          <a:stretch>
            <a:fillRect/>
          </a:stretch>
        </p:blipFill>
        <p:spPr>
          <a:xfrm>
            <a:off x="5214942" y="2500306"/>
            <a:ext cx="2162175" cy="1905000"/>
          </a:xfrm>
          <a:prstGeom prst="rect">
            <a:avLst/>
          </a:prstGeom>
        </p:spPr>
      </p:pic>
      <p:pic>
        <p:nvPicPr>
          <p:cNvPr id="10" name="9 Imagen" descr="shape.png"/>
          <p:cNvPicPr>
            <a:picLocks noChangeAspect="1"/>
          </p:cNvPicPr>
          <p:nvPr/>
        </p:nvPicPr>
        <p:blipFill>
          <a:blip r:embed="rId3"/>
          <a:stretch>
            <a:fillRect/>
          </a:stretch>
        </p:blipFill>
        <p:spPr>
          <a:xfrm>
            <a:off x="6643702" y="2500306"/>
            <a:ext cx="2162175" cy="1905000"/>
          </a:xfrm>
          <a:prstGeom prst="rect">
            <a:avLst/>
          </a:prstGeom>
        </p:spPr>
      </p:pic>
      <p:pic>
        <p:nvPicPr>
          <p:cNvPr id="11" name="10 Imagen" descr="shape.png"/>
          <p:cNvPicPr>
            <a:picLocks noChangeAspect="1"/>
          </p:cNvPicPr>
          <p:nvPr/>
        </p:nvPicPr>
        <p:blipFill>
          <a:blip r:embed="rId3"/>
          <a:stretch>
            <a:fillRect/>
          </a:stretch>
        </p:blipFill>
        <p:spPr>
          <a:xfrm>
            <a:off x="8001024" y="2500306"/>
            <a:ext cx="2162175" cy="1905000"/>
          </a:xfrm>
          <a:prstGeom prst="rect">
            <a:avLst/>
          </a:prstGeom>
        </p:spPr>
      </p:pic>
      <p:pic>
        <p:nvPicPr>
          <p:cNvPr id="12" name="11 Imagen" descr="B7LJ_7eCAAETwTC.jpg large.jpg"/>
          <p:cNvPicPr>
            <a:picLocks noChangeAspect="1"/>
          </p:cNvPicPr>
          <p:nvPr/>
        </p:nvPicPr>
        <p:blipFill>
          <a:blip r:embed="rId4"/>
          <a:stretch>
            <a:fillRect/>
          </a:stretch>
        </p:blipFill>
        <p:spPr>
          <a:xfrm>
            <a:off x="0" y="0"/>
            <a:ext cx="992985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3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11"/>
                                        </p:tgtEl>
                                        <p:attrNameLst>
                                          <p:attrName>ppt_y</p:attrName>
                                        </p:attrNameLst>
                                      </p:cBhvr>
                                      <p:tavLst>
                                        <p:tav tm="0" fmla="#ppt_y+(sin(-2*pi*(1-$))*-#ppt_x+cos(-2*pi*(1-$))*(1-#ppt_y))*(1-$)">
                                          <p:val>
                                            <p:fltVal val="0"/>
                                          </p:val>
                                        </p:tav>
                                        <p:tav tm="100000">
                                          <p:val>
                                            <p:fltVal val="1"/>
                                          </p:val>
                                        </p:tav>
                                      </p:tavLst>
                                    </p:anim>
                                  </p:childTnLst>
                                </p:cTn>
                              </p:par>
                              <p:par>
                                <p:cTn id="50" presetID="2" presetClass="entr" presetSubtype="8"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3000" fill="hold"/>
                                        <p:tgtEl>
                                          <p:spTgt spid="5"/>
                                        </p:tgtEl>
                                        <p:attrNameLst>
                                          <p:attrName>ppt_x</p:attrName>
                                        </p:attrNameLst>
                                      </p:cBhvr>
                                      <p:tavLst>
                                        <p:tav tm="0">
                                          <p:val>
                                            <p:strVal val="0-#ppt_w/2"/>
                                          </p:val>
                                        </p:tav>
                                        <p:tav tm="100000">
                                          <p:val>
                                            <p:strVal val="#ppt_x"/>
                                          </p:val>
                                        </p:tav>
                                      </p:tavLst>
                                    </p:anim>
                                    <p:anim calcmode="lin" valueType="num">
                                      <p:cBhvr additive="base">
                                        <p:cTn id="53" dur="3000" fill="hold"/>
                                        <p:tgtEl>
                                          <p:spTgt spid="5"/>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3000" fill="hold"/>
                                        <p:tgtEl>
                                          <p:spTgt spid="6"/>
                                        </p:tgtEl>
                                        <p:attrNameLst>
                                          <p:attrName>ppt_x</p:attrName>
                                        </p:attrNameLst>
                                      </p:cBhvr>
                                      <p:tavLst>
                                        <p:tav tm="0">
                                          <p:val>
                                            <p:strVal val="1+#ppt_w/2"/>
                                          </p:val>
                                        </p:tav>
                                        <p:tav tm="100000">
                                          <p:val>
                                            <p:strVal val="#ppt_x"/>
                                          </p:val>
                                        </p:tav>
                                      </p:tavLst>
                                    </p:anim>
                                    <p:anim calcmode="lin" valueType="num">
                                      <p:cBhvr additive="base">
                                        <p:cTn id="57" dur="3000" fill="hold"/>
                                        <p:tgtEl>
                                          <p:spTgt spid="6"/>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3000" fill="hold"/>
                                        <p:tgtEl>
                                          <p:spTgt spid="7"/>
                                        </p:tgtEl>
                                        <p:attrNameLst>
                                          <p:attrName>ppt_x</p:attrName>
                                        </p:attrNameLst>
                                      </p:cBhvr>
                                      <p:tavLst>
                                        <p:tav tm="0">
                                          <p:val>
                                            <p:strVal val="0-#ppt_w/2"/>
                                          </p:val>
                                        </p:tav>
                                        <p:tav tm="100000">
                                          <p:val>
                                            <p:strVal val="#ppt_x"/>
                                          </p:val>
                                        </p:tav>
                                      </p:tavLst>
                                    </p:anim>
                                    <p:anim calcmode="lin" valueType="num">
                                      <p:cBhvr additive="base">
                                        <p:cTn id="61" dur="3000" fill="hold"/>
                                        <p:tgtEl>
                                          <p:spTgt spid="7"/>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additive="base">
                                        <p:cTn id="64" dur="3000" fill="hold"/>
                                        <p:tgtEl>
                                          <p:spTgt spid="8"/>
                                        </p:tgtEl>
                                        <p:attrNameLst>
                                          <p:attrName>ppt_x</p:attrName>
                                        </p:attrNameLst>
                                      </p:cBhvr>
                                      <p:tavLst>
                                        <p:tav tm="0">
                                          <p:val>
                                            <p:strVal val="1+#ppt_w/2"/>
                                          </p:val>
                                        </p:tav>
                                        <p:tav tm="100000">
                                          <p:val>
                                            <p:strVal val="#ppt_x"/>
                                          </p:val>
                                        </p:tav>
                                      </p:tavLst>
                                    </p:anim>
                                    <p:anim calcmode="lin" valueType="num">
                                      <p:cBhvr additive="base">
                                        <p:cTn id="65" dur="3000" fill="hold"/>
                                        <p:tgtEl>
                                          <p:spTgt spid="8"/>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3000" fill="hold"/>
                                        <p:tgtEl>
                                          <p:spTgt spid="9"/>
                                        </p:tgtEl>
                                        <p:attrNameLst>
                                          <p:attrName>ppt_x</p:attrName>
                                        </p:attrNameLst>
                                      </p:cBhvr>
                                      <p:tavLst>
                                        <p:tav tm="0">
                                          <p:val>
                                            <p:strVal val="0-#ppt_w/2"/>
                                          </p:val>
                                        </p:tav>
                                        <p:tav tm="100000">
                                          <p:val>
                                            <p:strVal val="#ppt_x"/>
                                          </p:val>
                                        </p:tav>
                                      </p:tavLst>
                                    </p:anim>
                                    <p:anim calcmode="lin" valueType="num">
                                      <p:cBhvr additive="base">
                                        <p:cTn id="69" dur="3000" fill="hold"/>
                                        <p:tgtEl>
                                          <p:spTgt spid="9"/>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3000" fill="hold"/>
                                        <p:tgtEl>
                                          <p:spTgt spid="10"/>
                                        </p:tgtEl>
                                        <p:attrNameLst>
                                          <p:attrName>ppt_x</p:attrName>
                                        </p:attrNameLst>
                                      </p:cBhvr>
                                      <p:tavLst>
                                        <p:tav tm="0">
                                          <p:val>
                                            <p:strVal val="1+#ppt_w/2"/>
                                          </p:val>
                                        </p:tav>
                                        <p:tav tm="100000">
                                          <p:val>
                                            <p:strVal val="#ppt_x"/>
                                          </p:val>
                                        </p:tav>
                                      </p:tavLst>
                                    </p:anim>
                                    <p:anim calcmode="lin" valueType="num">
                                      <p:cBhvr additive="base">
                                        <p:cTn id="73" dur="3000" fill="hold"/>
                                        <p:tgtEl>
                                          <p:spTgt spid="10"/>
                                        </p:tgtEl>
                                        <p:attrNameLst>
                                          <p:attrName>ppt_y</p:attrName>
                                        </p:attrNameLst>
                                      </p:cBhvr>
                                      <p:tavLst>
                                        <p:tav tm="0">
                                          <p:val>
                                            <p:strVal val="#ppt_y"/>
                                          </p:val>
                                        </p:tav>
                                        <p:tav tm="100000">
                                          <p:val>
                                            <p:strVal val="#ppt_y"/>
                                          </p:val>
                                        </p:tav>
                                      </p:tavLst>
                                    </p:anim>
                                  </p:childTnLst>
                                </p:cTn>
                              </p:par>
                              <p:par>
                                <p:cTn id="74" presetID="2" presetClass="entr" presetSubtype="8"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additive="base">
                                        <p:cTn id="76" dur="3000" fill="hold"/>
                                        <p:tgtEl>
                                          <p:spTgt spid="11"/>
                                        </p:tgtEl>
                                        <p:attrNameLst>
                                          <p:attrName>ppt_x</p:attrName>
                                        </p:attrNameLst>
                                      </p:cBhvr>
                                      <p:tavLst>
                                        <p:tav tm="0">
                                          <p:val>
                                            <p:strVal val="0-#ppt_w/2"/>
                                          </p:val>
                                        </p:tav>
                                        <p:tav tm="100000">
                                          <p:val>
                                            <p:strVal val="#ppt_x"/>
                                          </p:val>
                                        </p:tav>
                                      </p:tavLst>
                                    </p:anim>
                                    <p:anim calcmode="lin" valueType="num">
                                      <p:cBhvr additive="base">
                                        <p:cTn id="77" dur="3000" fill="hold"/>
                                        <p:tgtEl>
                                          <p:spTgt spid="11"/>
                                        </p:tgtEl>
                                        <p:attrNameLst>
                                          <p:attrName>ppt_y</p:attrName>
                                        </p:attrNameLst>
                                      </p:cBhvr>
                                      <p:tavLst>
                                        <p:tav tm="0">
                                          <p:val>
                                            <p:strVal val="#ppt_y"/>
                                          </p:val>
                                        </p:tav>
                                        <p:tav tm="100000">
                                          <p:val>
                                            <p:strVal val="#ppt_y"/>
                                          </p:val>
                                        </p:tav>
                                      </p:tavLst>
                                    </p:anim>
                                  </p:childTnLst>
                                </p:cTn>
                              </p:par>
                            </p:childTnLst>
                          </p:cTn>
                        </p:par>
                        <p:par>
                          <p:cTn id="78" fill="hold">
                            <p:stCondLst>
                              <p:cond delay="3000"/>
                            </p:stCondLst>
                            <p:childTnLst>
                              <p:par>
                                <p:cTn id="79" presetID="15" presetClass="exit" presetSubtype="0" fill="hold" nodeType="afterEffect">
                                  <p:stCondLst>
                                    <p:cond delay="0"/>
                                  </p:stCondLst>
                                  <p:childTnLst>
                                    <p:anim calcmode="lin" valueType="num">
                                      <p:cBhvr>
                                        <p:cTn id="80" dur="3000"/>
                                        <p:tgtEl>
                                          <p:spTgt spid="5"/>
                                        </p:tgtEl>
                                        <p:attrNameLst>
                                          <p:attrName>ppt_w</p:attrName>
                                        </p:attrNameLst>
                                      </p:cBhvr>
                                      <p:tavLst>
                                        <p:tav tm="0">
                                          <p:val>
                                            <p:strVal val="ppt_w"/>
                                          </p:val>
                                        </p:tav>
                                        <p:tav tm="100000">
                                          <p:val>
                                            <p:fltVal val="0"/>
                                          </p:val>
                                        </p:tav>
                                      </p:tavLst>
                                    </p:anim>
                                    <p:anim calcmode="lin" valueType="num">
                                      <p:cBhvr>
                                        <p:cTn id="81" dur="3000"/>
                                        <p:tgtEl>
                                          <p:spTgt spid="5"/>
                                        </p:tgtEl>
                                        <p:attrNameLst>
                                          <p:attrName>ppt_h</p:attrName>
                                        </p:attrNameLst>
                                      </p:cBhvr>
                                      <p:tavLst>
                                        <p:tav tm="0">
                                          <p:val>
                                            <p:strVal val="ppt_h"/>
                                          </p:val>
                                        </p:tav>
                                        <p:tav tm="100000">
                                          <p:val>
                                            <p:fltVal val="0"/>
                                          </p:val>
                                        </p:tav>
                                      </p:tavLst>
                                    </p:anim>
                                    <p:anim calcmode="lin" valueType="num">
                                      <p:cBhvr>
                                        <p:cTn id="8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4" dur="1" fill="hold">
                                          <p:stCondLst>
                                            <p:cond delay="2999"/>
                                          </p:stCondLst>
                                        </p:cTn>
                                        <p:tgtEl>
                                          <p:spTgt spid="5"/>
                                        </p:tgtEl>
                                        <p:attrNameLst>
                                          <p:attrName>style.visibility</p:attrName>
                                        </p:attrNameLst>
                                      </p:cBhvr>
                                      <p:to>
                                        <p:strVal val="hidden"/>
                                      </p:to>
                                    </p:set>
                                  </p:childTnLst>
                                </p:cTn>
                              </p:par>
                              <p:par>
                                <p:cTn id="85" presetID="15" presetClass="exit" presetSubtype="0" fill="hold" nodeType="withEffect">
                                  <p:stCondLst>
                                    <p:cond delay="0"/>
                                  </p:stCondLst>
                                  <p:childTnLst>
                                    <p:anim calcmode="lin" valueType="num">
                                      <p:cBhvr>
                                        <p:cTn id="86" dur="3000"/>
                                        <p:tgtEl>
                                          <p:spTgt spid="6"/>
                                        </p:tgtEl>
                                        <p:attrNameLst>
                                          <p:attrName>ppt_w</p:attrName>
                                        </p:attrNameLst>
                                      </p:cBhvr>
                                      <p:tavLst>
                                        <p:tav tm="0">
                                          <p:val>
                                            <p:strVal val="ppt_w"/>
                                          </p:val>
                                        </p:tav>
                                        <p:tav tm="100000">
                                          <p:val>
                                            <p:fltVal val="0"/>
                                          </p:val>
                                        </p:tav>
                                      </p:tavLst>
                                    </p:anim>
                                    <p:anim calcmode="lin" valueType="num">
                                      <p:cBhvr>
                                        <p:cTn id="87" dur="3000"/>
                                        <p:tgtEl>
                                          <p:spTgt spid="6"/>
                                        </p:tgtEl>
                                        <p:attrNameLst>
                                          <p:attrName>ppt_h</p:attrName>
                                        </p:attrNameLst>
                                      </p:cBhvr>
                                      <p:tavLst>
                                        <p:tav tm="0">
                                          <p:val>
                                            <p:strVal val="ppt_h"/>
                                          </p:val>
                                        </p:tav>
                                        <p:tav tm="100000">
                                          <p:val>
                                            <p:fltVal val="0"/>
                                          </p:val>
                                        </p:tav>
                                      </p:tavLst>
                                    </p:anim>
                                    <p:anim calcmode="lin" valueType="num">
                                      <p:cBhvr>
                                        <p:cTn id="88"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9"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0" dur="1" fill="hold">
                                          <p:stCondLst>
                                            <p:cond delay="2999"/>
                                          </p:stCondLst>
                                        </p:cTn>
                                        <p:tgtEl>
                                          <p:spTgt spid="6"/>
                                        </p:tgtEl>
                                        <p:attrNameLst>
                                          <p:attrName>style.visibility</p:attrName>
                                        </p:attrNameLst>
                                      </p:cBhvr>
                                      <p:to>
                                        <p:strVal val="hidden"/>
                                      </p:to>
                                    </p:set>
                                  </p:childTnLst>
                                </p:cTn>
                              </p:par>
                              <p:par>
                                <p:cTn id="91" presetID="15" presetClass="exit" presetSubtype="0" fill="hold" nodeType="withEffect">
                                  <p:stCondLst>
                                    <p:cond delay="0"/>
                                  </p:stCondLst>
                                  <p:childTnLst>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fltVal val="0"/>
                                          </p:val>
                                        </p:tav>
                                      </p:tavLst>
                                    </p:anim>
                                    <p:anim calcmode="lin" valueType="num">
                                      <p:cBhvr>
                                        <p:cTn id="94"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5"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6" dur="1" fill="hold">
                                          <p:stCondLst>
                                            <p:cond delay="2999"/>
                                          </p:stCondLst>
                                        </p:cTn>
                                        <p:tgtEl>
                                          <p:spTgt spid="7"/>
                                        </p:tgtEl>
                                        <p:attrNameLst>
                                          <p:attrName>style.visibility</p:attrName>
                                        </p:attrNameLst>
                                      </p:cBhvr>
                                      <p:to>
                                        <p:strVal val="hidden"/>
                                      </p:to>
                                    </p:set>
                                  </p:childTnLst>
                                </p:cTn>
                              </p:par>
                              <p:par>
                                <p:cTn id="97" presetID="15" presetClass="exit" presetSubtype="0" fill="hold" nodeType="withEffect">
                                  <p:stCondLst>
                                    <p:cond delay="0"/>
                                  </p:stCondLst>
                                  <p:childTnLst>
                                    <p:anim calcmode="lin" valueType="num">
                                      <p:cBhvr>
                                        <p:cTn id="98" dur="3000"/>
                                        <p:tgtEl>
                                          <p:spTgt spid="8"/>
                                        </p:tgtEl>
                                        <p:attrNameLst>
                                          <p:attrName>ppt_w</p:attrName>
                                        </p:attrNameLst>
                                      </p:cBhvr>
                                      <p:tavLst>
                                        <p:tav tm="0">
                                          <p:val>
                                            <p:strVal val="ppt_w"/>
                                          </p:val>
                                        </p:tav>
                                        <p:tav tm="100000">
                                          <p:val>
                                            <p:fltVal val="0"/>
                                          </p:val>
                                        </p:tav>
                                      </p:tavLst>
                                    </p:anim>
                                    <p:anim calcmode="lin" valueType="num">
                                      <p:cBhvr>
                                        <p:cTn id="99" dur="3000"/>
                                        <p:tgtEl>
                                          <p:spTgt spid="8"/>
                                        </p:tgtEl>
                                        <p:attrNameLst>
                                          <p:attrName>ppt_h</p:attrName>
                                        </p:attrNameLst>
                                      </p:cBhvr>
                                      <p:tavLst>
                                        <p:tav tm="0">
                                          <p:val>
                                            <p:strVal val="ppt_h"/>
                                          </p:val>
                                        </p:tav>
                                        <p:tav tm="100000">
                                          <p:val>
                                            <p:fltVal val="0"/>
                                          </p:val>
                                        </p:tav>
                                      </p:tavLst>
                                    </p:anim>
                                    <p:anim calcmode="lin" valueType="num">
                                      <p:cBhvr>
                                        <p:cTn id="100"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1"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2" dur="1" fill="hold">
                                          <p:stCondLst>
                                            <p:cond delay="2999"/>
                                          </p:stCondLst>
                                        </p:cTn>
                                        <p:tgtEl>
                                          <p:spTgt spid="8"/>
                                        </p:tgtEl>
                                        <p:attrNameLst>
                                          <p:attrName>style.visibility</p:attrName>
                                        </p:attrNameLst>
                                      </p:cBhvr>
                                      <p:to>
                                        <p:strVal val="hidden"/>
                                      </p:to>
                                    </p:set>
                                  </p:childTnLst>
                                </p:cTn>
                              </p:par>
                              <p:par>
                                <p:cTn id="103" presetID="15" presetClass="exit" presetSubtype="0" fill="hold" nodeType="withEffect">
                                  <p:stCondLst>
                                    <p:cond delay="0"/>
                                  </p:stCondLst>
                                  <p:childTnLst>
                                    <p:anim calcmode="lin" valueType="num">
                                      <p:cBhvr>
                                        <p:cTn id="104" dur="3000"/>
                                        <p:tgtEl>
                                          <p:spTgt spid="9"/>
                                        </p:tgtEl>
                                        <p:attrNameLst>
                                          <p:attrName>ppt_w</p:attrName>
                                        </p:attrNameLst>
                                      </p:cBhvr>
                                      <p:tavLst>
                                        <p:tav tm="0">
                                          <p:val>
                                            <p:strVal val="ppt_w"/>
                                          </p:val>
                                        </p:tav>
                                        <p:tav tm="100000">
                                          <p:val>
                                            <p:fltVal val="0"/>
                                          </p:val>
                                        </p:tav>
                                      </p:tavLst>
                                    </p:anim>
                                    <p:anim calcmode="lin" valueType="num">
                                      <p:cBhvr>
                                        <p:cTn id="105" dur="3000"/>
                                        <p:tgtEl>
                                          <p:spTgt spid="9"/>
                                        </p:tgtEl>
                                        <p:attrNameLst>
                                          <p:attrName>ppt_h</p:attrName>
                                        </p:attrNameLst>
                                      </p:cBhvr>
                                      <p:tavLst>
                                        <p:tav tm="0">
                                          <p:val>
                                            <p:strVal val="ppt_h"/>
                                          </p:val>
                                        </p:tav>
                                        <p:tav tm="100000">
                                          <p:val>
                                            <p:fltVal val="0"/>
                                          </p:val>
                                        </p:tav>
                                      </p:tavLst>
                                    </p:anim>
                                    <p:anim calcmode="lin" valueType="num">
                                      <p:cBhvr>
                                        <p:cTn id="106"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7"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8" dur="1" fill="hold">
                                          <p:stCondLst>
                                            <p:cond delay="2999"/>
                                          </p:stCondLst>
                                        </p:cTn>
                                        <p:tgtEl>
                                          <p:spTgt spid="9"/>
                                        </p:tgtEl>
                                        <p:attrNameLst>
                                          <p:attrName>style.visibility</p:attrName>
                                        </p:attrNameLst>
                                      </p:cBhvr>
                                      <p:to>
                                        <p:strVal val="hidden"/>
                                      </p:to>
                                    </p:set>
                                  </p:childTnLst>
                                </p:cTn>
                              </p:par>
                              <p:par>
                                <p:cTn id="109" presetID="15" presetClass="exit" presetSubtype="0" fill="hold" nodeType="withEffect">
                                  <p:stCondLst>
                                    <p:cond delay="0"/>
                                  </p:stCondLst>
                                  <p:childTnLst>
                                    <p:anim calcmode="lin" valueType="num">
                                      <p:cBhvr>
                                        <p:cTn id="110" dur="3000"/>
                                        <p:tgtEl>
                                          <p:spTgt spid="10"/>
                                        </p:tgtEl>
                                        <p:attrNameLst>
                                          <p:attrName>ppt_w</p:attrName>
                                        </p:attrNameLst>
                                      </p:cBhvr>
                                      <p:tavLst>
                                        <p:tav tm="0">
                                          <p:val>
                                            <p:strVal val="ppt_w"/>
                                          </p:val>
                                        </p:tav>
                                        <p:tav tm="100000">
                                          <p:val>
                                            <p:fltVal val="0"/>
                                          </p:val>
                                        </p:tav>
                                      </p:tavLst>
                                    </p:anim>
                                    <p:anim calcmode="lin" valueType="num">
                                      <p:cBhvr>
                                        <p:cTn id="111" dur="3000"/>
                                        <p:tgtEl>
                                          <p:spTgt spid="10"/>
                                        </p:tgtEl>
                                        <p:attrNameLst>
                                          <p:attrName>ppt_h</p:attrName>
                                        </p:attrNameLst>
                                      </p:cBhvr>
                                      <p:tavLst>
                                        <p:tav tm="0">
                                          <p:val>
                                            <p:strVal val="ppt_h"/>
                                          </p:val>
                                        </p:tav>
                                        <p:tav tm="100000">
                                          <p:val>
                                            <p:fltVal val="0"/>
                                          </p:val>
                                        </p:tav>
                                      </p:tavLst>
                                    </p:anim>
                                    <p:anim calcmode="lin" valueType="num">
                                      <p:cBhvr>
                                        <p:cTn id="112"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3"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4" dur="1" fill="hold">
                                          <p:stCondLst>
                                            <p:cond delay="2999"/>
                                          </p:stCondLst>
                                        </p:cTn>
                                        <p:tgtEl>
                                          <p:spTgt spid="10"/>
                                        </p:tgtEl>
                                        <p:attrNameLst>
                                          <p:attrName>style.visibility</p:attrName>
                                        </p:attrNameLst>
                                      </p:cBhvr>
                                      <p:to>
                                        <p:strVal val="hidden"/>
                                      </p:to>
                                    </p:set>
                                  </p:childTnLst>
                                </p:cTn>
                              </p:par>
                              <p:par>
                                <p:cTn id="115" presetID="15" presetClass="exit" presetSubtype="0" fill="hold" nodeType="withEffect">
                                  <p:stCondLst>
                                    <p:cond delay="0"/>
                                  </p:stCondLst>
                                  <p:childTnLst>
                                    <p:anim calcmode="lin" valueType="num">
                                      <p:cBhvr>
                                        <p:cTn id="116" dur="3000"/>
                                        <p:tgtEl>
                                          <p:spTgt spid="11"/>
                                        </p:tgtEl>
                                        <p:attrNameLst>
                                          <p:attrName>ppt_w</p:attrName>
                                        </p:attrNameLst>
                                      </p:cBhvr>
                                      <p:tavLst>
                                        <p:tav tm="0">
                                          <p:val>
                                            <p:strVal val="ppt_w"/>
                                          </p:val>
                                        </p:tav>
                                        <p:tav tm="100000">
                                          <p:val>
                                            <p:fltVal val="0"/>
                                          </p:val>
                                        </p:tav>
                                      </p:tavLst>
                                    </p:anim>
                                    <p:anim calcmode="lin" valueType="num">
                                      <p:cBhvr>
                                        <p:cTn id="117" dur="3000"/>
                                        <p:tgtEl>
                                          <p:spTgt spid="11"/>
                                        </p:tgtEl>
                                        <p:attrNameLst>
                                          <p:attrName>ppt_h</p:attrName>
                                        </p:attrNameLst>
                                      </p:cBhvr>
                                      <p:tavLst>
                                        <p:tav tm="0">
                                          <p:val>
                                            <p:strVal val="ppt_h"/>
                                          </p:val>
                                        </p:tav>
                                        <p:tav tm="100000">
                                          <p:val>
                                            <p:fltVal val="0"/>
                                          </p:val>
                                        </p:tav>
                                      </p:tavLst>
                                    </p:anim>
                                    <p:anim calcmode="lin" valueType="num">
                                      <p:cBhvr>
                                        <p:cTn id="118"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9"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6"/>
                                        </p:tgtEl>
                                        <p:attrNameLst>
                                          <p:attrName>ppt_x</p:attrName>
                                        </p:attrNameLst>
                                      </p:cBhvr>
                                      <p:tavLst>
                                        <p:tav tm="0">
                                          <p:val>
                                            <p:strVal val="ppt_x"/>
                                          </p:val>
                                        </p:tav>
                                        <p:tav tm="100000">
                                          <p:val>
                                            <p:strVal val="1+ppt_w/2"/>
                                          </p:val>
                                        </p:tav>
                                      </p:tavLst>
                                    </p:anim>
                                    <p:anim calcmode="lin" valueType="num">
                                      <p:cBhvr additive="base">
                                        <p:cTn id="127" dur="3000"/>
                                        <p:tgtEl>
                                          <p:spTgt spid="6"/>
                                        </p:tgtEl>
                                        <p:attrNameLst>
                                          <p:attrName>ppt_y</p:attrName>
                                        </p:attrNameLst>
                                      </p:cBhvr>
                                      <p:tavLst>
                                        <p:tav tm="0">
                                          <p:val>
                                            <p:strVal val="ppt_y"/>
                                          </p:val>
                                        </p:tav>
                                        <p:tav tm="100000">
                                          <p:val>
                                            <p:strVal val="ppt_y"/>
                                          </p:val>
                                        </p:tav>
                                      </p:tavLst>
                                    </p:anim>
                                    <p:set>
                                      <p:cBhvr>
                                        <p:cTn id="128" dur="1" fill="hold">
                                          <p:stCondLst>
                                            <p:cond delay="2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0-ppt_w/2"/>
                                          </p:val>
                                        </p:tav>
                                      </p:tavLst>
                                    </p:anim>
                                    <p:anim calcmode="lin" valueType="num">
                                      <p:cBhvr additive="base">
                                        <p:cTn id="131" dur="3000"/>
                                        <p:tgtEl>
                                          <p:spTgt spid="7"/>
                                        </p:tgtEl>
                                        <p:attrNameLst>
                                          <p:attrName>ppt_y</p:attrName>
                                        </p:attrNameLst>
                                      </p:cBhvr>
                                      <p:tavLst>
                                        <p:tav tm="0">
                                          <p:val>
                                            <p:strVal val="ppt_y"/>
                                          </p:val>
                                        </p:tav>
                                        <p:tav tm="100000">
                                          <p:val>
                                            <p:strVal val="ppt_y"/>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1+ppt_w/2"/>
                                          </p:val>
                                        </p:tav>
                                      </p:tavLst>
                                    </p:anim>
                                    <p:anim calcmode="lin" valueType="num">
                                      <p:cBhvr additive="base">
                                        <p:cTn id="135" dur="3000"/>
                                        <p:tgtEl>
                                          <p:spTgt spid="8"/>
                                        </p:tgtEl>
                                        <p:attrNameLst>
                                          <p:attrName>ppt_y</p:attrName>
                                        </p:attrNameLst>
                                      </p:cBhvr>
                                      <p:tavLst>
                                        <p:tav tm="0">
                                          <p:val>
                                            <p:strVal val="ppt_y"/>
                                          </p:val>
                                        </p:tav>
                                        <p:tav tm="100000">
                                          <p:val>
                                            <p:strVal val="ppt_y"/>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C3A00"/>
              </a:gs>
              <a:gs pos="50000">
                <a:schemeClr val="accent3">
                  <a:lumMod val="75000"/>
                  <a:shade val="67500"/>
                  <a:satMod val="115000"/>
                </a:schemeClr>
              </a:gs>
              <a:gs pos="100000">
                <a:schemeClr val="accent3">
                  <a:lumMod val="75000"/>
                  <a:shade val="100000"/>
                  <a:satMod val="115000"/>
                </a:schemeClr>
              </a:gs>
            </a:gsLst>
            <a:lin ang="16200000" scaled="1"/>
            <a:tileRect/>
          </a:gradFill>
        </p:spPr>
        <p:txBody>
          <a:bodyPr/>
          <a:lstStyle/>
          <a:p>
            <a:endParaRPr lang="es-ES" dirty="0"/>
          </a:p>
        </p:txBody>
      </p:sp>
      <p:pic>
        <p:nvPicPr>
          <p:cNvPr id="4" name="3 Imagen" descr="186506_kobieta-jablka-banany-winogrona-pomarancz-taca.jpg"/>
          <p:cNvPicPr>
            <a:picLocks noChangeAspect="1"/>
          </p:cNvPicPr>
          <p:nvPr/>
        </p:nvPicPr>
        <p:blipFill>
          <a:blip r:embed="rId2"/>
          <a:stretch>
            <a:fillRect/>
          </a:stretch>
        </p:blipFill>
        <p:spPr>
          <a:xfrm>
            <a:off x="-17859" y="0"/>
            <a:ext cx="9161859" cy="6858000"/>
          </a:xfrm>
          <a:prstGeom prst="rect">
            <a:avLst/>
          </a:prstGeom>
        </p:spPr>
      </p:pic>
      <p:pic>
        <p:nvPicPr>
          <p:cNvPr id="5" name="4 Imagen" descr="u.png"/>
          <p:cNvPicPr>
            <a:picLocks noChangeAspect="1"/>
          </p:cNvPicPr>
          <p:nvPr/>
        </p:nvPicPr>
        <p:blipFill>
          <a:blip r:embed="rId3"/>
          <a:stretch>
            <a:fillRect/>
          </a:stretch>
        </p:blipFill>
        <p:spPr>
          <a:xfrm>
            <a:off x="2571737" y="0"/>
            <a:ext cx="2000263" cy="1768750"/>
          </a:xfrm>
          <a:prstGeom prst="rect">
            <a:avLst/>
          </a:prstGeom>
        </p:spPr>
      </p:pic>
      <p:pic>
        <p:nvPicPr>
          <p:cNvPr id="13" name="12 Imagen" descr="u.png"/>
          <p:cNvPicPr>
            <a:picLocks noChangeAspect="1"/>
          </p:cNvPicPr>
          <p:nvPr/>
        </p:nvPicPr>
        <p:blipFill>
          <a:blip r:embed="rId3"/>
          <a:stretch>
            <a:fillRect/>
          </a:stretch>
        </p:blipFill>
        <p:spPr>
          <a:xfrm flipH="1">
            <a:off x="4357686" y="0"/>
            <a:ext cx="2002086" cy="1785926"/>
          </a:xfrm>
          <a:prstGeom prst="rect">
            <a:avLst/>
          </a:prstGeom>
        </p:spPr>
      </p:pic>
      <p:pic>
        <p:nvPicPr>
          <p:cNvPr id="22" name="21 Imagen" descr="u.png"/>
          <p:cNvPicPr>
            <a:picLocks noChangeAspect="1"/>
          </p:cNvPicPr>
          <p:nvPr/>
        </p:nvPicPr>
        <p:blipFill>
          <a:blip r:embed="rId3"/>
          <a:stretch>
            <a:fillRect/>
          </a:stretch>
        </p:blipFill>
        <p:spPr>
          <a:xfrm>
            <a:off x="2571737" y="1643050"/>
            <a:ext cx="2000263" cy="1768750"/>
          </a:xfrm>
          <a:prstGeom prst="rect">
            <a:avLst/>
          </a:prstGeom>
        </p:spPr>
      </p:pic>
      <p:pic>
        <p:nvPicPr>
          <p:cNvPr id="23" name="22 Imagen" descr="u.png"/>
          <p:cNvPicPr>
            <a:picLocks noChangeAspect="1"/>
          </p:cNvPicPr>
          <p:nvPr/>
        </p:nvPicPr>
        <p:blipFill>
          <a:blip r:embed="rId3"/>
          <a:stretch>
            <a:fillRect/>
          </a:stretch>
        </p:blipFill>
        <p:spPr>
          <a:xfrm flipH="1">
            <a:off x="4357686" y="1643050"/>
            <a:ext cx="2002086" cy="1785926"/>
          </a:xfrm>
          <a:prstGeom prst="rect">
            <a:avLst/>
          </a:prstGeom>
        </p:spPr>
      </p:pic>
      <p:pic>
        <p:nvPicPr>
          <p:cNvPr id="24" name="23 Imagen" descr="u.png"/>
          <p:cNvPicPr>
            <a:picLocks noChangeAspect="1"/>
          </p:cNvPicPr>
          <p:nvPr/>
        </p:nvPicPr>
        <p:blipFill>
          <a:blip r:embed="rId3"/>
          <a:stretch>
            <a:fillRect/>
          </a:stretch>
        </p:blipFill>
        <p:spPr>
          <a:xfrm>
            <a:off x="2643175" y="3429024"/>
            <a:ext cx="2000263" cy="1768750"/>
          </a:xfrm>
          <a:prstGeom prst="rect">
            <a:avLst/>
          </a:prstGeom>
        </p:spPr>
      </p:pic>
      <p:pic>
        <p:nvPicPr>
          <p:cNvPr id="25" name="24 Imagen" descr="u.png"/>
          <p:cNvPicPr>
            <a:picLocks noChangeAspect="1"/>
          </p:cNvPicPr>
          <p:nvPr/>
        </p:nvPicPr>
        <p:blipFill>
          <a:blip r:embed="rId3"/>
          <a:stretch>
            <a:fillRect/>
          </a:stretch>
        </p:blipFill>
        <p:spPr>
          <a:xfrm flipH="1">
            <a:off x="4429124" y="3429024"/>
            <a:ext cx="2002086" cy="1785926"/>
          </a:xfrm>
          <a:prstGeom prst="rect">
            <a:avLst/>
          </a:prstGeom>
        </p:spPr>
      </p:pic>
      <p:pic>
        <p:nvPicPr>
          <p:cNvPr id="26" name="25 Imagen" descr="u.png"/>
          <p:cNvPicPr>
            <a:picLocks noChangeAspect="1"/>
          </p:cNvPicPr>
          <p:nvPr/>
        </p:nvPicPr>
        <p:blipFill>
          <a:blip r:embed="rId3"/>
          <a:stretch>
            <a:fillRect/>
          </a:stretch>
        </p:blipFill>
        <p:spPr>
          <a:xfrm>
            <a:off x="2643175" y="5072074"/>
            <a:ext cx="2000263" cy="1768750"/>
          </a:xfrm>
          <a:prstGeom prst="rect">
            <a:avLst/>
          </a:prstGeom>
        </p:spPr>
      </p:pic>
      <p:pic>
        <p:nvPicPr>
          <p:cNvPr id="27" name="26 Imagen" descr="u.png"/>
          <p:cNvPicPr>
            <a:picLocks noChangeAspect="1"/>
          </p:cNvPicPr>
          <p:nvPr/>
        </p:nvPicPr>
        <p:blipFill>
          <a:blip r:embed="rId3"/>
          <a:stretch>
            <a:fillRect/>
          </a:stretch>
        </p:blipFill>
        <p:spPr>
          <a:xfrm flipH="1">
            <a:off x="4429124" y="5072074"/>
            <a:ext cx="2002086" cy="1785926"/>
          </a:xfrm>
          <a:prstGeom prst="rect">
            <a:avLst/>
          </a:prstGeom>
        </p:spPr>
      </p:pic>
      <p:pic>
        <p:nvPicPr>
          <p:cNvPr id="14" name="13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ppt_x"/>
                                          </p:val>
                                        </p:tav>
                                        <p:tav tm="100000">
                                          <p:val>
                                            <p:strVal val="#ppt_x"/>
                                          </p:val>
                                        </p:tav>
                                      </p:tavLst>
                                    </p:anim>
                                    <p:anim calcmode="lin" valueType="num">
                                      <p:cBhvr additive="base">
                                        <p:cTn id="15" dur="3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3000" fill="hold"/>
                                        <p:tgtEl>
                                          <p:spTgt spid="22"/>
                                        </p:tgtEl>
                                        <p:attrNameLst>
                                          <p:attrName>ppt_x</p:attrName>
                                        </p:attrNameLst>
                                      </p:cBhvr>
                                      <p:tavLst>
                                        <p:tav tm="0">
                                          <p:val>
                                            <p:strVal val="#ppt_x"/>
                                          </p:val>
                                        </p:tav>
                                        <p:tav tm="100000">
                                          <p:val>
                                            <p:strVal val="#ppt_x"/>
                                          </p:val>
                                        </p:tav>
                                      </p:tavLst>
                                    </p:anim>
                                    <p:anim calcmode="lin" valueType="num">
                                      <p:cBhvr additive="base">
                                        <p:cTn id="19" dur="3000" fill="hold"/>
                                        <p:tgtEl>
                                          <p:spTgt spid="22"/>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ppt_x"/>
                                          </p:val>
                                        </p:tav>
                                        <p:tav tm="100000">
                                          <p:val>
                                            <p:strVal val="#ppt_x"/>
                                          </p:val>
                                        </p:tav>
                                      </p:tavLst>
                                    </p:anim>
                                    <p:anim calcmode="lin" valueType="num">
                                      <p:cBhvr additive="base">
                                        <p:cTn id="23" dur="3000" fill="hold"/>
                                        <p:tgtEl>
                                          <p:spTgt spid="23"/>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3000" fill="hold"/>
                                        <p:tgtEl>
                                          <p:spTgt spid="24"/>
                                        </p:tgtEl>
                                        <p:attrNameLst>
                                          <p:attrName>ppt_x</p:attrName>
                                        </p:attrNameLst>
                                      </p:cBhvr>
                                      <p:tavLst>
                                        <p:tav tm="0">
                                          <p:val>
                                            <p:strVal val="#ppt_x"/>
                                          </p:val>
                                        </p:tav>
                                        <p:tav tm="100000">
                                          <p:val>
                                            <p:strVal val="#ppt_x"/>
                                          </p:val>
                                        </p:tav>
                                      </p:tavLst>
                                    </p:anim>
                                    <p:anim calcmode="lin" valueType="num">
                                      <p:cBhvr additive="base">
                                        <p:cTn id="27" dur="3000" fill="hold"/>
                                        <p:tgtEl>
                                          <p:spTgt spid="24"/>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3000" fill="hold"/>
                                        <p:tgtEl>
                                          <p:spTgt spid="25"/>
                                        </p:tgtEl>
                                        <p:attrNameLst>
                                          <p:attrName>ppt_x</p:attrName>
                                        </p:attrNameLst>
                                      </p:cBhvr>
                                      <p:tavLst>
                                        <p:tav tm="0">
                                          <p:val>
                                            <p:strVal val="#ppt_x"/>
                                          </p:val>
                                        </p:tav>
                                        <p:tav tm="100000">
                                          <p:val>
                                            <p:strVal val="#ppt_x"/>
                                          </p:val>
                                        </p:tav>
                                      </p:tavLst>
                                    </p:anim>
                                    <p:anim calcmode="lin" valueType="num">
                                      <p:cBhvr additive="base">
                                        <p:cTn id="31" dur="30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3000" fill="hold"/>
                                        <p:tgtEl>
                                          <p:spTgt spid="26"/>
                                        </p:tgtEl>
                                        <p:attrNameLst>
                                          <p:attrName>ppt_x</p:attrName>
                                        </p:attrNameLst>
                                      </p:cBhvr>
                                      <p:tavLst>
                                        <p:tav tm="0">
                                          <p:val>
                                            <p:strVal val="#ppt_x"/>
                                          </p:val>
                                        </p:tav>
                                        <p:tav tm="100000">
                                          <p:val>
                                            <p:strVal val="#ppt_x"/>
                                          </p:val>
                                        </p:tav>
                                      </p:tavLst>
                                    </p:anim>
                                    <p:anim calcmode="lin" valueType="num">
                                      <p:cBhvr additive="base">
                                        <p:cTn id="35" dur="30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3000" fill="hold"/>
                                        <p:tgtEl>
                                          <p:spTgt spid="27"/>
                                        </p:tgtEl>
                                        <p:attrNameLst>
                                          <p:attrName>ppt_x</p:attrName>
                                        </p:attrNameLst>
                                      </p:cBhvr>
                                      <p:tavLst>
                                        <p:tav tm="0">
                                          <p:val>
                                            <p:strVal val="#ppt_x"/>
                                          </p:val>
                                        </p:tav>
                                        <p:tav tm="100000">
                                          <p:val>
                                            <p:strVal val="#ppt_x"/>
                                          </p:val>
                                        </p:tav>
                                      </p:tavLst>
                                    </p:anim>
                                    <p:anim calcmode="lin" valueType="num">
                                      <p:cBhvr additive="base">
                                        <p:cTn id="39" dur="3000" fill="hold"/>
                                        <p:tgtEl>
                                          <p:spTgt spid="27"/>
                                        </p:tgtEl>
                                        <p:attrNameLst>
                                          <p:attrName>ppt_y</p:attrName>
                                        </p:attrNameLst>
                                      </p:cBhvr>
                                      <p:tavLst>
                                        <p:tav tm="0">
                                          <p:val>
                                            <p:strVal val="1+#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22"/>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24"/>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26"/>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13"/>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23"/>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25"/>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27"/>
                                        </p:tgtEl>
                                        <p:attrNameLst>
                                          <p:attrName>r</p:attrName>
                                        </p:attrNameLst>
                                      </p:cBhvr>
                                    </p:animRot>
                                  </p:childTnLst>
                                </p:cTn>
                              </p:par>
                            </p:childTnLst>
                          </p:cTn>
                        </p:par>
                        <p:par>
                          <p:cTn id="56" fill="hold">
                            <p:stCondLst>
                              <p:cond delay="6000"/>
                            </p:stCondLst>
                            <p:childTnLst>
                              <p:par>
                                <p:cTn id="57" presetID="2" presetClass="exit" presetSubtype="9"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9" fill="hold" nodeType="withEffect">
                                  <p:stCondLst>
                                    <p:cond delay="0"/>
                                  </p:stCondLst>
                                  <p:childTnLst>
                                    <p:anim calcmode="lin" valueType="num">
                                      <p:cBhvr additive="base">
                                        <p:cTn id="62" dur="3000"/>
                                        <p:tgtEl>
                                          <p:spTgt spid="22"/>
                                        </p:tgtEl>
                                        <p:attrNameLst>
                                          <p:attrName>ppt_x</p:attrName>
                                        </p:attrNameLst>
                                      </p:cBhvr>
                                      <p:tavLst>
                                        <p:tav tm="0">
                                          <p:val>
                                            <p:strVal val="ppt_x"/>
                                          </p:val>
                                        </p:tav>
                                        <p:tav tm="100000">
                                          <p:val>
                                            <p:strVal val="0-ppt_w/2"/>
                                          </p:val>
                                        </p:tav>
                                      </p:tavLst>
                                    </p:anim>
                                    <p:anim calcmode="lin" valueType="num">
                                      <p:cBhvr additive="base">
                                        <p:cTn id="63" dur="3000"/>
                                        <p:tgtEl>
                                          <p:spTgt spid="22"/>
                                        </p:tgtEl>
                                        <p:attrNameLst>
                                          <p:attrName>ppt_y</p:attrName>
                                        </p:attrNameLst>
                                      </p:cBhvr>
                                      <p:tavLst>
                                        <p:tav tm="0">
                                          <p:val>
                                            <p:strVal val="ppt_y"/>
                                          </p:val>
                                        </p:tav>
                                        <p:tav tm="100000">
                                          <p:val>
                                            <p:strVal val="0-ppt_h/2"/>
                                          </p:val>
                                        </p:tav>
                                      </p:tavLst>
                                    </p:anim>
                                    <p:set>
                                      <p:cBhvr>
                                        <p:cTn id="64" dur="1" fill="hold">
                                          <p:stCondLst>
                                            <p:cond delay="2999"/>
                                          </p:stCondLst>
                                        </p:cTn>
                                        <p:tgtEl>
                                          <p:spTgt spid="22"/>
                                        </p:tgtEl>
                                        <p:attrNameLst>
                                          <p:attrName>style.visibility</p:attrName>
                                        </p:attrNameLst>
                                      </p:cBhvr>
                                      <p:to>
                                        <p:strVal val="hidden"/>
                                      </p:to>
                                    </p:set>
                                  </p:childTnLst>
                                </p:cTn>
                              </p:par>
                              <p:par>
                                <p:cTn id="65" presetID="2" presetClass="exit" presetSubtype="9" fill="hold" nodeType="withEffect">
                                  <p:stCondLst>
                                    <p:cond delay="0"/>
                                  </p:stCondLst>
                                  <p:childTnLst>
                                    <p:anim calcmode="lin" valueType="num">
                                      <p:cBhvr additive="base">
                                        <p:cTn id="66" dur="3000"/>
                                        <p:tgtEl>
                                          <p:spTgt spid="24"/>
                                        </p:tgtEl>
                                        <p:attrNameLst>
                                          <p:attrName>ppt_x</p:attrName>
                                        </p:attrNameLst>
                                      </p:cBhvr>
                                      <p:tavLst>
                                        <p:tav tm="0">
                                          <p:val>
                                            <p:strVal val="ppt_x"/>
                                          </p:val>
                                        </p:tav>
                                        <p:tav tm="100000">
                                          <p:val>
                                            <p:strVal val="0-ppt_w/2"/>
                                          </p:val>
                                        </p:tav>
                                      </p:tavLst>
                                    </p:anim>
                                    <p:anim calcmode="lin" valueType="num">
                                      <p:cBhvr additive="base">
                                        <p:cTn id="67" dur="3000"/>
                                        <p:tgtEl>
                                          <p:spTgt spid="24"/>
                                        </p:tgtEl>
                                        <p:attrNameLst>
                                          <p:attrName>ppt_y</p:attrName>
                                        </p:attrNameLst>
                                      </p:cBhvr>
                                      <p:tavLst>
                                        <p:tav tm="0">
                                          <p:val>
                                            <p:strVal val="ppt_y"/>
                                          </p:val>
                                        </p:tav>
                                        <p:tav tm="100000">
                                          <p:val>
                                            <p:strVal val="0-ppt_h/2"/>
                                          </p:val>
                                        </p:tav>
                                      </p:tavLst>
                                    </p:anim>
                                    <p:set>
                                      <p:cBhvr>
                                        <p:cTn id="68" dur="1" fill="hold">
                                          <p:stCondLst>
                                            <p:cond delay="2999"/>
                                          </p:stCondLst>
                                        </p:cTn>
                                        <p:tgtEl>
                                          <p:spTgt spid="24"/>
                                        </p:tgtEl>
                                        <p:attrNameLst>
                                          <p:attrName>style.visibility</p:attrName>
                                        </p:attrNameLst>
                                      </p:cBhvr>
                                      <p:to>
                                        <p:strVal val="hidden"/>
                                      </p:to>
                                    </p:set>
                                  </p:childTnLst>
                                </p:cTn>
                              </p:par>
                              <p:par>
                                <p:cTn id="69" presetID="2" presetClass="exit" presetSubtype="9" fill="hold" nodeType="withEffect">
                                  <p:stCondLst>
                                    <p:cond delay="0"/>
                                  </p:stCondLst>
                                  <p:childTnLst>
                                    <p:anim calcmode="lin" valueType="num">
                                      <p:cBhvr additive="base">
                                        <p:cTn id="70" dur="3000"/>
                                        <p:tgtEl>
                                          <p:spTgt spid="26"/>
                                        </p:tgtEl>
                                        <p:attrNameLst>
                                          <p:attrName>ppt_x</p:attrName>
                                        </p:attrNameLst>
                                      </p:cBhvr>
                                      <p:tavLst>
                                        <p:tav tm="0">
                                          <p:val>
                                            <p:strVal val="ppt_x"/>
                                          </p:val>
                                        </p:tav>
                                        <p:tav tm="100000">
                                          <p:val>
                                            <p:strVal val="0-ppt_w/2"/>
                                          </p:val>
                                        </p:tav>
                                      </p:tavLst>
                                    </p:anim>
                                    <p:anim calcmode="lin" valueType="num">
                                      <p:cBhvr additive="base">
                                        <p:cTn id="71" dur="3000"/>
                                        <p:tgtEl>
                                          <p:spTgt spid="26"/>
                                        </p:tgtEl>
                                        <p:attrNameLst>
                                          <p:attrName>ppt_y</p:attrName>
                                        </p:attrNameLst>
                                      </p:cBhvr>
                                      <p:tavLst>
                                        <p:tav tm="0">
                                          <p:val>
                                            <p:strVal val="ppt_y"/>
                                          </p:val>
                                        </p:tav>
                                        <p:tav tm="100000">
                                          <p:val>
                                            <p:strVal val="0-ppt_h/2"/>
                                          </p:val>
                                        </p:tav>
                                      </p:tavLst>
                                    </p:anim>
                                    <p:set>
                                      <p:cBhvr>
                                        <p:cTn id="72" dur="1" fill="hold">
                                          <p:stCondLst>
                                            <p:cond delay="2999"/>
                                          </p:stCondLst>
                                        </p:cTn>
                                        <p:tgtEl>
                                          <p:spTgt spid="26"/>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22"/>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24"/>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26"/>
                                        </p:tgtEl>
                                        <p:attrNameLst>
                                          <p:attrName>r</p:attrName>
                                        </p:attrNameLst>
                                      </p:cBhvr>
                                    </p:animRot>
                                  </p:childTnLst>
                                </p:cTn>
                              </p:par>
                              <p:par>
                                <p:cTn id="81" presetID="2" presetClass="exit" presetSubtype="3" fill="hold"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1+ppt_w/2"/>
                                          </p:val>
                                        </p:tav>
                                      </p:tavLst>
                                    </p:anim>
                                    <p:anim calcmode="lin" valueType="num">
                                      <p:cBhvr additive="base">
                                        <p:cTn id="83" dur="3000"/>
                                        <p:tgtEl>
                                          <p:spTgt spid="13"/>
                                        </p:tgtEl>
                                        <p:attrNameLst>
                                          <p:attrName>ppt_y</p:attrName>
                                        </p:attrNameLst>
                                      </p:cBhvr>
                                      <p:tavLst>
                                        <p:tav tm="0">
                                          <p:val>
                                            <p:strVal val="ppt_y"/>
                                          </p:val>
                                        </p:tav>
                                        <p:tav tm="100000">
                                          <p:val>
                                            <p:strVal val="0-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3" fill="hold" nodeType="withEffect">
                                  <p:stCondLst>
                                    <p:cond delay="0"/>
                                  </p:stCondLst>
                                  <p:childTnLst>
                                    <p:anim calcmode="lin" valueType="num">
                                      <p:cBhvr additive="base">
                                        <p:cTn id="86" dur="3000"/>
                                        <p:tgtEl>
                                          <p:spTgt spid="23"/>
                                        </p:tgtEl>
                                        <p:attrNameLst>
                                          <p:attrName>ppt_x</p:attrName>
                                        </p:attrNameLst>
                                      </p:cBhvr>
                                      <p:tavLst>
                                        <p:tav tm="0">
                                          <p:val>
                                            <p:strVal val="ppt_x"/>
                                          </p:val>
                                        </p:tav>
                                        <p:tav tm="100000">
                                          <p:val>
                                            <p:strVal val="1+ppt_w/2"/>
                                          </p:val>
                                        </p:tav>
                                      </p:tavLst>
                                    </p:anim>
                                    <p:anim calcmode="lin" valueType="num">
                                      <p:cBhvr additive="base">
                                        <p:cTn id="87" dur="3000"/>
                                        <p:tgtEl>
                                          <p:spTgt spid="23"/>
                                        </p:tgtEl>
                                        <p:attrNameLst>
                                          <p:attrName>ppt_y</p:attrName>
                                        </p:attrNameLst>
                                      </p:cBhvr>
                                      <p:tavLst>
                                        <p:tav tm="0">
                                          <p:val>
                                            <p:strVal val="ppt_y"/>
                                          </p:val>
                                        </p:tav>
                                        <p:tav tm="100000">
                                          <p:val>
                                            <p:strVal val="0-ppt_h/2"/>
                                          </p:val>
                                        </p:tav>
                                      </p:tavLst>
                                    </p:anim>
                                    <p:set>
                                      <p:cBhvr>
                                        <p:cTn id="88" dur="1" fill="hold">
                                          <p:stCondLst>
                                            <p:cond delay="2999"/>
                                          </p:stCondLst>
                                        </p:cTn>
                                        <p:tgtEl>
                                          <p:spTgt spid="23"/>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3000"/>
                                        <p:tgtEl>
                                          <p:spTgt spid="25"/>
                                        </p:tgtEl>
                                        <p:attrNameLst>
                                          <p:attrName>ppt_x</p:attrName>
                                        </p:attrNameLst>
                                      </p:cBhvr>
                                      <p:tavLst>
                                        <p:tav tm="0">
                                          <p:val>
                                            <p:strVal val="ppt_x"/>
                                          </p:val>
                                        </p:tav>
                                        <p:tav tm="100000">
                                          <p:val>
                                            <p:strVal val="1+ppt_w/2"/>
                                          </p:val>
                                        </p:tav>
                                      </p:tavLst>
                                    </p:anim>
                                    <p:anim calcmode="lin" valueType="num">
                                      <p:cBhvr additive="base">
                                        <p:cTn id="91" dur="3000"/>
                                        <p:tgtEl>
                                          <p:spTgt spid="25"/>
                                        </p:tgtEl>
                                        <p:attrNameLst>
                                          <p:attrName>ppt_y</p:attrName>
                                        </p:attrNameLst>
                                      </p:cBhvr>
                                      <p:tavLst>
                                        <p:tav tm="0">
                                          <p:val>
                                            <p:strVal val="ppt_y"/>
                                          </p:val>
                                        </p:tav>
                                        <p:tav tm="100000">
                                          <p:val>
                                            <p:strVal val="0-ppt_h/2"/>
                                          </p:val>
                                        </p:tav>
                                      </p:tavLst>
                                    </p:anim>
                                    <p:set>
                                      <p:cBhvr>
                                        <p:cTn id="92" dur="1" fill="hold">
                                          <p:stCondLst>
                                            <p:cond delay="2999"/>
                                          </p:stCondLst>
                                        </p:cTn>
                                        <p:tgtEl>
                                          <p:spTgt spid="25"/>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27"/>
                                        </p:tgtEl>
                                        <p:attrNameLst>
                                          <p:attrName>ppt_x</p:attrName>
                                        </p:attrNameLst>
                                      </p:cBhvr>
                                      <p:tavLst>
                                        <p:tav tm="0">
                                          <p:val>
                                            <p:strVal val="ppt_x"/>
                                          </p:val>
                                        </p:tav>
                                        <p:tav tm="100000">
                                          <p:val>
                                            <p:strVal val="1+ppt_w/2"/>
                                          </p:val>
                                        </p:tav>
                                      </p:tavLst>
                                    </p:anim>
                                    <p:anim calcmode="lin" valueType="num">
                                      <p:cBhvr additive="base">
                                        <p:cTn id="95" dur="3000"/>
                                        <p:tgtEl>
                                          <p:spTgt spid="27"/>
                                        </p:tgtEl>
                                        <p:attrNameLst>
                                          <p:attrName>ppt_y</p:attrName>
                                        </p:attrNameLst>
                                      </p:cBhvr>
                                      <p:tavLst>
                                        <p:tav tm="0">
                                          <p:val>
                                            <p:strVal val="ppt_y"/>
                                          </p:val>
                                        </p:tav>
                                        <p:tav tm="100000">
                                          <p:val>
                                            <p:strVal val="0-ppt_h/2"/>
                                          </p:val>
                                        </p:tav>
                                      </p:tavLst>
                                    </p:anim>
                                    <p:set>
                                      <p:cBhvr>
                                        <p:cTn id="96" dur="1" fill="hold">
                                          <p:stCondLst>
                                            <p:cond delay="2999"/>
                                          </p:stCondLst>
                                        </p:cTn>
                                        <p:tgtEl>
                                          <p:spTgt spid="27"/>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23"/>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25"/>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27"/>
                                        </p:tgtEl>
                                        <p:attrNameLst>
                                          <p:attrName>r</p:attrName>
                                        </p:attrNameLst>
                                      </p:cBhvr>
                                    </p:animRot>
                                  </p:childTnLst>
                                </p:cTn>
                              </p:par>
                              <p:par>
                                <p:cTn id="105" presetID="2" presetClass="entr" presetSubtype="4"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500298" y="571480"/>
            <a:ext cx="4810932"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ARÁNDANOS:  INFECCIONES </a:t>
            </a:r>
          </a:p>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Y DIARREAS</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571736" y="1785926"/>
            <a:ext cx="4429155" cy="255454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Estos saludables frutos representan una fuente inagotable de nutrientes esenciales y compuestos como </a:t>
            </a:r>
            <a:r>
              <a:rPr lang="es-ES" sz="2000" b="1" dirty="0" smtClean="0">
                <a:solidFill>
                  <a:srgbClr val="FFFF00"/>
                </a:solidFill>
                <a:effectLst>
                  <a:outerShdw blurRad="38100" dist="38100" dir="2700000" algn="tl">
                    <a:srgbClr val="000000">
                      <a:alpha val="43137"/>
                    </a:srgbClr>
                  </a:outerShdw>
                </a:effectLst>
                <a:latin typeface="Agency FB" pitchFamily="34" charset="0"/>
              </a:rPr>
              <a:t>los ácidos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fenólicos</a:t>
            </a:r>
            <a:r>
              <a:rPr lang="es-ES" sz="2000" b="1" dirty="0" smtClean="0">
                <a:solidFill>
                  <a:srgbClr val="FFFF00"/>
                </a:solidFill>
                <a:effectLst>
                  <a:outerShdw blurRad="38100" dist="38100" dir="2700000" algn="tl">
                    <a:srgbClr val="000000">
                      <a:alpha val="43137"/>
                    </a:srgbClr>
                  </a:outerShdw>
                </a:effectLst>
                <a:latin typeface="Agency FB" pitchFamily="34" charset="0"/>
              </a:rPr>
              <a:t> y los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flavonoides</a:t>
            </a:r>
            <a:r>
              <a:rPr lang="es-ES" sz="2000" b="1" dirty="0" smtClean="0">
                <a:solidFill>
                  <a:srgbClr val="FFFF00"/>
                </a:solidFill>
                <a:effectLst>
                  <a:outerShdw blurRad="38100" dist="38100" dir="2700000" algn="tl">
                    <a:srgbClr val="000000">
                      <a:alpha val="43137"/>
                    </a:srgbClr>
                  </a:outerShdw>
                </a:effectLst>
                <a:latin typeface="Agency FB" pitchFamily="34" charset="0"/>
              </a:rPr>
              <a:t> que estimulan el sistema inmune</a:t>
            </a:r>
            <a:r>
              <a:rPr lang="es-ES" sz="2000" dirty="0" smtClean="0">
                <a:solidFill>
                  <a:srgbClr val="FFFF00"/>
                </a:solidFill>
                <a:effectLst>
                  <a:outerShdw blurRad="38100" dist="38100" dir="2700000" algn="tl">
                    <a:srgbClr val="000000">
                      <a:alpha val="43137"/>
                    </a:srgbClr>
                  </a:outerShdw>
                </a:effectLst>
                <a:latin typeface="Agency FB" pitchFamily="34" charset="0"/>
              </a:rPr>
              <a:t>. Diversos estudios han señalado su capacidad para mejorar la resistencia contra los microorganismos que causan infecciones bacterianas o fúngicas. Debido a sus taninos, tiene propiedades </a:t>
            </a:r>
            <a:r>
              <a:rPr lang="es-ES" sz="2000" dirty="0" err="1" smtClean="0">
                <a:solidFill>
                  <a:srgbClr val="FFFF00"/>
                </a:solidFill>
                <a:effectLst>
                  <a:outerShdw blurRad="38100" dist="38100" dir="2700000" algn="tl">
                    <a:srgbClr val="000000">
                      <a:alpha val="43137"/>
                    </a:srgbClr>
                  </a:outerShdw>
                </a:effectLst>
                <a:latin typeface="Agency FB" pitchFamily="34" charset="0"/>
              </a:rPr>
              <a:t>antidiarréicas</a:t>
            </a:r>
            <a:r>
              <a:rPr lang="es-ES" sz="2000" dirty="0" smtClean="0">
                <a:solidFill>
                  <a:srgbClr val="FFFF00"/>
                </a:solidFill>
                <a:effectLst>
                  <a:outerShdw blurRad="38100" dist="38100" dir="2700000" algn="tl">
                    <a:srgbClr val="000000">
                      <a:alpha val="43137"/>
                    </a:srgbClr>
                  </a:outerShdw>
                </a:effectLst>
                <a:latin typeface="Agency FB" pitchFamily="34" charset="0"/>
              </a:rPr>
              <a:t>.</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181061_owoc-granat-listki.jpg"/>
          <p:cNvPicPr>
            <a:picLocks noChangeAspect="1"/>
          </p:cNvPicPr>
          <p:nvPr/>
        </p:nvPicPr>
        <p:blipFill>
          <a:blip r:embed="rId2"/>
          <a:stretch>
            <a:fillRect/>
          </a:stretch>
        </p:blipFill>
        <p:spPr>
          <a:xfrm>
            <a:off x="-1" y="0"/>
            <a:ext cx="9152931" cy="6858000"/>
          </a:xfrm>
          <a:prstGeom prst="rect">
            <a:avLst/>
          </a:prstGeom>
        </p:spPr>
      </p:pic>
      <p:pic>
        <p:nvPicPr>
          <p:cNvPr id="5" name="4 Imagen" descr="Drawing.png"/>
          <p:cNvPicPr>
            <a:picLocks noChangeAspect="1"/>
          </p:cNvPicPr>
          <p:nvPr/>
        </p:nvPicPr>
        <p:blipFill>
          <a:blip r:embed="rId3">
            <a:lum contrast="20000"/>
          </a:blip>
          <a:stretch>
            <a:fillRect/>
          </a:stretch>
        </p:blipFill>
        <p:spPr>
          <a:xfrm>
            <a:off x="2000232" y="714356"/>
            <a:ext cx="5334024" cy="5172204"/>
          </a:xfrm>
          <a:prstGeom prst="rect">
            <a:avLst/>
          </a:prstGeom>
        </p:spPr>
      </p:pic>
      <p:pic>
        <p:nvPicPr>
          <p:cNvPr id="6" name="5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autoRev="1" fill="hold" nodeType="withEffect">
                                  <p:stCondLst>
                                    <p:cond delay="0"/>
                                  </p:stCondLst>
                                  <p:childTnLst>
                                    <p:animRot by="21600000">
                                      <p:cBhvr>
                                        <p:cTn id="15" dur="3000" fill="hold"/>
                                        <p:tgtEl>
                                          <p:spTgt spid="5"/>
                                        </p:tgtEl>
                                        <p:attrNameLst>
                                          <p:attrName>r</p:attrName>
                                        </p:attrNameLst>
                                      </p:cBhvr>
                                    </p:animRot>
                                  </p:childTnLst>
                                </p:cTn>
                              </p:par>
                            </p:childTnLst>
                          </p:cTn>
                        </p:par>
                        <p:par>
                          <p:cTn id="16" fill="hold">
                            <p:stCondLst>
                              <p:cond delay="6000"/>
                            </p:stCondLst>
                            <p:childTnLst>
                              <p:par>
                                <p:cTn id="17" presetID="23" presetClass="exit" presetSubtype="544" fill="hold" nodeType="afterEffect">
                                  <p:stCondLst>
                                    <p:cond delay="0"/>
                                  </p:stCondLst>
                                  <p:childTnLst>
                                    <p:anim calcmode="lin" valueType="num">
                                      <p:cBhvr>
                                        <p:cTn id="18" dur="3000"/>
                                        <p:tgtEl>
                                          <p:spTgt spid="5"/>
                                        </p:tgtEl>
                                        <p:attrNameLst>
                                          <p:attrName>ppt_w</p:attrName>
                                        </p:attrNameLst>
                                      </p:cBhvr>
                                      <p:tavLst>
                                        <p:tav tm="0">
                                          <p:val>
                                            <p:strVal val="ppt_w"/>
                                          </p:val>
                                        </p:tav>
                                        <p:tav tm="100000">
                                          <p:val>
                                            <p:fltVal val="0"/>
                                          </p:val>
                                        </p:tav>
                                      </p:tavLst>
                                    </p:anim>
                                    <p:anim calcmode="lin" valueType="num">
                                      <p:cBhvr>
                                        <p:cTn id="19" dur="3000"/>
                                        <p:tgtEl>
                                          <p:spTgt spid="5"/>
                                        </p:tgtEl>
                                        <p:attrNameLst>
                                          <p:attrName>ppt_h</p:attrName>
                                        </p:attrNameLst>
                                      </p:cBhvr>
                                      <p:tavLst>
                                        <p:tav tm="0">
                                          <p:val>
                                            <p:strVal val="ppt_h"/>
                                          </p:val>
                                        </p:tav>
                                        <p:tav tm="100000">
                                          <p:val>
                                            <p:fltVal val="0"/>
                                          </p:val>
                                        </p:tav>
                                      </p:tavLst>
                                    </p:anim>
                                    <p:anim calcmode="lin" valueType="num">
                                      <p:cBhvr>
                                        <p:cTn id="20" dur="3000"/>
                                        <p:tgtEl>
                                          <p:spTgt spid="5"/>
                                        </p:tgtEl>
                                        <p:attrNameLst>
                                          <p:attrName>ppt_x</p:attrName>
                                        </p:attrNameLst>
                                      </p:cBhvr>
                                      <p:tavLst>
                                        <p:tav tm="0">
                                          <p:val>
                                            <p:strVal val="ppt_x"/>
                                          </p:val>
                                        </p:tav>
                                        <p:tav tm="100000">
                                          <p:val>
                                            <p:fltVal val="0.5"/>
                                          </p:val>
                                        </p:tav>
                                      </p:tavLst>
                                    </p:anim>
                                    <p:anim calcmode="lin" valueType="num">
                                      <p:cBhvr>
                                        <p:cTn id="21" dur="3000"/>
                                        <p:tgtEl>
                                          <p:spTgt spid="5"/>
                                        </p:tgtEl>
                                        <p:attrNameLst>
                                          <p:attrName>ppt_y</p:attrName>
                                        </p:attrNameLst>
                                      </p:cBhvr>
                                      <p:tavLst>
                                        <p:tav tm="0">
                                          <p:val>
                                            <p:strVal val="ppt_y"/>
                                          </p:val>
                                        </p:tav>
                                        <p:tav tm="100000">
                                          <p:val>
                                            <p:fltVal val="0.5"/>
                                          </p:val>
                                        </p:tav>
                                      </p:tavLst>
                                    </p:anim>
                                    <p:set>
                                      <p:cBhvr>
                                        <p:cTn id="22" dur="1" fill="hold">
                                          <p:stCondLst>
                                            <p:cond delay="2999"/>
                                          </p:stCondLst>
                                        </p:cTn>
                                        <p:tgtEl>
                                          <p:spTgt spid="5"/>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4/3*#ppt_w"/>
                                          </p:val>
                                        </p:tav>
                                        <p:tav tm="100000">
                                          <p:val>
                                            <p:strVal val="#ppt_w"/>
                                          </p:val>
                                        </p:tav>
                                      </p:tavLst>
                                    </p:anim>
                                    <p:anim calcmode="lin" valueType="num">
                                      <p:cBhvr>
                                        <p:cTn id="28" dur="3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97D0D">
                  <a:shade val="67500"/>
                  <a:satMod val="115000"/>
                </a:srgbClr>
              </a:gs>
              <a:gs pos="100000">
                <a:srgbClr val="C97D0D">
                  <a:shade val="100000"/>
                  <a:satMod val="115000"/>
                </a:srgbClr>
              </a:gs>
            </a:gsLst>
            <a:path path="circle">
              <a:fillToRect l="50000" t="50000" r="50000" b="50000"/>
            </a:path>
            <a:tileRect/>
          </a:gradFill>
        </p:spPr>
        <p:txBody>
          <a:bodyPr/>
          <a:lstStyle/>
          <a:p>
            <a:endParaRPr lang="es-ES" dirty="0"/>
          </a:p>
        </p:txBody>
      </p:sp>
      <p:pic>
        <p:nvPicPr>
          <p:cNvPr id="4" name="3 Imagen" descr="184622_owoce-jesieni-kosz.jpg"/>
          <p:cNvPicPr>
            <a:picLocks noChangeAspect="1"/>
          </p:cNvPicPr>
          <p:nvPr/>
        </p:nvPicPr>
        <p:blipFill>
          <a:blip r:embed="rId2"/>
          <a:stretch>
            <a:fillRect/>
          </a:stretch>
        </p:blipFill>
        <p:spPr>
          <a:xfrm>
            <a:off x="0" y="0"/>
            <a:ext cx="9144000" cy="6858000"/>
          </a:xfrm>
          <a:prstGeom prst="rect">
            <a:avLst/>
          </a:prstGeom>
        </p:spPr>
      </p:pic>
      <p:pic>
        <p:nvPicPr>
          <p:cNvPr id="13" name="12 Imagen" descr="ok3.png"/>
          <p:cNvPicPr>
            <a:picLocks noChangeAspect="1"/>
          </p:cNvPicPr>
          <p:nvPr/>
        </p:nvPicPr>
        <p:blipFill>
          <a:blip r:embed="rId3"/>
          <a:stretch>
            <a:fillRect/>
          </a:stretch>
        </p:blipFill>
        <p:spPr>
          <a:xfrm>
            <a:off x="3857620" y="500042"/>
            <a:ext cx="1587888" cy="1641228"/>
          </a:xfrm>
          <a:prstGeom prst="rect">
            <a:avLst/>
          </a:prstGeom>
        </p:spPr>
      </p:pic>
      <p:pic>
        <p:nvPicPr>
          <p:cNvPr id="14" name="13 Imagen" descr="ok3.png"/>
          <p:cNvPicPr>
            <a:picLocks noChangeAspect="1"/>
          </p:cNvPicPr>
          <p:nvPr/>
        </p:nvPicPr>
        <p:blipFill>
          <a:blip r:embed="rId3"/>
          <a:stretch>
            <a:fillRect/>
          </a:stretch>
        </p:blipFill>
        <p:spPr>
          <a:xfrm>
            <a:off x="3714744" y="4643446"/>
            <a:ext cx="1587888" cy="1641228"/>
          </a:xfrm>
          <a:prstGeom prst="rect">
            <a:avLst/>
          </a:prstGeom>
        </p:spPr>
      </p:pic>
      <p:pic>
        <p:nvPicPr>
          <p:cNvPr id="15" name="14 Imagen" descr="ok3.png"/>
          <p:cNvPicPr>
            <a:picLocks noChangeAspect="1"/>
          </p:cNvPicPr>
          <p:nvPr/>
        </p:nvPicPr>
        <p:blipFill>
          <a:blip r:embed="rId3"/>
          <a:stretch>
            <a:fillRect/>
          </a:stretch>
        </p:blipFill>
        <p:spPr>
          <a:xfrm>
            <a:off x="6072198" y="2643182"/>
            <a:ext cx="1587888" cy="1641228"/>
          </a:xfrm>
          <a:prstGeom prst="rect">
            <a:avLst/>
          </a:prstGeom>
        </p:spPr>
      </p:pic>
      <p:pic>
        <p:nvPicPr>
          <p:cNvPr id="16" name="15 Imagen" descr="ok3.png"/>
          <p:cNvPicPr>
            <a:picLocks noChangeAspect="1"/>
          </p:cNvPicPr>
          <p:nvPr/>
        </p:nvPicPr>
        <p:blipFill>
          <a:blip r:embed="rId3"/>
          <a:stretch>
            <a:fillRect/>
          </a:stretch>
        </p:blipFill>
        <p:spPr>
          <a:xfrm>
            <a:off x="1571604" y="2500306"/>
            <a:ext cx="1587888" cy="1641228"/>
          </a:xfrm>
          <a:prstGeom prst="rect">
            <a:avLst/>
          </a:prstGeom>
        </p:spPr>
      </p:pic>
      <p:pic>
        <p:nvPicPr>
          <p:cNvPr id="17" name="16 Imagen" descr="ok3.png"/>
          <p:cNvPicPr>
            <a:picLocks noChangeAspect="1"/>
          </p:cNvPicPr>
          <p:nvPr/>
        </p:nvPicPr>
        <p:blipFill>
          <a:blip r:embed="rId3"/>
          <a:stretch>
            <a:fillRect/>
          </a:stretch>
        </p:blipFill>
        <p:spPr>
          <a:xfrm>
            <a:off x="2143108" y="928670"/>
            <a:ext cx="1587888" cy="1641228"/>
          </a:xfrm>
          <a:prstGeom prst="rect">
            <a:avLst/>
          </a:prstGeom>
        </p:spPr>
      </p:pic>
      <p:pic>
        <p:nvPicPr>
          <p:cNvPr id="18" name="17 Imagen" descr="ok3.png"/>
          <p:cNvPicPr>
            <a:picLocks noChangeAspect="1"/>
          </p:cNvPicPr>
          <p:nvPr/>
        </p:nvPicPr>
        <p:blipFill>
          <a:blip r:embed="rId3"/>
          <a:stretch>
            <a:fillRect/>
          </a:stretch>
        </p:blipFill>
        <p:spPr>
          <a:xfrm>
            <a:off x="5572132" y="1000108"/>
            <a:ext cx="1587888" cy="1641228"/>
          </a:xfrm>
          <a:prstGeom prst="rect">
            <a:avLst/>
          </a:prstGeom>
        </p:spPr>
      </p:pic>
      <p:pic>
        <p:nvPicPr>
          <p:cNvPr id="19" name="18 Imagen" descr="ok3.png"/>
          <p:cNvPicPr>
            <a:picLocks noChangeAspect="1"/>
          </p:cNvPicPr>
          <p:nvPr/>
        </p:nvPicPr>
        <p:blipFill>
          <a:blip r:embed="rId3"/>
          <a:stretch>
            <a:fillRect/>
          </a:stretch>
        </p:blipFill>
        <p:spPr>
          <a:xfrm>
            <a:off x="5286380" y="4143380"/>
            <a:ext cx="1587888" cy="1641228"/>
          </a:xfrm>
          <a:prstGeom prst="rect">
            <a:avLst/>
          </a:prstGeom>
        </p:spPr>
      </p:pic>
      <p:pic>
        <p:nvPicPr>
          <p:cNvPr id="20" name="19 Imagen" descr="ok3.png"/>
          <p:cNvPicPr>
            <a:picLocks noChangeAspect="1"/>
          </p:cNvPicPr>
          <p:nvPr/>
        </p:nvPicPr>
        <p:blipFill>
          <a:blip r:embed="rId3"/>
          <a:stretch>
            <a:fillRect/>
          </a:stretch>
        </p:blipFill>
        <p:spPr>
          <a:xfrm>
            <a:off x="2214546" y="4000504"/>
            <a:ext cx="1587888" cy="1641228"/>
          </a:xfrm>
          <a:prstGeom prst="rect">
            <a:avLst/>
          </a:prstGeom>
        </p:spPr>
      </p:pic>
      <p:pic>
        <p:nvPicPr>
          <p:cNvPr id="21" name="20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ppt_x"/>
                                          </p:val>
                                        </p:tav>
                                        <p:tav tm="100000">
                                          <p:val>
                                            <p:strVal val="#ppt_x"/>
                                          </p:val>
                                        </p:tav>
                                      </p:tavLst>
                                    </p:anim>
                                    <p:anim calcmode="lin" valueType="num">
                                      <p:cBhvr additive="base">
                                        <p:cTn id="11" dur="3000" fill="hold"/>
                                        <p:tgtEl>
                                          <p:spTgt spid="13"/>
                                        </p:tgtEl>
                                        <p:attrNameLst>
                                          <p:attrName>ppt_y</p:attrName>
                                        </p:attrNameLst>
                                      </p:cBhvr>
                                      <p:tavLst>
                                        <p:tav tm="0">
                                          <p:val>
                                            <p:strVal val="1+#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ppt_x"/>
                                          </p:val>
                                        </p:tav>
                                        <p:tav tm="100000">
                                          <p:val>
                                            <p:strVal val="#ppt_x"/>
                                          </p:val>
                                        </p:tav>
                                      </p:tavLst>
                                    </p:anim>
                                    <p:anim calcmode="lin" valueType="num">
                                      <p:cBhvr additive="base">
                                        <p:cTn id="15" dur="3000" fill="hold"/>
                                        <p:tgtEl>
                                          <p:spTgt spid="14"/>
                                        </p:tgtEl>
                                        <p:attrNameLst>
                                          <p:attrName>ppt_y</p:attrName>
                                        </p:attrNameLst>
                                      </p:cBhvr>
                                      <p:tavLst>
                                        <p:tav tm="0">
                                          <p:val>
                                            <p:strVal val="0-#ppt_h/2"/>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0-#ppt_w/2"/>
                                          </p:val>
                                        </p:tav>
                                        <p:tav tm="100000">
                                          <p:val>
                                            <p:strVal val="#ppt_x"/>
                                          </p:val>
                                        </p:tav>
                                      </p:tavLst>
                                    </p:anim>
                                    <p:anim calcmode="lin" valueType="num">
                                      <p:cBhvr additive="base">
                                        <p:cTn id="19" dur="30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1+#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13"/>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14"/>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15"/>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16"/>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17"/>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18"/>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9"/>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20"/>
                                        </p:tgtEl>
                                        <p:attrNameLst>
                                          <p:attrName>r</p:attrName>
                                        </p:attrNameLst>
                                      </p:cBhvr>
                                    </p:animRot>
                                  </p:childTnLst>
                                </p:cTn>
                              </p:par>
                            </p:childTnLst>
                          </p:cTn>
                        </p:par>
                        <p:par>
                          <p:cTn id="56" fill="hold">
                            <p:stCondLst>
                              <p:cond delay="6000"/>
                            </p:stCondLst>
                            <p:childTnLst>
                              <p:par>
                                <p:cTn id="57" presetID="2" presetClass="exit" presetSubtype="4" fill="hold" nodeType="afterEffect">
                                  <p:stCondLst>
                                    <p:cond delay="0"/>
                                  </p:stCondLst>
                                  <p:childTnLst>
                                    <p:anim calcmode="lin" valueType="num">
                                      <p:cBhvr additive="base">
                                        <p:cTn id="58" dur="3000"/>
                                        <p:tgtEl>
                                          <p:spTgt spid="13"/>
                                        </p:tgtEl>
                                        <p:attrNameLst>
                                          <p:attrName>ppt_x</p:attrName>
                                        </p:attrNameLst>
                                      </p:cBhvr>
                                      <p:tavLst>
                                        <p:tav tm="0">
                                          <p:val>
                                            <p:strVal val="ppt_x"/>
                                          </p:val>
                                        </p:tav>
                                        <p:tav tm="100000">
                                          <p:val>
                                            <p:strVal val="ppt_x"/>
                                          </p:val>
                                        </p:tav>
                                      </p:tavLst>
                                    </p:anim>
                                    <p:anim calcmode="lin" valueType="num">
                                      <p:cBhvr additive="base">
                                        <p:cTn id="59" dur="3000"/>
                                        <p:tgtEl>
                                          <p:spTgt spid="13"/>
                                        </p:tgtEl>
                                        <p:attrNameLst>
                                          <p:attrName>ppt_y</p:attrName>
                                        </p:attrNameLst>
                                      </p:cBhvr>
                                      <p:tavLst>
                                        <p:tav tm="0">
                                          <p:val>
                                            <p:strVal val="ppt_y"/>
                                          </p:val>
                                        </p:tav>
                                        <p:tav tm="100000">
                                          <p:val>
                                            <p:strVal val="1+ppt_h/2"/>
                                          </p:val>
                                        </p:tav>
                                      </p:tavLst>
                                    </p:anim>
                                    <p:set>
                                      <p:cBhvr>
                                        <p:cTn id="60" dur="1" fill="hold">
                                          <p:stCondLst>
                                            <p:cond delay="2999"/>
                                          </p:stCondLst>
                                        </p:cTn>
                                        <p:tgtEl>
                                          <p:spTgt spid="13"/>
                                        </p:tgtEl>
                                        <p:attrNameLst>
                                          <p:attrName>style.visibility</p:attrName>
                                        </p:attrNameLst>
                                      </p:cBhvr>
                                      <p:to>
                                        <p:strVal val="hidden"/>
                                      </p:to>
                                    </p:set>
                                  </p:childTnLst>
                                </p:cTn>
                              </p:par>
                              <p:par>
                                <p:cTn id="61" presetID="2" presetClass="exit" presetSubtype="1" fill="hold" nodeType="withEffect">
                                  <p:stCondLst>
                                    <p:cond delay="0"/>
                                  </p:stCondLst>
                                  <p:childTnLst>
                                    <p:anim calcmode="lin" valueType="num">
                                      <p:cBhvr additive="base">
                                        <p:cTn id="62" dur="3000"/>
                                        <p:tgtEl>
                                          <p:spTgt spid="14"/>
                                        </p:tgtEl>
                                        <p:attrNameLst>
                                          <p:attrName>ppt_x</p:attrName>
                                        </p:attrNameLst>
                                      </p:cBhvr>
                                      <p:tavLst>
                                        <p:tav tm="0">
                                          <p:val>
                                            <p:strVal val="ppt_x"/>
                                          </p:val>
                                        </p:tav>
                                        <p:tav tm="100000">
                                          <p:val>
                                            <p:strVal val="ppt_x"/>
                                          </p:val>
                                        </p:tav>
                                      </p:tavLst>
                                    </p:anim>
                                    <p:anim calcmode="lin" valueType="num">
                                      <p:cBhvr additive="base">
                                        <p:cTn id="63" dur="3000"/>
                                        <p:tgtEl>
                                          <p:spTgt spid="14"/>
                                        </p:tgtEl>
                                        <p:attrNameLst>
                                          <p:attrName>ppt_y</p:attrName>
                                        </p:attrNameLst>
                                      </p:cBhvr>
                                      <p:tavLst>
                                        <p:tav tm="0">
                                          <p:val>
                                            <p:strVal val="ppt_y"/>
                                          </p:val>
                                        </p:tav>
                                        <p:tav tm="100000">
                                          <p:val>
                                            <p:strVal val="0-ppt_h/2"/>
                                          </p:val>
                                        </p:tav>
                                      </p:tavLst>
                                    </p:anim>
                                    <p:set>
                                      <p:cBhvr>
                                        <p:cTn id="64" dur="1" fill="hold">
                                          <p:stCondLst>
                                            <p:cond delay="2999"/>
                                          </p:stCondLst>
                                        </p:cTn>
                                        <p:tgtEl>
                                          <p:spTgt spid="14"/>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15"/>
                                        </p:tgtEl>
                                        <p:attrNameLst>
                                          <p:attrName>ppt_x</p:attrName>
                                        </p:attrNameLst>
                                      </p:cBhvr>
                                      <p:tavLst>
                                        <p:tav tm="0">
                                          <p:val>
                                            <p:strVal val="ppt_x"/>
                                          </p:val>
                                        </p:tav>
                                        <p:tav tm="100000">
                                          <p:val>
                                            <p:strVal val="0-ppt_w/2"/>
                                          </p:val>
                                        </p:tav>
                                      </p:tavLst>
                                    </p:anim>
                                    <p:anim calcmode="lin" valueType="num">
                                      <p:cBhvr additive="base">
                                        <p:cTn id="67" dur="3000"/>
                                        <p:tgtEl>
                                          <p:spTgt spid="15"/>
                                        </p:tgtEl>
                                        <p:attrNameLst>
                                          <p:attrName>ppt_y</p:attrName>
                                        </p:attrNameLst>
                                      </p:cBhvr>
                                      <p:tavLst>
                                        <p:tav tm="0">
                                          <p:val>
                                            <p:strVal val="ppt_y"/>
                                          </p:val>
                                        </p:tav>
                                        <p:tav tm="100000">
                                          <p:val>
                                            <p:strVal val="ppt_y"/>
                                          </p:val>
                                        </p:tav>
                                      </p:tavLst>
                                    </p:anim>
                                    <p:set>
                                      <p:cBhvr>
                                        <p:cTn id="68" dur="1" fill="hold">
                                          <p:stCondLst>
                                            <p:cond delay="2999"/>
                                          </p:stCondLst>
                                        </p:cTn>
                                        <p:tgtEl>
                                          <p:spTgt spid="15"/>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6"/>
                                        </p:tgtEl>
                                        <p:attrNameLst>
                                          <p:attrName>ppt_x</p:attrName>
                                        </p:attrNameLst>
                                      </p:cBhvr>
                                      <p:tavLst>
                                        <p:tav tm="0">
                                          <p:val>
                                            <p:strVal val="ppt_x"/>
                                          </p:val>
                                        </p:tav>
                                        <p:tav tm="100000">
                                          <p:val>
                                            <p:strVal val="1+ppt_w/2"/>
                                          </p:val>
                                        </p:tav>
                                      </p:tavLst>
                                    </p:anim>
                                    <p:anim calcmode="lin" valueType="num">
                                      <p:cBhvr additive="base">
                                        <p:cTn id="71" dur="3000"/>
                                        <p:tgtEl>
                                          <p:spTgt spid="16"/>
                                        </p:tgtEl>
                                        <p:attrNameLst>
                                          <p:attrName>ppt_y</p:attrName>
                                        </p:attrNameLst>
                                      </p:cBhvr>
                                      <p:tavLst>
                                        <p:tav tm="0">
                                          <p:val>
                                            <p:strVal val="ppt_y"/>
                                          </p:val>
                                        </p:tav>
                                        <p:tav tm="100000">
                                          <p:val>
                                            <p:strVal val="ppt_y"/>
                                          </p:val>
                                        </p:tav>
                                      </p:tavLst>
                                    </p:anim>
                                    <p:set>
                                      <p:cBhvr>
                                        <p:cTn id="72" dur="1" fill="hold">
                                          <p:stCondLst>
                                            <p:cond delay="2999"/>
                                          </p:stCondLst>
                                        </p:cTn>
                                        <p:tgtEl>
                                          <p:spTgt spid="1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3000"/>
                                        <p:tgtEl>
                                          <p:spTgt spid="17"/>
                                        </p:tgtEl>
                                        <p:attrNameLst>
                                          <p:attrName>ppt_x</p:attrName>
                                        </p:attrNameLst>
                                      </p:cBhvr>
                                      <p:tavLst>
                                        <p:tav tm="0">
                                          <p:val>
                                            <p:strVal val="ppt_x"/>
                                          </p:val>
                                        </p:tav>
                                        <p:tav tm="100000">
                                          <p:val>
                                            <p:strVal val="1+ppt_w/2"/>
                                          </p:val>
                                        </p:tav>
                                      </p:tavLst>
                                    </p:anim>
                                    <p:anim calcmode="lin" valueType="num">
                                      <p:cBhvr additive="base">
                                        <p:cTn id="75" dur="3000"/>
                                        <p:tgtEl>
                                          <p:spTgt spid="17"/>
                                        </p:tgtEl>
                                        <p:attrNameLst>
                                          <p:attrName>ppt_y</p:attrName>
                                        </p:attrNameLst>
                                      </p:cBhvr>
                                      <p:tavLst>
                                        <p:tav tm="0">
                                          <p:val>
                                            <p:strVal val="ppt_y"/>
                                          </p:val>
                                        </p:tav>
                                        <p:tav tm="100000">
                                          <p:val>
                                            <p:strVal val="1+ppt_h/2"/>
                                          </p:val>
                                        </p:tav>
                                      </p:tavLst>
                                    </p:anim>
                                    <p:set>
                                      <p:cBhvr>
                                        <p:cTn id="76" dur="1" fill="hold">
                                          <p:stCondLst>
                                            <p:cond delay="2999"/>
                                          </p:stCondLst>
                                        </p:cTn>
                                        <p:tgtEl>
                                          <p:spTgt spid="17"/>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18"/>
                                        </p:tgtEl>
                                        <p:attrNameLst>
                                          <p:attrName>ppt_x</p:attrName>
                                        </p:attrNameLst>
                                      </p:cBhvr>
                                      <p:tavLst>
                                        <p:tav tm="0">
                                          <p:val>
                                            <p:strVal val="ppt_x"/>
                                          </p:val>
                                        </p:tav>
                                        <p:tav tm="100000">
                                          <p:val>
                                            <p:strVal val="0-ppt_w/2"/>
                                          </p:val>
                                        </p:tav>
                                      </p:tavLst>
                                    </p:anim>
                                    <p:anim calcmode="lin" valueType="num">
                                      <p:cBhvr additive="base">
                                        <p:cTn id="79" dur="3000"/>
                                        <p:tgtEl>
                                          <p:spTgt spid="18"/>
                                        </p:tgtEl>
                                        <p:attrNameLst>
                                          <p:attrName>ppt_y</p:attrName>
                                        </p:attrNameLst>
                                      </p:cBhvr>
                                      <p:tavLst>
                                        <p:tav tm="0">
                                          <p:val>
                                            <p:strVal val="ppt_y"/>
                                          </p:val>
                                        </p:tav>
                                        <p:tav tm="100000">
                                          <p:val>
                                            <p:strVal val="1+ppt_h/2"/>
                                          </p:val>
                                        </p:tav>
                                      </p:tavLst>
                                    </p:anim>
                                    <p:set>
                                      <p:cBhvr>
                                        <p:cTn id="80" dur="1" fill="hold">
                                          <p:stCondLst>
                                            <p:cond delay="2999"/>
                                          </p:stCondLst>
                                        </p:cTn>
                                        <p:tgtEl>
                                          <p:spTgt spid="18"/>
                                        </p:tgtEl>
                                        <p:attrNameLst>
                                          <p:attrName>style.visibility</p:attrName>
                                        </p:attrNameLst>
                                      </p:cBhvr>
                                      <p:to>
                                        <p:strVal val="hidden"/>
                                      </p:to>
                                    </p:set>
                                  </p:childTnLst>
                                </p:cTn>
                              </p:par>
                              <p:par>
                                <p:cTn id="81" presetID="2" presetClass="exit" presetSubtype="9" fill="hold" nodeType="withEffect">
                                  <p:stCondLst>
                                    <p:cond delay="0"/>
                                  </p:stCondLst>
                                  <p:childTnLst>
                                    <p:anim calcmode="lin" valueType="num">
                                      <p:cBhvr additive="base">
                                        <p:cTn id="82" dur="3000"/>
                                        <p:tgtEl>
                                          <p:spTgt spid="19"/>
                                        </p:tgtEl>
                                        <p:attrNameLst>
                                          <p:attrName>ppt_x</p:attrName>
                                        </p:attrNameLst>
                                      </p:cBhvr>
                                      <p:tavLst>
                                        <p:tav tm="0">
                                          <p:val>
                                            <p:strVal val="ppt_x"/>
                                          </p:val>
                                        </p:tav>
                                        <p:tav tm="100000">
                                          <p:val>
                                            <p:strVal val="0-ppt_w/2"/>
                                          </p:val>
                                        </p:tav>
                                      </p:tavLst>
                                    </p:anim>
                                    <p:anim calcmode="lin" valueType="num">
                                      <p:cBhvr additive="base">
                                        <p:cTn id="83" dur="3000"/>
                                        <p:tgtEl>
                                          <p:spTgt spid="19"/>
                                        </p:tgtEl>
                                        <p:attrNameLst>
                                          <p:attrName>ppt_y</p:attrName>
                                        </p:attrNameLst>
                                      </p:cBhvr>
                                      <p:tavLst>
                                        <p:tav tm="0">
                                          <p:val>
                                            <p:strVal val="ppt_y"/>
                                          </p:val>
                                        </p:tav>
                                        <p:tav tm="100000">
                                          <p:val>
                                            <p:strVal val="0-ppt_h/2"/>
                                          </p:val>
                                        </p:tav>
                                      </p:tavLst>
                                    </p:anim>
                                    <p:set>
                                      <p:cBhvr>
                                        <p:cTn id="84" dur="1" fill="hold">
                                          <p:stCondLst>
                                            <p:cond delay="2999"/>
                                          </p:stCondLst>
                                        </p:cTn>
                                        <p:tgtEl>
                                          <p:spTgt spid="19"/>
                                        </p:tgtEl>
                                        <p:attrNameLst>
                                          <p:attrName>style.visibility</p:attrName>
                                        </p:attrNameLst>
                                      </p:cBhvr>
                                      <p:to>
                                        <p:strVal val="hidden"/>
                                      </p:to>
                                    </p:set>
                                  </p:childTnLst>
                                </p:cTn>
                              </p:par>
                              <p:par>
                                <p:cTn id="85" presetID="2" presetClass="exit" presetSubtype="3" fill="hold" nodeType="withEffect">
                                  <p:stCondLst>
                                    <p:cond delay="0"/>
                                  </p:stCondLst>
                                  <p:childTnLst>
                                    <p:anim calcmode="lin" valueType="num">
                                      <p:cBhvr additive="base">
                                        <p:cTn id="86" dur="3000"/>
                                        <p:tgtEl>
                                          <p:spTgt spid="20"/>
                                        </p:tgtEl>
                                        <p:attrNameLst>
                                          <p:attrName>ppt_x</p:attrName>
                                        </p:attrNameLst>
                                      </p:cBhvr>
                                      <p:tavLst>
                                        <p:tav tm="0">
                                          <p:val>
                                            <p:strVal val="ppt_x"/>
                                          </p:val>
                                        </p:tav>
                                        <p:tav tm="100000">
                                          <p:val>
                                            <p:strVal val="1+ppt_w/2"/>
                                          </p:val>
                                        </p:tav>
                                      </p:tavLst>
                                    </p:anim>
                                    <p:anim calcmode="lin" valueType="num">
                                      <p:cBhvr additive="base">
                                        <p:cTn id="87" dur="3000"/>
                                        <p:tgtEl>
                                          <p:spTgt spid="20"/>
                                        </p:tgtEl>
                                        <p:attrNameLst>
                                          <p:attrName>ppt_y</p:attrName>
                                        </p:attrNameLst>
                                      </p:cBhvr>
                                      <p:tavLst>
                                        <p:tav tm="0">
                                          <p:val>
                                            <p:strVal val="ppt_y"/>
                                          </p:val>
                                        </p:tav>
                                        <p:tav tm="100000">
                                          <p:val>
                                            <p:strVal val="0-ppt_h/2"/>
                                          </p:val>
                                        </p:tav>
                                      </p:tavLst>
                                    </p:anim>
                                    <p:set>
                                      <p:cBhvr>
                                        <p:cTn id="88" dur="1" fill="hold">
                                          <p:stCondLst>
                                            <p:cond delay="2999"/>
                                          </p:stCondLst>
                                        </p:cTn>
                                        <p:tgtEl>
                                          <p:spTgt spid="20"/>
                                        </p:tgtEl>
                                        <p:attrNameLst>
                                          <p:attrName>style.visibility</p:attrName>
                                        </p:attrNameLst>
                                      </p:cBhvr>
                                      <p:to>
                                        <p:strVal val="hidden"/>
                                      </p:to>
                                    </p:set>
                                  </p:childTnLst>
                                </p:cTn>
                              </p:par>
                              <p:par>
                                <p:cTn id="89" presetID="8" presetClass="emph" presetSubtype="0" autoRev="1" fill="hold" nodeType="withEffect">
                                  <p:stCondLst>
                                    <p:cond delay="0"/>
                                  </p:stCondLst>
                                  <p:childTnLst>
                                    <p:animRot by="21600000">
                                      <p:cBhvr>
                                        <p:cTn id="90" dur="3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4"/>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5"/>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6"/>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9"/>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2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2857488" y="285728"/>
            <a:ext cx="4080284"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GRANADA: QUEMADURAS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SOLARES  Y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ENVEJECIMIENTO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DE LA PIEL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285984" y="1714488"/>
            <a:ext cx="4714908" cy="286232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Las semillas de esta fruta ayudan a proteger la dermis y la epidermis, mediante la </a:t>
            </a:r>
            <a:r>
              <a:rPr lang="es-ES" sz="2000" b="1" dirty="0" smtClean="0">
                <a:solidFill>
                  <a:srgbClr val="FFFF00"/>
                </a:solidFill>
                <a:effectLst>
                  <a:outerShdw blurRad="38100" dist="38100" dir="2700000" algn="tl">
                    <a:srgbClr val="000000">
                      <a:alpha val="43137"/>
                    </a:srgbClr>
                  </a:outerShdw>
                </a:effectLst>
                <a:latin typeface="Agency FB" pitchFamily="34" charset="0"/>
              </a:rPr>
              <a:t>regeneración de las células de la piel</a:t>
            </a:r>
            <a:r>
              <a:rPr lang="es-ES" sz="2000" dirty="0" smtClean="0">
                <a:solidFill>
                  <a:srgbClr val="FFFF00"/>
                </a:solidFill>
                <a:effectLst>
                  <a:outerShdw blurRad="38100" dist="38100" dir="2700000" algn="tl">
                    <a:srgbClr val="000000">
                      <a:alpha val="43137"/>
                    </a:srgbClr>
                  </a:outerShdw>
                </a:effectLst>
                <a:latin typeface="Agency FB" pitchFamily="34" charset="0"/>
              </a:rPr>
              <a:t>, por lo que están indicadas para tratar quemaduras solares e incluso para acelerar el ritmo de curación de una herida. Las granadas son muy nutritivas por lo que su consumo diario también ralentiza el envejecimiento de la piel, protegiendo contra las arrugas, las manchas causadas por el sol o los nocivos efectos de los rayos uva.</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80000"/>
          </a:solidFill>
        </p:spPr>
        <p:txBody>
          <a:bodyPr/>
          <a:lstStyle/>
          <a:p>
            <a:endParaRPr lang="es-ES" dirty="0"/>
          </a:p>
        </p:txBody>
      </p:sp>
      <p:pic>
        <p:nvPicPr>
          <p:cNvPr id="4" name="3 Imagen" descr="185282_truskawki-sloiki-kompoty.jpg"/>
          <p:cNvPicPr>
            <a:picLocks noChangeAspect="1"/>
          </p:cNvPicPr>
          <p:nvPr/>
        </p:nvPicPr>
        <p:blipFill>
          <a:blip r:embed="rId2"/>
          <a:stretch>
            <a:fillRect/>
          </a:stretch>
        </p:blipFill>
        <p:spPr>
          <a:xfrm>
            <a:off x="0" y="0"/>
            <a:ext cx="9144000" cy="6858000"/>
          </a:xfrm>
          <a:prstGeom prst="rect">
            <a:avLst/>
          </a:prstGeom>
        </p:spPr>
      </p:pic>
      <p:pic>
        <p:nvPicPr>
          <p:cNvPr id="5" name="4 Imagen" descr="002.png"/>
          <p:cNvPicPr>
            <a:picLocks noChangeAspect="1"/>
          </p:cNvPicPr>
          <p:nvPr/>
        </p:nvPicPr>
        <p:blipFill>
          <a:blip r:embed="rId3"/>
          <a:stretch>
            <a:fillRect/>
          </a:stretch>
        </p:blipFill>
        <p:spPr>
          <a:xfrm>
            <a:off x="44838" y="2314781"/>
            <a:ext cx="1004888" cy="1524000"/>
          </a:xfrm>
          <a:prstGeom prst="rect">
            <a:avLst/>
          </a:prstGeom>
          <a:effectLst>
            <a:reflection blurRad="6350" stA="50000" endA="295" endPos="92000" dist="101600" dir="5400000" sy="-100000" algn="bl" rotWithShape="0"/>
          </a:effectLst>
        </p:spPr>
      </p:pic>
      <p:pic>
        <p:nvPicPr>
          <p:cNvPr id="6" name="5 Imagen" descr="002.png"/>
          <p:cNvPicPr>
            <a:picLocks noChangeAspect="1"/>
          </p:cNvPicPr>
          <p:nvPr/>
        </p:nvPicPr>
        <p:blipFill>
          <a:blip r:embed="rId3"/>
          <a:stretch>
            <a:fillRect/>
          </a:stretch>
        </p:blipFill>
        <p:spPr>
          <a:xfrm>
            <a:off x="928662" y="2357430"/>
            <a:ext cx="1004888" cy="1524000"/>
          </a:xfrm>
          <a:prstGeom prst="rect">
            <a:avLst/>
          </a:prstGeom>
          <a:effectLst>
            <a:reflection blurRad="6350" stA="50000" endA="295" endPos="92000" dist="101600" dir="5400000" sy="-100000" algn="bl" rotWithShape="0"/>
          </a:effectLst>
        </p:spPr>
      </p:pic>
      <p:pic>
        <p:nvPicPr>
          <p:cNvPr id="7" name="6 Imagen" descr="002.png"/>
          <p:cNvPicPr>
            <a:picLocks noChangeAspect="1"/>
          </p:cNvPicPr>
          <p:nvPr/>
        </p:nvPicPr>
        <p:blipFill>
          <a:blip r:embed="rId3"/>
          <a:stretch>
            <a:fillRect/>
          </a:stretch>
        </p:blipFill>
        <p:spPr>
          <a:xfrm>
            <a:off x="1785918" y="2285992"/>
            <a:ext cx="1004888" cy="1524000"/>
          </a:xfrm>
          <a:prstGeom prst="rect">
            <a:avLst/>
          </a:prstGeom>
          <a:effectLst>
            <a:reflection blurRad="6350" stA="50000" endA="295" endPos="92000" dist="101600" dir="5400000" sy="-100000" algn="bl" rotWithShape="0"/>
          </a:effectLst>
        </p:spPr>
      </p:pic>
      <p:pic>
        <p:nvPicPr>
          <p:cNvPr id="8" name="7 Imagen" descr="002.png"/>
          <p:cNvPicPr>
            <a:picLocks noChangeAspect="1"/>
          </p:cNvPicPr>
          <p:nvPr/>
        </p:nvPicPr>
        <p:blipFill>
          <a:blip r:embed="rId3"/>
          <a:stretch>
            <a:fillRect/>
          </a:stretch>
        </p:blipFill>
        <p:spPr>
          <a:xfrm>
            <a:off x="2643174" y="2285992"/>
            <a:ext cx="1004888" cy="1524000"/>
          </a:xfrm>
          <a:prstGeom prst="rect">
            <a:avLst/>
          </a:prstGeom>
          <a:effectLst>
            <a:reflection blurRad="6350" stA="50000" endA="295" endPos="92000" dist="101600" dir="5400000" sy="-100000" algn="bl" rotWithShape="0"/>
          </a:effectLst>
        </p:spPr>
      </p:pic>
      <p:pic>
        <p:nvPicPr>
          <p:cNvPr id="9" name="8 Imagen" descr="002.png"/>
          <p:cNvPicPr>
            <a:picLocks noChangeAspect="1"/>
          </p:cNvPicPr>
          <p:nvPr/>
        </p:nvPicPr>
        <p:blipFill>
          <a:blip r:embed="rId3"/>
          <a:stretch>
            <a:fillRect/>
          </a:stretch>
        </p:blipFill>
        <p:spPr>
          <a:xfrm>
            <a:off x="3571868" y="2285992"/>
            <a:ext cx="1004888" cy="1524000"/>
          </a:xfrm>
          <a:prstGeom prst="rect">
            <a:avLst/>
          </a:prstGeom>
          <a:effectLst>
            <a:reflection blurRad="6350" stA="50000" endA="295" endPos="92000" dist="101600" dir="5400000" sy="-100000" algn="bl" rotWithShape="0"/>
          </a:effectLst>
        </p:spPr>
      </p:pic>
      <p:pic>
        <p:nvPicPr>
          <p:cNvPr id="10" name="9 Imagen" descr="002.png"/>
          <p:cNvPicPr>
            <a:picLocks noChangeAspect="1"/>
          </p:cNvPicPr>
          <p:nvPr/>
        </p:nvPicPr>
        <p:blipFill>
          <a:blip r:embed="rId3"/>
          <a:stretch>
            <a:fillRect/>
          </a:stretch>
        </p:blipFill>
        <p:spPr>
          <a:xfrm>
            <a:off x="4500562" y="2285992"/>
            <a:ext cx="1004888" cy="1524000"/>
          </a:xfrm>
          <a:prstGeom prst="rect">
            <a:avLst/>
          </a:prstGeom>
          <a:effectLst>
            <a:reflection blurRad="6350" stA="50000" endA="295" endPos="92000" dist="101600" dir="5400000" sy="-100000" algn="bl" rotWithShape="0"/>
          </a:effectLst>
        </p:spPr>
      </p:pic>
      <p:pic>
        <p:nvPicPr>
          <p:cNvPr id="11" name="10 Imagen" descr="002.png"/>
          <p:cNvPicPr>
            <a:picLocks noChangeAspect="1"/>
          </p:cNvPicPr>
          <p:nvPr/>
        </p:nvPicPr>
        <p:blipFill>
          <a:blip r:embed="rId3"/>
          <a:stretch>
            <a:fillRect/>
          </a:stretch>
        </p:blipFill>
        <p:spPr>
          <a:xfrm>
            <a:off x="5357818" y="2285992"/>
            <a:ext cx="1004888" cy="1524000"/>
          </a:xfrm>
          <a:prstGeom prst="rect">
            <a:avLst/>
          </a:prstGeom>
          <a:effectLst>
            <a:reflection blurRad="6350" stA="50000" endA="295" endPos="92000" dist="101600" dir="5400000" sy="-100000" algn="bl" rotWithShape="0"/>
          </a:effectLst>
        </p:spPr>
      </p:pic>
      <p:pic>
        <p:nvPicPr>
          <p:cNvPr id="12" name="11 Imagen" descr="002.png"/>
          <p:cNvPicPr>
            <a:picLocks noChangeAspect="1"/>
          </p:cNvPicPr>
          <p:nvPr/>
        </p:nvPicPr>
        <p:blipFill>
          <a:blip r:embed="rId3"/>
          <a:stretch>
            <a:fillRect/>
          </a:stretch>
        </p:blipFill>
        <p:spPr>
          <a:xfrm>
            <a:off x="6286512" y="2285992"/>
            <a:ext cx="1004888" cy="1524000"/>
          </a:xfrm>
          <a:prstGeom prst="rect">
            <a:avLst/>
          </a:prstGeom>
          <a:effectLst>
            <a:reflection blurRad="6350" stA="50000" endA="295" endPos="92000" dist="101600" dir="5400000" sy="-100000" algn="bl" rotWithShape="0"/>
          </a:effectLst>
        </p:spPr>
      </p:pic>
      <p:pic>
        <p:nvPicPr>
          <p:cNvPr id="13" name="12 Imagen" descr="002.png"/>
          <p:cNvPicPr>
            <a:picLocks noChangeAspect="1"/>
          </p:cNvPicPr>
          <p:nvPr/>
        </p:nvPicPr>
        <p:blipFill>
          <a:blip r:embed="rId3"/>
          <a:stretch>
            <a:fillRect/>
          </a:stretch>
        </p:blipFill>
        <p:spPr>
          <a:xfrm>
            <a:off x="7215206" y="2285992"/>
            <a:ext cx="1004888" cy="1524000"/>
          </a:xfrm>
          <a:prstGeom prst="rect">
            <a:avLst/>
          </a:prstGeom>
          <a:effectLst>
            <a:reflection blurRad="6350" stA="50000" endA="295" endPos="92000" dist="101600" dir="5400000" sy="-100000" algn="bl" rotWithShape="0"/>
          </a:effectLst>
        </p:spPr>
      </p:pic>
      <p:pic>
        <p:nvPicPr>
          <p:cNvPr id="14" name="13 Imagen" descr="002.png"/>
          <p:cNvPicPr>
            <a:picLocks noChangeAspect="1"/>
          </p:cNvPicPr>
          <p:nvPr/>
        </p:nvPicPr>
        <p:blipFill>
          <a:blip r:embed="rId3"/>
          <a:stretch>
            <a:fillRect/>
          </a:stretch>
        </p:blipFill>
        <p:spPr>
          <a:xfrm>
            <a:off x="8139112" y="2285992"/>
            <a:ext cx="1004888" cy="1524000"/>
          </a:xfrm>
          <a:prstGeom prst="rect">
            <a:avLst/>
          </a:prstGeom>
          <a:effectLst>
            <a:reflection blurRad="6350" stA="50000" endA="295" endPos="92000" dist="101600" dir="5400000" sy="-100000" algn="bl" rotWithShape="0"/>
          </a:effectLst>
        </p:spPr>
      </p:pic>
      <p:pic>
        <p:nvPicPr>
          <p:cNvPr id="15" name="14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3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11"/>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5" dur="3000" fill="hold"/>
                                        <p:tgtEl>
                                          <p:spTgt spid="12"/>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3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4"/>
                                        </p:tgtEl>
                                        <p:attrNameLst>
                                          <p:attrName>ppt_y</p:attrName>
                                        </p:attrNameLst>
                                      </p:cBhvr>
                                      <p:tavLst>
                                        <p:tav tm="0" fmla="#ppt_y+(sin(-2*pi*(1-$))*-#ppt_x+cos(-2*pi*(1-$))*(1-#ppt_y))*(1-$)">
                                          <p:val>
                                            <p:fltVal val="0"/>
                                          </p:val>
                                        </p:tav>
                                        <p:tav tm="100000">
                                          <p:val>
                                            <p:fltVal val="1"/>
                                          </p:val>
                                        </p:tav>
                                      </p:tavLst>
                                    </p:anim>
                                  </p:childTnLst>
                                </p:cTn>
                              </p:par>
                              <p:par>
                                <p:cTn id="68" presetID="2" presetClass="entr" presetSubtype="8"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1+#ppt_w/2"/>
                                          </p:val>
                                        </p:tav>
                                        <p:tav tm="100000">
                                          <p:val>
                                            <p:strVal val="#ppt_x"/>
                                          </p:val>
                                        </p:tav>
                                      </p:tavLst>
                                    </p:anim>
                                    <p:anim calcmode="lin" valueType="num">
                                      <p:cBhvr additive="base">
                                        <p:cTn id="75" dur="3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3000" fill="hold"/>
                                        <p:tgtEl>
                                          <p:spTgt spid="7"/>
                                        </p:tgtEl>
                                        <p:attrNameLst>
                                          <p:attrName>ppt_x</p:attrName>
                                        </p:attrNameLst>
                                      </p:cBhvr>
                                      <p:tavLst>
                                        <p:tav tm="0">
                                          <p:val>
                                            <p:strVal val="0-#ppt_w/2"/>
                                          </p:val>
                                        </p:tav>
                                        <p:tav tm="100000">
                                          <p:val>
                                            <p:strVal val="#ppt_x"/>
                                          </p:val>
                                        </p:tav>
                                      </p:tavLst>
                                    </p:anim>
                                    <p:anim calcmode="lin" valueType="num">
                                      <p:cBhvr additive="base">
                                        <p:cTn id="79" dur="3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0-#ppt_w/2"/>
                                          </p:val>
                                        </p:tav>
                                        <p:tav tm="100000">
                                          <p:val>
                                            <p:strVal val="#ppt_x"/>
                                          </p:val>
                                        </p:tav>
                                      </p:tavLst>
                                    </p:anim>
                                    <p:anim calcmode="lin" valueType="num">
                                      <p:cBhvr additive="base">
                                        <p:cTn id="87" dur="3000" fill="hold"/>
                                        <p:tgtEl>
                                          <p:spTgt spid="9"/>
                                        </p:tgtEl>
                                        <p:attrNameLst>
                                          <p:attrName>ppt_y</p:attrName>
                                        </p:attrNameLst>
                                      </p:cBhvr>
                                      <p:tavLst>
                                        <p:tav tm="0">
                                          <p:val>
                                            <p:strVal val="#ppt_y"/>
                                          </p:val>
                                        </p:tav>
                                        <p:tav tm="100000">
                                          <p:val>
                                            <p:strVal val="#ppt_y"/>
                                          </p:val>
                                        </p:tav>
                                      </p:tavLst>
                                    </p:anim>
                                  </p:childTnLst>
                                </p:cTn>
                              </p:par>
                              <p:par>
                                <p:cTn id="88" presetID="2" presetClass="entr" presetSubtype="2"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ppt_y"/>
                                          </p:val>
                                        </p:tav>
                                        <p:tav tm="100000">
                                          <p:val>
                                            <p:strVal val="#ppt_y"/>
                                          </p:val>
                                        </p:tav>
                                      </p:tavLst>
                                    </p:anim>
                                  </p:childTnLst>
                                </p:cTn>
                              </p:par>
                              <p:par>
                                <p:cTn id="96" presetID="2" presetClass="entr" presetSubtype="2"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1+#ppt_w/2"/>
                                          </p:val>
                                        </p:tav>
                                        <p:tav tm="100000">
                                          <p:val>
                                            <p:strVal val="#ppt_x"/>
                                          </p:val>
                                        </p:tav>
                                      </p:tavLst>
                                    </p:anim>
                                    <p:anim calcmode="lin" valueType="num">
                                      <p:cBhvr additive="base">
                                        <p:cTn id="99" dur="3000" fill="hold"/>
                                        <p:tgtEl>
                                          <p:spTgt spid="12"/>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0-#ppt_w/2"/>
                                          </p:val>
                                        </p:tav>
                                        <p:tav tm="100000">
                                          <p:val>
                                            <p:strVal val="#ppt_x"/>
                                          </p:val>
                                        </p:tav>
                                      </p:tavLst>
                                    </p:anim>
                                    <p:anim calcmode="lin" valueType="num">
                                      <p:cBhvr additive="base">
                                        <p:cTn id="103" dur="3000" fill="hold"/>
                                        <p:tgtEl>
                                          <p:spTgt spid="13"/>
                                        </p:tgtEl>
                                        <p:attrNameLst>
                                          <p:attrName>ppt_y</p:attrName>
                                        </p:attrNameLst>
                                      </p:cBhvr>
                                      <p:tavLst>
                                        <p:tav tm="0">
                                          <p:val>
                                            <p:strVal val="#ppt_y"/>
                                          </p:val>
                                        </p:tav>
                                        <p:tav tm="100000">
                                          <p:val>
                                            <p:strVal val="#ppt_y"/>
                                          </p:val>
                                        </p:tav>
                                      </p:tavLst>
                                    </p:anim>
                                  </p:childTnLst>
                                </p:cTn>
                              </p:par>
                              <p:par>
                                <p:cTn id="104" presetID="2" presetClass="entr" presetSubtype="2"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1+#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childTnLst>
                          </p:cTn>
                        </p:par>
                        <p:par>
                          <p:cTn id="108" fill="hold">
                            <p:stCondLst>
                              <p:cond delay="3000"/>
                            </p:stCondLst>
                            <p:childTnLst>
                              <p:par>
                                <p:cTn id="109" presetID="2" presetClass="exit" presetSubtype="8" fill="hold" nodeType="afterEffect">
                                  <p:stCondLst>
                                    <p:cond delay="0"/>
                                  </p:stCondLst>
                                  <p:childTnLst>
                                    <p:anim calcmode="lin" valueType="num">
                                      <p:cBhvr additive="base">
                                        <p:cTn id="110" dur="3000"/>
                                        <p:tgtEl>
                                          <p:spTgt spid="5"/>
                                        </p:tgtEl>
                                        <p:attrNameLst>
                                          <p:attrName>ppt_x</p:attrName>
                                        </p:attrNameLst>
                                      </p:cBhvr>
                                      <p:tavLst>
                                        <p:tav tm="0">
                                          <p:val>
                                            <p:strVal val="ppt_x"/>
                                          </p:val>
                                        </p:tav>
                                        <p:tav tm="100000">
                                          <p:val>
                                            <p:strVal val="0-ppt_w/2"/>
                                          </p:val>
                                        </p:tav>
                                      </p:tavLst>
                                    </p:anim>
                                    <p:anim calcmode="lin" valueType="num">
                                      <p:cBhvr additive="base">
                                        <p:cTn id="111" dur="3000"/>
                                        <p:tgtEl>
                                          <p:spTgt spid="5"/>
                                        </p:tgtEl>
                                        <p:attrNameLst>
                                          <p:attrName>ppt_y</p:attrName>
                                        </p:attrNameLst>
                                      </p:cBhvr>
                                      <p:tavLst>
                                        <p:tav tm="0">
                                          <p:val>
                                            <p:strVal val="ppt_y"/>
                                          </p:val>
                                        </p:tav>
                                        <p:tav tm="100000">
                                          <p:val>
                                            <p:strVal val="ppt_y"/>
                                          </p:val>
                                        </p:tav>
                                      </p:tavLst>
                                    </p:anim>
                                    <p:set>
                                      <p:cBhvr>
                                        <p:cTn id="112" dur="1" fill="hold">
                                          <p:stCondLst>
                                            <p:cond delay="2999"/>
                                          </p:stCondLst>
                                        </p:cTn>
                                        <p:tgtEl>
                                          <p:spTgt spid="5"/>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6"/>
                                        </p:tgtEl>
                                        <p:attrNameLst>
                                          <p:attrName>ppt_x</p:attrName>
                                        </p:attrNameLst>
                                      </p:cBhvr>
                                      <p:tavLst>
                                        <p:tav tm="0">
                                          <p:val>
                                            <p:strVal val="ppt_x"/>
                                          </p:val>
                                        </p:tav>
                                        <p:tav tm="100000">
                                          <p:val>
                                            <p:strVal val="1+ppt_w/2"/>
                                          </p:val>
                                        </p:tav>
                                      </p:tavLst>
                                    </p:anim>
                                    <p:anim calcmode="lin" valueType="num">
                                      <p:cBhvr additive="base">
                                        <p:cTn id="115" dur="3000"/>
                                        <p:tgtEl>
                                          <p:spTgt spid="6"/>
                                        </p:tgtEl>
                                        <p:attrNameLst>
                                          <p:attrName>ppt_y</p:attrName>
                                        </p:attrNameLst>
                                      </p:cBhvr>
                                      <p:tavLst>
                                        <p:tav tm="0">
                                          <p:val>
                                            <p:strVal val="ppt_y"/>
                                          </p:val>
                                        </p:tav>
                                        <p:tav tm="100000">
                                          <p:val>
                                            <p:strVal val="ppt_y"/>
                                          </p:val>
                                        </p:tav>
                                      </p:tavLst>
                                    </p:anim>
                                    <p:set>
                                      <p:cBhvr>
                                        <p:cTn id="116" dur="1" fill="hold">
                                          <p:stCondLst>
                                            <p:cond delay="2999"/>
                                          </p:stCondLst>
                                        </p:cTn>
                                        <p:tgtEl>
                                          <p:spTgt spid="6"/>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2"/>
                                        </p:tgtEl>
                                        <p:attrNameLst>
                                          <p:attrName>ppt_x</p:attrName>
                                        </p:attrNameLst>
                                      </p:cBhvr>
                                      <p:tavLst>
                                        <p:tav tm="0">
                                          <p:val>
                                            <p:strVal val="ppt_x"/>
                                          </p:val>
                                        </p:tav>
                                        <p:tav tm="100000">
                                          <p:val>
                                            <p:strVal val="1+ppt_w/2"/>
                                          </p:val>
                                        </p:tav>
                                      </p:tavLst>
                                    </p:anim>
                                    <p:anim calcmode="lin" valueType="num">
                                      <p:cBhvr additive="base">
                                        <p:cTn id="139" dur="3000"/>
                                        <p:tgtEl>
                                          <p:spTgt spid="12"/>
                                        </p:tgtEl>
                                        <p:attrNameLst>
                                          <p:attrName>ppt_y</p:attrName>
                                        </p:attrNameLst>
                                      </p:cBhvr>
                                      <p:tavLst>
                                        <p:tav tm="0">
                                          <p:val>
                                            <p:strVal val="ppt_y"/>
                                          </p:val>
                                        </p:tav>
                                        <p:tav tm="100000">
                                          <p:val>
                                            <p:strVal val="ppt_y"/>
                                          </p:val>
                                        </p:tav>
                                      </p:tavLst>
                                    </p:anim>
                                    <p:set>
                                      <p:cBhvr>
                                        <p:cTn id="140" dur="1" fill="hold">
                                          <p:stCondLst>
                                            <p:cond delay="2999"/>
                                          </p:stCondLst>
                                        </p:cTn>
                                        <p:tgtEl>
                                          <p:spTgt spid="12"/>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3"/>
                                        </p:tgtEl>
                                        <p:attrNameLst>
                                          <p:attrName>ppt_x</p:attrName>
                                        </p:attrNameLst>
                                      </p:cBhvr>
                                      <p:tavLst>
                                        <p:tav tm="0">
                                          <p:val>
                                            <p:strVal val="ppt_x"/>
                                          </p:val>
                                        </p:tav>
                                        <p:tav tm="100000">
                                          <p:val>
                                            <p:strVal val="0-ppt_w/2"/>
                                          </p:val>
                                        </p:tav>
                                      </p:tavLst>
                                    </p:anim>
                                    <p:anim calcmode="lin" valueType="num">
                                      <p:cBhvr additive="base">
                                        <p:cTn id="143" dur="3000"/>
                                        <p:tgtEl>
                                          <p:spTgt spid="13"/>
                                        </p:tgtEl>
                                        <p:attrNameLst>
                                          <p:attrName>ppt_y</p:attrName>
                                        </p:attrNameLst>
                                      </p:cBhvr>
                                      <p:tavLst>
                                        <p:tav tm="0">
                                          <p:val>
                                            <p:strVal val="ppt_y"/>
                                          </p:val>
                                        </p:tav>
                                        <p:tav tm="100000">
                                          <p:val>
                                            <p:strVal val="ppt_y"/>
                                          </p:val>
                                        </p:tav>
                                      </p:tavLst>
                                    </p:anim>
                                    <p:set>
                                      <p:cBhvr>
                                        <p:cTn id="144" dur="1" fill="hold">
                                          <p:stCondLst>
                                            <p:cond delay="2999"/>
                                          </p:stCondLst>
                                        </p:cTn>
                                        <p:tgtEl>
                                          <p:spTgt spid="13"/>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4"/>
                                        </p:tgtEl>
                                        <p:attrNameLst>
                                          <p:attrName>ppt_x</p:attrName>
                                        </p:attrNameLst>
                                      </p:cBhvr>
                                      <p:tavLst>
                                        <p:tav tm="0">
                                          <p:val>
                                            <p:strVal val="ppt_x"/>
                                          </p:val>
                                        </p:tav>
                                        <p:tav tm="100000">
                                          <p:val>
                                            <p:strVal val="1+ppt_w/2"/>
                                          </p:val>
                                        </p:tav>
                                      </p:tavLst>
                                    </p:anim>
                                    <p:anim calcmode="lin" valueType="num">
                                      <p:cBhvr additive="base">
                                        <p:cTn id="147" dur="3000"/>
                                        <p:tgtEl>
                                          <p:spTgt spid="14"/>
                                        </p:tgtEl>
                                        <p:attrNameLst>
                                          <p:attrName>ppt_y</p:attrName>
                                        </p:attrNameLst>
                                      </p:cBhvr>
                                      <p:tavLst>
                                        <p:tav tm="0">
                                          <p:val>
                                            <p:strVal val="ppt_y"/>
                                          </p:val>
                                        </p:tav>
                                        <p:tav tm="100000">
                                          <p:val>
                                            <p:strVal val="ppt_y"/>
                                          </p:val>
                                        </p:tav>
                                      </p:tavLst>
                                    </p:anim>
                                    <p:set>
                                      <p:cBhvr>
                                        <p:cTn id="148" dur="1" fill="hold">
                                          <p:stCondLst>
                                            <p:cond delay="2999"/>
                                          </p:stCondLst>
                                        </p:cTn>
                                        <p:tgtEl>
                                          <p:spTgt spid="14"/>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00000"/>
              </a:gs>
              <a:gs pos="50000">
                <a:srgbClr val="DB9E25">
                  <a:shade val="67500"/>
                  <a:satMod val="115000"/>
                </a:srgbClr>
              </a:gs>
              <a:gs pos="100000">
                <a:srgbClr val="DB9E25">
                  <a:shade val="100000"/>
                  <a:satMod val="115000"/>
                </a:srgbClr>
              </a:gs>
            </a:gsLst>
            <a:lin ang="16200000" scaled="1"/>
            <a:tileRect/>
          </a:gradFill>
        </p:spPr>
        <p:txBody>
          <a:bodyPr/>
          <a:lstStyle/>
          <a:p>
            <a:endParaRPr lang="es-ES" dirty="0"/>
          </a:p>
        </p:txBody>
      </p:sp>
      <p:pic>
        <p:nvPicPr>
          <p:cNvPr id="4" name="3 Imagen" descr="185817_brzoskwinie-owoce-przetwory-sloik.jpg"/>
          <p:cNvPicPr>
            <a:picLocks noChangeAspect="1"/>
          </p:cNvPicPr>
          <p:nvPr/>
        </p:nvPicPr>
        <p:blipFill>
          <a:blip r:embed="rId2"/>
          <a:stretch>
            <a:fillRect/>
          </a:stretch>
        </p:blipFill>
        <p:spPr>
          <a:xfrm>
            <a:off x="0" y="0"/>
            <a:ext cx="9144000" cy="6858000"/>
          </a:xfrm>
          <a:prstGeom prst="rect">
            <a:avLst/>
          </a:prstGeom>
        </p:spPr>
      </p:pic>
      <p:pic>
        <p:nvPicPr>
          <p:cNvPr id="5" name="4 Imagen" descr="Drawingd.png"/>
          <p:cNvPicPr>
            <a:picLocks noChangeAspect="1"/>
          </p:cNvPicPr>
          <p:nvPr/>
        </p:nvPicPr>
        <p:blipFill>
          <a:blip r:embed="rId3">
            <a:lum contrast="10000"/>
          </a:blip>
          <a:stretch>
            <a:fillRect/>
          </a:stretch>
        </p:blipFill>
        <p:spPr>
          <a:xfrm>
            <a:off x="6929454" y="0"/>
            <a:ext cx="2214546" cy="1628777"/>
          </a:xfrm>
          <a:prstGeom prst="rect">
            <a:avLst/>
          </a:prstGeom>
          <a:effectLst>
            <a:reflection blurRad="6350" stA="52000" endA="300" endPos="35000" dir="5400000" sy="-100000" algn="bl" rotWithShape="0"/>
          </a:effectLst>
        </p:spPr>
      </p:pic>
      <p:pic>
        <p:nvPicPr>
          <p:cNvPr id="6" name="5 Imagen" descr="Drawingd.png"/>
          <p:cNvPicPr>
            <a:picLocks noChangeAspect="1"/>
          </p:cNvPicPr>
          <p:nvPr/>
        </p:nvPicPr>
        <p:blipFill>
          <a:blip r:embed="rId3">
            <a:lum contrast="10000"/>
          </a:blip>
          <a:stretch>
            <a:fillRect/>
          </a:stretch>
        </p:blipFill>
        <p:spPr>
          <a:xfrm flipH="1">
            <a:off x="0" y="0"/>
            <a:ext cx="2214546" cy="1628777"/>
          </a:xfrm>
          <a:prstGeom prst="rect">
            <a:avLst/>
          </a:prstGeom>
          <a:effectLst>
            <a:reflection blurRad="6350" stA="52000" endA="300" endPos="35000" dir="5400000" sy="-100000" algn="bl" rotWithShape="0"/>
          </a:effectLst>
        </p:spPr>
      </p:pic>
      <p:pic>
        <p:nvPicPr>
          <p:cNvPr id="7" name="6 Imagen" descr="Drawingd.png"/>
          <p:cNvPicPr>
            <a:picLocks noChangeAspect="1"/>
          </p:cNvPicPr>
          <p:nvPr/>
        </p:nvPicPr>
        <p:blipFill>
          <a:blip r:embed="rId3">
            <a:lum contrast="10000"/>
          </a:blip>
          <a:stretch>
            <a:fillRect/>
          </a:stretch>
        </p:blipFill>
        <p:spPr>
          <a:xfrm flipH="1">
            <a:off x="500034" y="714356"/>
            <a:ext cx="2214546" cy="1628777"/>
          </a:xfrm>
          <a:prstGeom prst="rect">
            <a:avLst/>
          </a:prstGeom>
          <a:effectLst>
            <a:reflection blurRad="6350" stA="52000" endA="300" endPos="35000" dir="5400000" sy="-100000" algn="bl" rotWithShape="0"/>
          </a:effectLst>
        </p:spPr>
      </p:pic>
      <p:pic>
        <p:nvPicPr>
          <p:cNvPr id="8" name="7 Imagen" descr="Drawingd.png"/>
          <p:cNvPicPr>
            <a:picLocks noChangeAspect="1"/>
          </p:cNvPicPr>
          <p:nvPr/>
        </p:nvPicPr>
        <p:blipFill>
          <a:blip r:embed="rId3">
            <a:lum contrast="10000"/>
          </a:blip>
          <a:stretch>
            <a:fillRect/>
          </a:stretch>
        </p:blipFill>
        <p:spPr>
          <a:xfrm>
            <a:off x="6429388" y="785794"/>
            <a:ext cx="2214546" cy="1628777"/>
          </a:xfrm>
          <a:prstGeom prst="rect">
            <a:avLst/>
          </a:prstGeom>
          <a:effectLst>
            <a:reflection blurRad="6350" stA="52000" endA="300" endPos="35000" dir="5400000" sy="-100000" algn="bl" rotWithShape="0"/>
          </a:effectLst>
        </p:spPr>
      </p:pic>
      <p:pic>
        <p:nvPicPr>
          <p:cNvPr id="9" name="8 Imagen" descr="Drawingd.png"/>
          <p:cNvPicPr>
            <a:picLocks noChangeAspect="1"/>
          </p:cNvPicPr>
          <p:nvPr/>
        </p:nvPicPr>
        <p:blipFill>
          <a:blip r:embed="rId3">
            <a:lum contrast="10000"/>
          </a:blip>
          <a:stretch>
            <a:fillRect/>
          </a:stretch>
        </p:blipFill>
        <p:spPr>
          <a:xfrm flipH="1">
            <a:off x="1143008" y="1500198"/>
            <a:ext cx="2214546" cy="1628777"/>
          </a:xfrm>
          <a:prstGeom prst="rect">
            <a:avLst/>
          </a:prstGeom>
          <a:effectLst>
            <a:reflection blurRad="6350" stA="52000" endA="300" endPos="35000" dir="5400000" sy="-100000" algn="bl" rotWithShape="0"/>
          </a:effectLst>
        </p:spPr>
      </p:pic>
      <p:pic>
        <p:nvPicPr>
          <p:cNvPr id="10" name="9 Imagen" descr="Drawingd.png"/>
          <p:cNvPicPr>
            <a:picLocks noChangeAspect="1"/>
          </p:cNvPicPr>
          <p:nvPr/>
        </p:nvPicPr>
        <p:blipFill>
          <a:blip r:embed="rId3">
            <a:lum contrast="10000"/>
          </a:blip>
          <a:stretch>
            <a:fillRect/>
          </a:stretch>
        </p:blipFill>
        <p:spPr>
          <a:xfrm flipH="1">
            <a:off x="1643042" y="2214554"/>
            <a:ext cx="2214546" cy="1628777"/>
          </a:xfrm>
          <a:prstGeom prst="rect">
            <a:avLst/>
          </a:prstGeom>
          <a:effectLst>
            <a:reflection blurRad="6350" stA="52000" endA="300" endPos="35000" dir="5400000" sy="-100000" algn="bl" rotWithShape="0"/>
          </a:effectLst>
        </p:spPr>
      </p:pic>
      <p:pic>
        <p:nvPicPr>
          <p:cNvPr id="11" name="10 Imagen" descr="Drawingd.png"/>
          <p:cNvPicPr>
            <a:picLocks noChangeAspect="1"/>
          </p:cNvPicPr>
          <p:nvPr/>
        </p:nvPicPr>
        <p:blipFill>
          <a:blip r:embed="rId3">
            <a:lum contrast="10000"/>
          </a:blip>
          <a:stretch>
            <a:fillRect/>
          </a:stretch>
        </p:blipFill>
        <p:spPr>
          <a:xfrm>
            <a:off x="5929322" y="1500198"/>
            <a:ext cx="2214546" cy="1628777"/>
          </a:xfrm>
          <a:prstGeom prst="rect">
            <a:avLst/>
          </a:prstGeom>
          <a:effectLst>
            <a:reflection blurRad="6350" stA="52000" endA="300" endPos="35000" dir="5400000" sy="-100000" algn="bl" rotWithShape="0"/>
          </a:effectLst>
        </p:spPr>
      </p:pic>
      <p:pic>
        <p:nvPicPr>
          <p:cNvPr id="12" name="11 Imagen" descr="Drawingd.png"/>
          <p:cNvPicPr>
            <a:picLocks noChangeAspect="1"/>
          </p:cNvPicPr>
          <p:nvPr/>
        </p:nvPicPr>
        <p:blipFill>
          <a:blip r:embed="rId3">
            <a:lum contrast="10000"/>
          </a:blip>
          <a:stretch>
            <a:fillRect/>
          </a:stretch>
        </p:blipFill>
        <p:spPr>
          <a:xfrm>
            <a:off x="5429256" y="2285992"/>
            <a:ext cx="2214546" cy="1628777"/>
          </a:xfrm>
          <a:prstGeom prst="rect">
            <a:avLst/>
          </a:prstGeom>
          <a:effectLst>
            <a:reflection blurRad="6350" stA="52000" endA="300" endPos="35000" dir="5400000" sy="-100000" algn="bl" rotWithShape="0"/>
          </a:effectLst>
        </p:spPr>
      </p:pic>
      <p:pic>
        <p:nvPicPr>
          <p:cNvPr id="13" name="12 Imagen" descr="Drawingd.png"/>
          <p:cNvPicPr>
            <a:picLocks noChangeAspect="1"/>
          </p:cNvPicPr>
          <p:nvPr/>
        </p:nvPicPr>
        <p:blipFill>
          <a:blip r:embed="rId3">
            <a:lum contrast="10000"/>
          </a:blip>
          <a:stretch>
            <a:fillRect/>
          </a:stretch>
        </p:blipFill>
        <p:spPr>
          <a:xfrm>
            <a:off x="5000628" y="2928958"/>
            <a:ext cx="2214546" cy="1628777"/>
          </a:xfrm>
          <a:prstGeom prst="rect">
            <a:avLst/>
          </a:prstGeom>
          <a:effectLst>
            <a:reflection blurRad="6350" stA="52000" endA="300" endPos="35000" dir="5400000" sy="-100000" algn="bl" rotWithShape="0"/>
          </a:effectLst>
        </p:spPr>
      </p:pic>
      <p:pic>
        <p:nvPicPr>
          <p:cNvPr id="14" name="13 Imagen" descr="Drawingd.png"/>
          <p:cNvPicPr>
            <a:picLocks noChangeAspect="1"/>
          </p:cNvPicPr>
          <p:nvPr/>
        </p:nvPicPr>
        <p:blipFill>
          <a:blip r:embed="rId3">
            <a:lum contrast="10000"/>
          </a:blip>
          <a:stretch>
            <a:fillRect/>
          </a:stretch>
        </p:blipFill>
        <p:spPr>
          <a:xfrm>
            <a:off x="4500562" y="3714752"/>
            <a:ext cx="2214546" cy="1628777"/>
          </a:xfrm>
          <a:prstGeom prst="rect">
            <a:avLst/>
          </a:prstGeom>
          <a:effectLst>
            <a:reflection blurRad="6350" stA="52000" endA="300" endPos="35000" dir="5400000" sy="-100000" algn="bl" rotWithShape="0"/>
          </a:effectLst>
        </p:spPr>
      </p:pic>
      <p:pic>
        <p:nvPicPr>
          <p:cNvPr id="15" name="14 Imagen" descr="Drawingd.png"/>
          <p:cNvPicPr>
            <a:picLocks noChangeAspect="1"/>
          </p:cNvPicPr>
          <p:nvPr/>
        </p:nvPicPr>
        <p:blipFill>
          <a:blip r:embed="rId3">
            <a:lum contrast="10000"/>
          </a:blip>
          <a:stretch>
            <a:fillRect/>
          </a:stretch>
        </p:blipFill>
        <p:spPr>
          <a:xfrm flipH="1">
            <a:off x="2286016" y="3000396"/>
            <a:ext cx="2214546" cy="1628777"/>
          </a:xfrm>
          <a:prstGeom prst="rect">
            <a:avLst/>
          </a:prstGeom>
          <a:effectLst>
            <a:reflection blurRad="6350" stA="52000" endA="300" endPos="35000" dir="5400000" sy="-100000" algn="bl" rotWithShape="0"/>
          </a:effectLst>
        </p:spPr>
      </p:pic>
      <p:pic>
        <p:nvPicPr>
          <p:cNvPr id="16" name="15 Imagen" descr="Drawingd.png"/>
          <p:cNvPicPr>
            <a:picLocks noChangeAspect="1"/>
          </p:cNvPicPr>
          <p:nvPr/>
        </p:nvPicPr>
        <p:blipFill>
          <a:blip r:embed="rId3">
            <a:lum contrast="10000"/>
          </a:blip>
          <a:stretch>
            <a:fillRect/>
          </a:stretch>
        </p:blipFill>
        <p:spPr>
          <a:xfrm flipH="1">
            <a:off x="2786050" y="3714752"/>
            <a:ext cx="2214546" cy="1628777"/>
          </a:xfrm>
          <a:prstGeom prst="rect">
            <a:avLst/>
          </a:prstGeom>
          <a:effectLst>
            <a:reflection blurRad="6350" stA="52000" endA="300" endPos="35000" dir="5400000" sy="-100000" algn="bl" rotWithShape="0"/>
          </a:effectLst>
        </p:spPr>
      </p:pic>
      <p:pic>
        <p:nvPicPr>
          <p:cNvPr id="17" name="16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6000"/>
                            </p:stCondLst>
                            <p:childTnLst>
                              <p:par>
                                <p:cTn id="81" presetID="2" presetClass="exit" presetSubtype="6" fill="hold"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1+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6"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1+ppt_w/2"/>
                                          </p:val>
                                        </p:tav>
                                      </p:tavLst>
                                    </p:anim>
                                    <p:anim calcmode="lin" valueType="num">
                                      <p:cBhvr additive="base">
                                        <p:cTn id="99" dur="3000"/>
                                        <p:tgtEl>
                                          <p:spTgt spid="15"/>
                                        </p:tgtEl>
                                        <p:attrNameLst>
                                          <p:attrName>ppt_y</p:attrName>
                                        </p:attrNameLst>
                                      </p:cBhvr>
                                      <p:tavLst>
                                        <p:tav tm="0">
                                          <p:val>
                                            <p:strVal val="ppt_y"/>
                                          </p:val>
                                        </p:tav>
                                        <p:tav tm="100000">
                                          <p:val>
                                            <p:strVal val="1+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1+ppt_w/2"/>
                                          </p:val>
                                        </p:tav>
                                      </p:tavLst>
                                    </p:anim>
                                    <p:anim calcmode="lin" valueType="num">
                                      <p:cBhvr additive="base">
                                        <p:cTn id="103" dur="3000"/>
                                        <p:tgtEl>
                                          <p:spTgt spid="16"/>
                                        </p:tgtEl>
                                        <p:attrNameLst>
                                          <p:attrName>ppt_y</p:attrName>
                                        </p:attrNameLst>
                                      </p:cBhvr>
                                      <p:tavLst>
                                        <p:tav tm="0">
                                          <p:val>
                                            <p:strVal val="ppt_y"/>
                                          </p:val>
                                        </p:tav>
                                        <p:tav tm="100000">
                                          <p:val>
                                            <p:strVal val="1+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12" fill="hold"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0-ppt_w/2"/>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3000364" y="428604"/>
            <a:ext cx="3709991"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SANDÍA:  ACCIDENTES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CEREBROVASCUALARES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357423" y="1428736"/>
            <a:ext cx="4500593" cy="286232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Refrescantes y nutritivas, las sandías también ofrecen beneficios para el cuidado de la piel, al igual que las granadas. Además, contiene un tipo de </a:t>
            </a:r>
            <a:r>
              <a:rPr lang="es-ES" sz="2000" b="1" dirty="0" smtClean="0">
                <a:solidFill>
                  <a:srgbClr val="FFFF00"/>
                </a:solidFill>
                <a:effectLst>
                  <a:outerShdw blurRad="38100" dist="38100" dir="2700000" algn="tl">
                    <a:srgbClr val="000000">
                      <a:alpha val="43137"/>
                    </a:srgbClr>
                  </a:outerShdw>
                </a:effectLst>
                <a:latin typeface="Agency FB" pitchFamily="34" charset="0"/>
              </a:rPr>
              <a:t>aminoácido que favorece la dilatación de los vasos sanguíneos</a:t>
            </a:r>
            <a:r>
              <a:rPr lang="es-ES" sz="2000" dirty="0" smtClean="0">
                <a:solidFill>
                  <a:srgbClr val="FFFF00"/>
                </a:solidFill>
                <a:effectLst>
                  <a:outerShdw blurRad="38100" dist="38100" dir="2700000" algn="tl">
                    <a:srgbClr val="000000">
                      <a:alpha val="43137"/>
                    </a:srgbClr>
                  </a:outerShdw>
                </a:effectLst>
                <a:latin typeface="Agency FB" pitchFamily="34" charset="0"/>
              </a:rPr>
              <a:t>, ayudando a reducir la tensión y previniendo los accidentes </a:t>
            </a:r>
            <a:r>
              <a:rPr lang="es-ES" sz="2000" dirty="0" err="1" smtClean="0">
                <a:solidFill>
                  <a:srgbClr val="FFFF00"/>
                </a:solidFill>
                <a:effectLst>
                  <a:outerShdw blurRad="38100" dist="38100" dir="2700000" algn="tl">
                    <a:srgbClr val="000000">
                      <a:alpha val="43137"/>
                    </a:srgbClr>
                  </a:outerShdw>
                </a:effectLst>
                <a:latin typeface="Agency FB" pitchFamily="34" charset="0"/>
              </a:rPr>
              <a:t>cerebrovasculares</a:t>
            </a:r>
            <a:r>
              <a:rPr lang="es-ES" sz="2000" dirty="0" smtClean="0">
                <a:solidFill>
                  <a:srgbClr val="FFFF00"/>
                </a:solidFill>
                <a:effectLst>
                  <a:outerShdw blurRad="38100" dist="38100" dir="2700000" algn="tl">
                    <a:srgbClr val="000000">
                      <a:alpha val="43137"/>
                    </a:srgbClr>
                  </a:outerShdw>
                </a:effectLst>
                <a:latin typeface="Agency FB" pitchFamily="34" charset="0"/>
              </a:rPr>
              <a:t> y ataques al corazón. Por otra parte, hay que señalar que son una excelente fuente de licopeno, un beneficioso antioxidante</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7E6000">
                  <a:shade val="67500"/>
                  <a:satMod val="115000"/>
                </a:srgbClr>
              </a:gs>
              <a:gs pos="100000">
                <a:srgbClr val="7E6000">
                  <a:shade val="100000"/>
                  <a:satMod val="115000"/>
                </a:srgbClr>
              </a:gs>
            </a:gsLst>
            <a:path path="circle">
              <a:fillToRect l="50000" t="50000" r="50000" b="50000"/>
            </a:path>
            <a:tileRect/>
          </a:gradFill>
        </p:spPr>
        <p:txBody>
          <a:bodyPr/>
          <a:lstStyle/>
          <a:p>
            <a:endParaRPr lang="es-ES" dirty="0"/>
          </a:p>
        </p:txBody>
      </p:sp>
      <p:pic>
        <p:nvPicPr>
          <p:cNvPr id="4" name="3 Imagen" descr="187377_gruszki-koszyk.jpg"/>
          <p:cNvPicPr>
            <a:picLocks noChangeAspect="1"/>
          </p:cNvPicPr>
          <p:nvPr/>
        </p:nvPicPr>
        <p:blipFill>
          <a:blip r:embed="rId2"/>
          <a:stretch>
            <a:fillRect/>
          </a:stretch>
        </p:blipFill>
        <p:spPr>
          <a:xfrm>
            <a:off x="0" y="0"/>
            <a:ext cx="9144000" cy="6858000"/>
          </a:xfrm>
          <a:prstGeom prst="rect">
            <a:avLst/>
          </a:prstGeom>
        </p:spPr>
      </p:pic>
      <p:pic>
        <p:nvPicPr>
          <p:cNvPr id="5" name="4 Imagen" descr="ok3.png"/>
          <p:cNvPicPr>
            <a:picLocks noChangeAspect="1"/>
          </p:cNvPicPr>
          <p:nvPr/>
        </p:nvPicPr>
        <p:blipFill>
          <a:blip r:embed="rId3"/>
          <a:stretch>
            <a:fillRect/>
          </a:stretch>
        </p:blipFill>
        <p:spPr>
          <a:xfrm>
            <a:off x="3857620" y="500042"/>
            <a:ext cx="1587888" cy="1641228"/>
          </a:xfrm>
          <a:prstGeom prst="rect">
            <a:avLst/>
          </a:prstGeom>
        </p:spPr>
      </p:pic>
      <p:pic>
        <p:nvPicPr>
          <p:cNvPr id="6" name="5 Imagen" descr="ok3.png"/>
          <p:cNvPicPr>
            <a:picLocks noChangeAspect="1"/>
          </p:cNvPicPr>
          <p:nvPr/>
        </p:nvPicPr>
        <p:blipFill>
          <a:blip r:embed="rId3"/>
          <a:stretch>
            <a:fillRect/>
          </a:stretch>
        </p:blipFill>
        <p:spPr>
          <a:xfrm>
            <a:off x="3714744" y="4643446"/>
            <a:ext cx="1587888" cy="1641228"/>
          </a:xfrm>
          <a:prstGeom prst="rect">
            <a:avLst/>
          </a:prstGeom>
        </p:spPr>
      </p:pic>
      <p:pic>
        <p:nvPicPr>
          <p:cNvPr id="7" name="6 Imagen" descr="ok3.png"/>
          <p:cNvPicPr>
            <a:picLocks noChangeAspect="1"/>
          </p:cNvPicPr>
          <p:nvPr/>
        </p:nvPicPr>
        <p:blipFill>
          <a:blip r:embed="rId3"/>
          <a:stretch>
            <a:fillRect/>
          </a:stretch>
        </p:blipFill>
        <p:spPr>
          <a:xfrm>
            <a:off x="6072198" y="2643182"/>
            <a:ext cx="1587888" cy="1641228"/>
          </a:xfrm>
          <a:prstGeom prst="rect">
            <a:avLst/>
          </a:prstGeom>
        </p:spPr>
      </p:pic>
      <p:pic>
        <p:nvPicPr>
          <p:cNvPr id="8" name="7 Imagen" descr="ok3.png"/>
          <p:cNvPicPr>
            <a:picLocks noChangeAspect="1"/>
          </p:cNvPicPr>
          <p:nvPr/>
        </p:nvPicPr>
        <p:blipFill>
          <a:blip r:embed="rId3"/>
          <a:stretch>
            <a:fillRect/>
          </a:stretch>
        </p:blipFill>
        <p:spPr>
          <a:xfrm>
            <a:off x="1571604" y="2500306"/>
            <a:ext cx="1587888" cy="1641228"/>
          </a:xfrm>
          <a:prstGeom prst="rect">
            <a:avLst/>
          </a:prstGeom>
        </p:spPr>
      </p:pic>
      <p:pic>
        <p:nvPicPr>
          <p:cNvPr id="9" name="8 Imagen" descr="ok3.png"/>
          <p:cNvPicPr>
            <a:picLocks noChangeAspect="1"/>
          </p:cNvPicPr>
          <p:nvPr/>
        </p:nvPicPr>
        <p:blipFill>
          <a:blip r:embed="rId3"/>
          <a:stretch>
            <a:fillRect/>
          </a:stretch>
        </p:blipFill>
        <p:spPr>
          <a:xfrm>
            <a:off x="2143108" y="928670"/>
            <a:ext cx="1587888" cy="1641228"/>
          </a:xfrm>
          <a:prstGeom prst="rect">
            <a:avLst/>
          </a:prstGeom>
        </p:spPr>
      </p:pic>
      <p:pic>
        <p:nvPicPr>
          <p:cNvPr id="10" name="9 Imagen" descr="ok3.png"/>
          <p:cNvPicPr>
            <a:picLocks noChangeAspect="1"/>
          </p:cNvPicPr>
          <p:nvPr/>
        </p:nvPicPr>
        <p:blipFill>
          <a:blip r:embed="rId3"/>
          <a:stretch>
            <a:fillRect/>
          </a:stretch>
        </p:blipFill>
        <p:spPr>
          <a:xfrm>
            <a:off x="5572132" y="1000108"/>
            <a:ext cx="1587888" cy="1641228"/>
          </a:xfrm>
          <a:prstGeom prst="rect">
            <a:avLst/>
          </a:prstGeom>
        </p:spPr>
      </p:pic>
      <p:pic>
        <p:nvPicPr>
          <p:cNvPr id="11" name="10 Imagen" descr="ok3.png"/>
          <p:cNvPicPr>
            <a:picLocks noChangeAspect="1"/>
          </p:cNvPicPr>
          <p:nvPr/>
        </p:nvPicPr>
        <p:blipFill>
          <a:blip r:embed="rId3"/>
          <a:stretch>
            <a:fillRect/>
          </a:stretch>
        </p:blipFill>
        <p:spPr>
          <a:xfrm>
            <a:off x="5286380" y="4143380"/>
            <a:ext cx="1587888" cy="1641228"/>
          </a:xfrm>
          <a:prstGeom prst="rect">
            <a:avLst/>
          </a:prstGeom>
        </p:spPr>
      </p:pic>
      <p:pic>
        <p:nvPicPr>
          <p:cNvPr id="12" name="11 Imagen" descr="ok3.png"/>
          <p:cNvPicPr>
            <a:picLocks noChangeAspect="1"/>
          </p:cNvPicPr>
          <p:nvPr/>
        </p:nvPicPr>
        <p:blipFill>
          <a:blip r:embed="rId3"/>
          <a:stretch>
            <a:fillRect/>
          </a:stretch>
        </p:blipFill>
        <p:spPr>
          <a:xfrm>
            <a:off x="2214546" y="4000504"/>
            <a:ext cx="1587888" cy="1641228"/>
          </a:xfrm>
          <a:prstGeom prst="rect">
            <a:avLst/>
          </a:prstGeom>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6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 fill="hold"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0-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9"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autoRev="1"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20042"/>
          </a:solidFill>
        </p:spPr>
        <p:txBody>
          <a:bodyPr/>
          <a:lstStyle/>
          <a:p>
            <a:endParaRPr lang="es-ES" dirty="0"/>
          </a:p>
        </p:txBody>
      </p:sp>
      <p:pic>
        <p:nvPicPr>
          <p:cNvPr id="4" name="3 Imagen" descr="188766_wisnie-jezyny.jpg"/>
          <p:cNvPicPr>
            <a:picLocks noChangeAspect="1"/>
          </p:cNvPicPr>
          <p:nvPr/>
        </p:nvPicPr>
        <p:blipFill>
          <a:blip r:embed="rId2"/>
          <a:stretch>
            <a:fillRect/>
          </a:stretch>
        </p:blipFill>
        <p:spPr>
          <a:xfrm>
            <a:off x="0" y="13368"/>
            <a:ext cx="9144000" cy="6844632"/>
          </a:xfrm>
          <a:prstGeom prst="rect">
            <a:avLst/>
          </a:prstGeom>
        </p:spPr>
      </p:pic>
      <p:pic>
        <p:nvPicPr>
          <p:cNvPr id="5" name="4 Imagen" descr="Drawing4.png"/>
          <p:cNvPicPr>
            <a:picLocks noChangeAspect="1"/>
          </p:cNvPicPr>
          <p:nvPr/>
        </p:nvPicPr>
        <p:blipFill>
          <a:blip r:embed="rId3" cstate="print"/>
          <a:stretch>
            <a:fillRect/>
          </a:stretch>
        </p:blipFill>
        <p:spPr>
          <a:xfrm>
            <a:off x="3357554" y="0"/>
            <a:ext cx="1214422" cy="1214422"/>
          </a:xfrm>
          <a:prstGeom prst="rect">
            <a:avLst/>
          </a:prstGeom>
        </p:spPr>
      </p:pic>
      <p:pic>
        <p:nvPicPr>
          <p:cNvPr id="6" name="5 Imagen" descr="Drawing4.png"/>
          <p:cNvPicPr>
            <a:picLocks noChangeAspect="1"/>
          </p:cNvPicPr>
          <p:nvPr/>
        </p:nvPicPr>
        <p:blipFill>
          <a:blip r:embed="rId3" cstate="print"/>
          <a:stretch>
            <a:fillRect/>
          </a:stretch>
        </p:blipFill>
        <p:spPr>
          <a:xfrm>
            <a:off x="3357554" y="1142984"/>
            <a:ext cx="1214422" cy="1214422"/>
          </a:xfrm>
          <a:prstGeom prst="rect">
            <a:avLst/>
          </a:prstGeom>
        </p:spPr>
      </p:pic>
      <p:pic>
        <p:nvPicPr>
          <p:cNvPr id="7" name="6 Imagen" descr="Drawing4.png"/>
          <p:cNvPicPr>
            <a:picLocks noChangeAspect="1"/>
          </p:cNvPicPr>
          <p:nvPr/>
        </p:nvPicPr>
        <p:blipFill>
          <a:blip r:embed="rId3" cstate="print"/>
          <a:stretch>
            <a:fillRect/>
          </a:stretch>
        </p:blipFill>
        <p:spPr>
          <a:xfrm>
            <a:off x="3286116" y="2285992"/>
            <a:ext cx="1214422" cy="1214422"/>
          </a:xfrm>
          <a:prstGeom prst="rect">
            <a:avLst/>
          </a:prstGeom>
        </p:spPr>
      </p:pic>
      <p:pic>
        <p:nvPicPr>
          <p:cNvPr id="8" name="7 Imagen" descr="Drawing4.png"/>
          <p:cNvPicPr>
            <a:picLocks noChangeAspect="1"/>
          </p:cNvPicPr>
          <p:nvPr/>
        </p:nvPicPr>
        <p:blipFill>
          <a:blip r:embed="rId3" cstate="print"/>
          <a:stretch>
            <a:fillRect/>
          </a:stretch>
        </p:blipFill>
        <p:spPr>
          <a:xfrm>
            <a:off x="3286116" y="3429000"/>
            <a:ext cx="1214422" cy="1214422"/>
          </a:xfrm>
          <a:prstGeom prst="rect">
            <a:avLst/>
          </a:prstGeom>
        </p:spPr>
      </p:pic>
      <p:pic>
        <p:nvPicPr>
          <p:cNvPr id="9" name="8 Imagen" descr="Drawing4.png"/>
          <p:cNvPicPr>
            <a:picLocks noChangeAspect="1"/>
          </p:cNvPicPr>
          <p:nvPr/>
        </p:nvPicPr>
        <p:blipFill>
          <a:blip r:embed="rId3" cstate="print"/>
          <a:stretch>
            <a:fillRect/>
          </a:stretch>
        </p:blipFill>
        <p:spPr>
          <a:xfrm>
            <a:off x="3286116" y="4572008"/>
            <a:ext cx="1214422" cy="1214422"/>
          </a:xfrm>
          <a:prstGeom prst="rect">
            <a:avLst/>
          </a:prstGeom>
        </p:spPr>
      </p:pic>
      <p:pic>
        <p:nvPicPr>
          <p:cNvPr id="10" name="9 Imagen" descr="Drawing4.png"/>
          <p:cNvPicPr>
            <a:picLocks noChangeAspect="1"/>
          </p:cNvPicPr>
          <p:nvPr/>
        </p:nvPicPr>
        <p:blipFill>
          <a:blip r:embed="rId3" cstate="print"/>
          <a:stretch>
            <a:fillRect/>
          </a:stretch>
        </p:blipFill>
        <p:spPr>
          <a:xfrm>
            <a:off x="3286116" y="5643578"/>
            <a:ext cx="1214422" cy="1214422"/>
          </a:xfrm>
          <a:prstGeom prst="rect">
            <a:avLst/>
          </a:prstGeom>
        </p:spPr>
      </p:pic>
      <p:pic>
        <p:nvPicPr>
          <p:cNvPr id="11" name="10 Imagen" descr="Drawing4.png"/>
          <p:cNvPicPr>
            <a:picLocks noChangeAspect="1"/>
          </p:cNvPicPr>
          <p:nvPr/>
        </p:nvPicPr>
        <p:blipFill>
          <a:blip r:embed="rId3" cstate="print"/>
          <a:stretch>
            <a:fillRect/>
          </a:stretch>
        </p:blipFill>
        <p:spPr>
          <a:xfrm>
            <a:off x="4429124" y="0"/>
            <a:ext cx="1214422" cy="1214422"/>
          </a:xfrm>
          <a:prstGeom prst="rect">
            <a:avLst/>
          </a:prstGeom>
        </p:spPr>
      </p:pic>
      <p:pic>
        <p:nvPicPr>
          <p:cNvPr id="12" name="11 Imagen" descr="Drawing4.png"/>
          <p:cNvPicPr>
            <a:picLocks noChangeAspect="1"/>
          </p:cNvPicPr>
          <p:nvPr/>
        </p:nvPicPr>
        <p:blipFill>
          <a:blip r:embed="rId3" cstate="print"/>
          <a:stretch>
            <a:fillRect/>
          </a:stretch>
        </p:blipFill>
        <p:spPr>
          <a:xfrm>
            <a:off x="4429124" y="1142984"/>
            <a:ext cx="1214422" cy="1214422"/>
          </a:xfrm>
          <a:prstGeom prst="rect">
            <a:avLst/>
          </a:prstGeom>
        </p:spPr>
      </p:pic>
      <p:pic>
        <p:nvPicPr>
          <p:cNvPr id="13" name="12 Imagen" descr="Drawing4.png"/>
          <p:cNvPicPr>
            <a:picLocks noChangeAspect="1"/>
          </p:cNvPicPr>
          <p:nvPr/>
        </p:nvPicPr>
        <p:blipFill>
          <a:blip r:embed="rId3" cstate="print"/>
          <a:stretch>
            <a:fillRect/>
          </a:stretch>
        </p:blipFill>
        <p:spPr>
          <a:xfrm>
            <a:off x="4357686" y="2285992"/>
            <a:ext cx="1214422" cy="1214422"/>
          </a:xfrm>
          <a:prstGeom prst="rect">
            <a:avLst/>
          </a:prstGeom>
        </p:spPr>
      </p:pic>
      <p:pic>
        <p:nvPicPr>
          <p:cNvPr id="14" name="13 Imagen" descr="Drawing4.png"/>
          <p:cNvPicPr>
            <a:picLocks noChangeAspect="1"/>
          </p:cNvPicPr>
          <p:nvPr/>
        </p:nvPicPr>
        <p:blipFill>
          <a:blip r:embed="rId3" cstate="print"/>
          <a:stretch>
            <a:fillRect/>
          </a:stretch>
        </p:blipFill>
        <p:spPr>
          <a:xfrm>
            <a:off x="4357686" y="3429000"/>
            <a:ext cx="1214422" cy="1214422"/>
          </a:xfrm>
          <a:prstGeom prst="rect">
            <a:avLst/>
          </a:prstGeom>
        </p:spPr>
      </p:pic>
      <p:pic>
        <p:nvPicPr>
          <p:cNvPr id="15" name="14 Imagen" descr="Drawing4.png"/>
          <p:cNvPicPr>
            <a:picLocks noChangeAspect="1"/>
          </p:cNvPicPr>
          <p:nvPr/>
        </p:nvPicPr>
        <p:blipFill>
          <a:blip r:embed="rId3" cstate="print"/>
          <a:stretch>
            <a:fillRect/>
          </a:stretch>
        </p:blipFill>
        <p:spPr>
          <a:xfrm>
            <a:off x="4357686" y="4572008"/>
            <a:ext cx="1214422" cy="1214422"/>
          </a:xfrm>
          <a:prstGeom prst="rect">
            <a:avLst/>
          </a:prstGeom>
        </p:spPr>
      </p:pic>
      <p:pic>
        <p:nvPicPr>
          <p:cNvPr id="16" name="15 Imagen" descr="Drawing4.png"/>
          <p:cNvPicPr>
            <a:picLocks noChangeAspect="1"/>
          </p:cNvPicPr>
          <p:nvPr/>
        </p:nvPicPr>
        <p:blipFill>
          <a:blip r:embed="rId3" cstate="print"/>
          <a:stretch>
            <a:fillRect/>
          </a:stretch>
        </p:blipFill>
        <p:spPr>
          <a:xfrm>
            <a:off x="4357686" y="5643578"/>
            <a:ext cx="1214422" cy="1214422"/>
          </a:xfrm>
          <a:prstGeom prst="rect">
            <a:avLst/>
          </a:prstGeom>
        </p:spPr>
      </p:pic>
      <p:pic>
        <p:nvPicPr>
          <p:cNvPr id="17" name="16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6000"/>
                            </p:stCondLst>
                            <p:childTnLst>
                              <p:par>
                                <p:cTn id="81" presetID="2" presetClass="exit" presetSubtype="6"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6"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1+ppt_w/2"/>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12"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000"/>
                                        <p:tgtEl>
                                          <p:spTgt spid="14"/>
                                        </p:tgtEl>
                                        <p:attrNameLst>
                                          <p:attrName>ppt_x</p:attrName>
                                        </p:attrNameLst>
                                      </p:cBhvr>
                                      <p:tavLst>
                                        <p:tav tm="0">
                                          <p:val>
                                            <p:strVal val="ppt_x"/>
                                          </p:val>
                                        </p:tav>
                                        <p:tav tm="100000">
                                          <p:val>
                                            <p:strVal val="0-ppt_w/2"/>
                                          </p:val>
                                        </p:tav>
                                      </p:tavLst>
                                    </p:anim>
                                    <p:anim calcmode="lin" valueType="num">
                                      <p:cBhvr additive="base">
                                        <p:cTn id="119" dur="3000"/>
                                        <p:tgtEl>
                                          <p:spTgt spid="14"/>
                                        </p:tgtEl>
                                        <p:attrNameLst>
                                          <p:attrName>ppt_y</p:attrName>
                                        </p:attrNameLst>
                                      </p:cBhvr>
                                      <p:tavLst>
                                        <p:tav tm="0">
                                          <p:val>
                                            <p:strVal val="ppt_y"/>
                                          </p:val>
                                        </p:tav>
                                        <p:tav tm="100000">
                                          <p:val>
                                            <p:strVal val="1+ppt_h/2"/>
                                          </p:val>
                                        </p:tav>
                                      </p:tavLst>
                                    </p:anim>
                                    <p:set>
                                      <p:cBhvr>
                                        <p:cTn id="120" dur="1" fill="hold">
                                          <p:stCondLst>
                                            <p:cond delay="2999"/>
                                          </p:stCondLst>
                                        </p:cTn>
                                        <p:tgtEl>
                                          <p:spTgt spid="14"/>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000"/>
                                        <p:tgtEl>
                                          <p:spTgt spid="15"/>
                                        </p:tgtEl>
                                        <p:attrNameLst>
                                          <p:attrName>ppt_x</p:attrName>
                                        </p:attrNameLst>
                                      </p:cBhvr>
                                      <p:tavLst>
                                        <p:tav tm="0">
                                          <p:val>
                                            <p:strVal val="ppt_x"/>
                                          </p:val>
                                        </p:tav>
                                        <p:tav tm="100000">
                                          <p:val>
                                            <p:strVal val="0-ppt_w/2"/>
                                          </p:val>
                                        </p:tav>
                                      </p:tavLst>
                                    </p:anim>
                                    <p:anim calcmode="lin" valueType="num">
                                      <p:cBhvr additive="base">
                                        <p:cTn id="123" dur="3000"/>
                                        <p:tgtEl>
                                          <p:spTgt spid="15"/>
                                        </p:tgtEl>
                                        <p:attrNameLst>
                                          <p:attrName>ppt_y</p:attrName>
                                        </p:attrNameLst>
                                      </p:cBhvr>
                                      <p:tavLst>
                                        <p:tav tm="0">
                                          <p:val>
                                            <p:strVal val="ppt_y"/>
                                          </p:val>
                                        </p:tav>
                                        <p:tav tm="100000">
                                          <p:val>
                                            <p:strVal val="1+ppt_h/2"/>
                                          </p:val>
                                        </p:tav>
                                      </p:tavLst>
                                    </p:anim>
                                    <p:set>
                                      <p:cBhvr>
                                        <p:cTn id="124" dur="1" fill="hold">
                                          <p:stCondLst>
                                            <p:cond delay="2999"/>
                                          </p:stCondLst>
                                        </p:cTn>
                                        <p:tgtEl>
                                          <p:spTgt spid="15"/>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8" presetClass="emph" presetSubtype="0" autoRev="1" fill="hold" nodeType="withEffect">
                                  <p:stCondLst>
                                    <p:cond delay="0"/>
                                  </p:stCondLst>
                                  <p:childTnLst>
                                    <p:animRot by="-21600000">
                                      <p:cBhvr>
                                        <p:cTn id="130" dur="3000" fill="hold"/>
                                        <p:tgtEl>
                                          <p:spTgt spid="11"/>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2"/>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3"/>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5"/>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6"/>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7"/>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8"/>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9"/>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0"/>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3000364" y="642918"/>
            <a:ext cx="351352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POMELO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O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TORONJA :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CÁNCER DE PULMÓN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571736" y="1857364"/>
            <a:ext cx="4000528" cy="2246769"/>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Una rica fuente de vitaminas, antioxidantes y </a:t>
            </a:r>
            <a:r>
              <a:rPr lang="es-ES" sz="2000" dirty="0" err="1" smtClean="0">
                <a:solidFill>
                  <a:srgbClr val="FFFF00"/>
                </a:solidFill>
                <a:effectLst>
                  <a:outerShdw blurRad="38100" dist="38100" dir="2700000" algn="tl">
                    <a:srgbClr val="000000">
                      <a:alpha val="43137"/>
                    </a:srgbClr>
                  </a:outerShdw>
                </a:effectLst>
                <a:latin typeface="Agency FB" pitchFamily="34" charset="0"/>
              </a:rPr>
              <a:t>flavonoides</a:t>
            </a:r>
            <a:r>
              <a:rPr lang="es-ES" sz="2000" dirty="0" smtClean="0">
                <a:solidFill>
                  <a:srgbClr val="FFFF00"/>
                </a:solidFill>
                <a:effectLst>
                  <a:outerShdw blurRad="38100" dist="38100" dir="2700000" algn="tl">
                    <a:srgbClr val="000000">
                      <a:alpha val="43137"/>
                    </a:srgbClr>
                  </a:outerShdw>
                </a:effectLst>
                <a:latin typeface="Agency FB" pitchFamily="34" charset="0"/>
              </a:rPr>
              <a:t> que ofrecen una protección natural contra el cáncer de pulmón, además de proteger la vista y la piel. El pomelo también es un </a:t>
            </a:r>
            <a:r>
              <a:rPr lang="es-ES" sz="2000" b="1" dirty="0" smtClean="0">
                <a:solidFill>
                  <a:srgbClr val="FFFF00"/>
                </a:solidFill>
                <a:effectLst>
                  <a:outerShdw blurRad="38100" dist="38100" dir="2700000" algn="tl">
                    <a:srgbClr val="000000">
                      <a:alpha val="43137"/>
                    </a:srgbClr>
                  </a:outerShdw>
                </a:effectLst>
                <a:latin typeface="Agency FB" pitchFamily="34" charset="0"/>
              </a:rPr>
              <a:t>alimento estrella en las dietas</a:t>
            </a:r>
            <a:r>
              <a:rPr lang="es-ES" sz="2000" dirty="0" smtClean="0">
                <a:solidFill>
                  <a:srgbClr val="FFFF00"/>
                </a:solidFill>
                <a:effectLst>
                  <a:outerShdw blurRad="38100" dist="38100" dir="2700000" algn="tl">
                    <a:srgbClr val="000000">
                      <a:alpha val="43137"/>
                    </a:srgbClr>
                  </a:outerShdw>
                </a:effectLst>
                <a:latin typeface="Agency FB" pitchFamily="34" charset="0"/>
              </a:rPr>
              <a:t> que permite reducir el peso de forma eficaz y sin castigar el organismo.</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680000">
                  <a:shade val="67500"/>
                  <a:satMod val="115000"/>
                </a:srgbClr>
              </a:gs>
              <a:gs pos="100000">
                <a:srgbClr val="680000">
                  <a:shade val="100000"/>
                  <a:satMod val="115000"/>
                </a:srgbClr>
              </a:gs>
            </a:gsLst>
            <a:lin ang="16200000" scaled="1"/>
            <a:tileRect/>
          </a:gradFill>
        </p:spPr>
        <p:txBody>
          <a:bodyPr/>
          <a:lstStyle/>
          <a:p>
            <a:endParaRPr lang="es-ES" dirty="0"/>
          </a:p>
        </p:txBody>
      </p:sp>
      <p:pic>
        <p:nvPicPr>
          <p:cNvPr id="4" name="3 Imagen" descr="lady_autumn-1545754.jpg"/>
          <p:cNvPicPr>
            <a:picLocks noChangeAspect="1"/>
          </p:cNvPicPr>
          <p:nvPr/>
        </p:nvPicPr>
        <p:blipFill>
          <a:blip r:embed="rId2"/>
          <a:stretch>
            <a:fillRect/>
          </a:stretch>
        </p:blipFill>
        <p:spPr>
          <a:xfrm>
            <a:off x="0" y="0"/>
            <a:ext cx="9144000" cy="6858000"/>
          </a:xfrm>
          <a:prstGeom prst="rect">
            <a:avLst/>
          </a:prstGeom>
        </p:spPr>
      </p:pic>
      <p:pic>
        <p:nvPicPr>
          <p:cNvPr id="5" name="4 Imagen" descr="002.png"/>
          <p:cNvPicPr>
            <a:picLocks noChangeAspect="1"/>
          </p:cNvPicPr>
          <p:nvPr/>
        </p:nvPicPr>
        <p:blipFill>
          <a:blip r:embed="rId3">
            <a:lum contrast="20000"/>
          </a:blip>
          <a:stretch>
            <a:fillRect/>
          </a:stretch>
        </p:blipFill>
        <p:spPr>
          <a:xfrm>
            <a:off x="0" y="1756180"/>
            <a:ext cx="1142976" cy="1733423"/>
          </a:xfrm>
          <a:prstGeom prst="rect">
            <a:avLst/>
          </a:prstGeom>
        </p:spPr>
      </p:pic>
      <p:pic>
        <p:nvPicPr>
          <p:cNvPr id="6" name="5 Imagen" descr="002.png"/>
          <p:cNvPicPr>
            <a:picLocks noChangeAspect="1"/>
          </p:cNvPicPr>
          <p:nvPr/>
        </p:nvPicPr>
        <p:blipFill>
          <a:blip r:embed="rId3">
            <a:lum contrast="20000"/>
          </a:blip>
          <a:stretch>
            <a:fillRect/>
          </a:stretch>
        </p:blipFill>
        <p:spPr>
          <a:xfrm rot="10800000">
            <a:off x="0" y="3500438"/>
            <a:ext cx="1142976" cy="1733423"/>
          </a:xfrm>
          <a:prstGeom prst="rect">
            <a:avLst/>
          </a:prstGeom>
        </p:spPr>
      </p:pic>
      <p:pic>
        <p:nvPicPr>
          <p:cNvPr id="7" name="6 Imagen" descr="002.png"/>
          <p:cNvPicPr>
            <a:picLocks noChangeAspect="1"/>
          </p:cNvPicPr>
          <p:nvPr/>
        </p:nvPicPr>
        <p:blipFill>
          <a:blip r:embed="rId3">
            <a:lum contrast="20000"/>
          </a:blip>
          <a:stretch>
            <a:fillRect/>
          </a:stretch>
        </p:blipFill>
        <p:spPr>
          <a:xfrm>
            <a:off x="1142976" y="1756180"/>
            <a:ext cx="1142976" cy="1733423"/>
          </a:xfrm>
          <a:prstGeom prst="rect">
            <a:avLst/>
          </a:prstGeom>
        </p:spPr>
      </p:pic>
      <p:pic>
        <p:nvPicPr>
          <p:cNvPr id="8" name="7 Imagen" descr="002.png"/>
          <p:cNvPicPr>
            <a:picLocks noChangeAspect="1"/>
          </p:cNvPicPr>
          <p:nvPr/>
        </p:nvPicPr>
        <p:blipFill>
          <a:blip r:embed="rId3">
            <a:lum contrast="20000"/>
          </a:blip>
          <a:stretch>
            <a:fillRect/>
          </a:stretch>
        </p:blipFill>
        <p:spPr>
          <a:xfrm rot="10800000">
            <a:off x="1142976" y="3500438"/>
            <a:ext cx="1142976" cy="1733423"/>
          </a:xfrm>
          <a:prstGeom prst="rect">
            <a:avLst/>
          </a:prstGeom>
        </p:spPr>
      </p:pic>
      <p:pic>
        <p:nvPicPr>
          <p:cNvPr id="9" name="8 Imagen" descr="002.png"/>
          <p:cNvPicPr>
            <a:picLocks noChangeAspect="1"/>
          </p:cNvPicPr>
          <p:nvPr/>
        </p:nvPicPr>
        <p:blipFill>
          <a:blip r:embed="rId3">
            <a:lum contrast="20000"/>
          </a:blip>
          <a:stretch>
            <a:fillRect/>
          </a:stretch>
        </p:blipFill>
        <p:spPr>
          <a:xfrm>
            <a:off x="2285984" y="1756180"/>
            <a:ext cx="1142976" cy="1733423"/>
          </a:xfrm>
          <a:prstGeom prst="rect">
            <a:avLst/>
          </a:prstGeom>
        </p:spPr>
      </p:pic>
      <p:pic>
        <p:nvPicPr>
          <p:cNvPr id="10" name="9 Imagen" descr="002.png"/>
          <p:cNvPicPr>
            <a:picLocks noChangeAspect="1"/>
          </p:cNvPicPr>
          <p:nvPr/>
        </p:nvPicPr>
        <p:blipFill>
          <a:blip r:embed="rId3">
            <a:lum contrast="20000"/>
          </a:blip>
          <a:stretch>
            <a:fillRect/>
          </a:stretch>
        </p:blipFill>
        <p:spPr>
          <a:xfrm rot="10800000">
            <a:off x="2285984" y="3500438"/>
            <a:ext cx="1142976" cy="1733423"/>
          </a:xfrm>
          <a:prstGeom prst="rect">
            <a:avLst/>
          </a:prstGeom>
        </p:spPr>
      </p:pic>
      <p:pic>
        <p:nvPicPr>
          <p:cNvPr id="11" name="10 Imagen" descr="002.png"/>
          <p:cNvPicPr>
            <a:picLocks noChangeAspect="1"/>
          </p:cNvPicPr>
          <p:nvPr/>
        </p:nvPicPr>
        <p:blipFill>
          <a:blip r:embed="rId3">
            <a:lum contrast="20000"/>
          </a:blip>
          <a:stretch>
            <a:fillRect/>
          </a:stretch>
        </p:blipFill>
        <p:spPr>
          <a:xfrm>
            <a:off x="3500430" y="1827618"/>
            <a:ext cx="1142976" cy="1733423"/>
          </a:xfrm>
          <a:prstGeom prst="rect">
            <a:avLst/>
          </a:prstGeom>
        </p:spPr>
      </p:pic>
      <p:pic>
        <p:nvPicPr>
          <p:cNvPr id="12" name="11 Imagen" descr="002.png"/>
          <p:cNvPicPr>
            <a:picLocks noChangeAspect="1"/>
          </p:cNvPicPr>
          <p:nvPr/>
        </p:nvPicPr>
        <p:blipFill>
          <a:blip r:embed="rId3">
            <a:lum contrast="20000"/>
          </a:blip>
          <a:stretch>
            <a:fillRect/>
          </a:stretch>
        </p:blipFill>
        <p:spPr>
          <a:xfrm rot="10800000">
            <a:off x="3500430" y="3571876"/>
            <a:ext cx="1142976" cy="1733423"/>
          </a:xfrm>
          <a:prstGeom prst="rect">
            <a:avLst/>
          </a:prstGeom>
        </p:spPr>
      </p:pic>
      <p:pic>
        <p:nvPicPr>
          <p:cNvPr id="13" name="12 Imagen" descr="002.png"/>
          <p:cNvPicPr>
            <a:picLocks noChangeAspect="1"/>
          </p:cNvPicPr>
          <p:nvPr/>
        </p:nvPicPr>
        <p:blipFill>
          <a:blip r:embed="rId3">
            <a:lum contrast="20000"/>
          </a:blip>
          <a:stretch>
            <a:fillRect/>
          </a:stretch>
        </p:blipFill>
        <p:spPr>
          <a:xfrm>
            <a:off x="4643438" y="1827618"/>
            <a:ext cx="1142976" cy="1733423"/>
          </a:xfrm>
          <a:prstGeom prst="rect">
            <a:avLst/>
          </a:prstGeom>
        </p:spPr>
      </p:pic>
      <p:pic>
        <p:nvPicPr>
          <p:cNvPr id="14" name="13 Imagen" descr="002.png"/>
          <p:cNvPicPr>
            <a:picLocks noChangeAspect="1"/>
          </p:cNvPicPr>
          <p:nvPr/>
        </p:nvPicPr>
        <p:blipFill>
          <a:blip r:embed="rId3">
            <a:lum contrast="20000"/>
          </a:blip>
          <a:stretch>
            <a:fillRect/>
          </a:stretch>
        </p:blipFill>
        <p:spPr>
          <a:xfrm rot="10800000">
            <a:off x="4643438" y="3571876"/>
            <a:ext cx="1142976" cy="1733423"/>
          </a:xfrm>
          <a:prstGeom prst="rect">
            <a:avLst/>
          </a:prstGeom>
        </p:spPr>
      </p:pic>
      <p:pic>
        <p:nvPicPr>
          <p:cNvPr id="15" name="14 Imagen" descr="002.png"/>
          <p:cNvPicPr>
            <a:picLocks noChangeAspect="1"/>
          </p:cNvPicPr>
          <p:nvPr/>
        </p:nvPicPr>
        <p:blipFill>
          <a:blip r:embed="rId3">
            <a:lum contrast="20000"/>
          </a:blip>
          <a:stretch>
            <a:fillRect/>
          </a:stretch>
        </p:blipFill>
        <p:spPr>
          <a:xfrm>
            <a:off x="5786446" y="1827618"/>
            <a:ext cx="1142976" cy="1733423"/>
          </a:xfrm>
          <a:prstGeom prst="rect">
            <a:avLst/>
          </a:prstGeom>
        </p:spPr>
      </p:pic>
      <p:pic>
        <p:nvPicPr>
          <p:cNvPr id="16" name="15 Imagen" descr="002.png"/>
          <p:cNvPicPr>
            <a:picLocks noChangeAspect="1"/>
          </p:cNvPicPr>
          <p:nvPr/>
        </p:nvPicPr>
        <p:blipFill>
          <a:blip r:embed="rId3">
            <a:lum contrast="20000"/>
          </a:blip>
          <a:stretch>
            <a:fillRect/>
          </a:stretch>
        </p:blipFill>
        <p:spPr>
          <a:xfrm rot="10800000">
            <a:off x="5786446" y="3571876"/>
            <a:ext cx="1142976" cy="1733423"/>
          </a:xfrm>
          <a:prstGeom prst="rect">
            <a:avLst/>
          </a:prstGeom>
        </p:spPr>
      </p:pic>
      <p:pic>
        <p:nvPicPr>
          <p:cNvPr id="17" name="16 Imagen" descr="002.png"/>
          <p:cNvPicPr>
            <a:picLocks noChangeAspect="1"/>
          </p:cNvPicPr>
          <p:nvPr/>
        </p:nvPicPr>
        <p:blipFill>
          <a:blip r:embed="rId3">
            <a:lum contrast="20000"/>
          </a:blip>
          <a:stretch>
            <a:fillRect/>
          </a:stretch>
        </p:blipFill>
        <p:spPr>
          <a:xfrm>
            <a:off x="6858016" y="1827618"/>
            <a:ext cx="1142976" cy="1733423"/>
          </a:xfrm>
          <a:prstGeom prst="rect">
            <a:avLst/>
          </a:prstGeom>
        </p:spPr>
      </p:pic>
      <p:pic>
        <p:nvPicPr>
          <p:cNvPr id="18" name="17 Imagen" descr="002.png"/>
          <p:cNvPicPr>
            <a:picLocks noChangeAspect="1"/>
          </p:cNvPicPr>
          <p:nvPr/>
        </p:nvPicPr>
        <p:blipFill>
          <a:blip r:embed="rId3">
            <a:lum contrast="20000"/>
          </a:blip>
          <a:stretch>
            <a:fillRect/>
          </a:stretch>
        </p:blipFill>
        <p:spPr>
          <a:xfrm rot="10800000">
            <a:off x="6858016" y="3571876"/>
            <a:ext cx="1142976" cy="1733423"/>
          </a:xfrm>
          <a:prstGeom prst="rect">
            <a:avLst/>
          </a:prstGeom>
        </p:spPr>
      </p:pic>
      <p:pic>
        <p:nvPicPr>
          <p:cNvPr id="19" name="18 Imagen" descr="002.png"/>
          <p:cNvPicPr>
            <a:picLocks noChangeAspect="1"/>
          </p:cNvPicPr>
          <p:nvPr/>
        </p:nvPicPr>
        <p:blipFill>
          <a:blip r:embed="rId3">
            <a:lum contrast="20000"/>
          </a:blip>
          <a:stretch>
            <a:fillRect/>
          </a:stretch>
        </p:blipFill>
        <p:spPr>
          <a:xfrm>
            <a:off x="8001024" y="1899056"/>
            <a:ext cx="1142976" cy="1733423"/>
          </a:xfrm>
          <a:prstGeom prst="rect">
            <a:avLst/>
          </a:prstGeom>
        </p:spPr>
      </p:pic>
      <p:pic>
        <p:nvPicPr>
          <p:cNvPr id="20" name="19 Imagen" descr="002.png"/>
          <p:cNvPicPr>
            <a:picLocks noChangeAspect="1"/>
          </p:cNvPicPr>
          <p:nvPr/>
        </p:nvPicPr>
        <p:blipFill>
          <a:blip r:embed="rId3">
            <a:lum contrast="20000"/>
          </a:blip>
          <a:stretch>
            <a:fillRect/>
          </a:stretch>
        </p:blipFill>
        <p:spPr>
          <a:xfrm rot="10800000">
            <a:off x="8001024" y="3643314"/>
            <a:ext cx="1142976" cy="1733423"/>
          </a:xfrm>
          <a:prstGeom prst="rect">
            <a:avLst/>
          </a:prstGeom>
        </p:spPr>
      </p:pic>
      <p:pic>
        <p:nvPicPr>
          <p:cNvPr id="21" name="20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autoRev="1"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autoRev="1" fill="hold"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autoRev="1" fill="hold" nodeType="withEffect">
                                  <p:stCondLst>
                                    <p:cond delay="0"/>
                                  </p:stCondLst>
                                  <p:childTnLst>
                                    <p:animRot by="21600000">
                                      <p:cBhvr>
                                        <p:cTn id="83" dur="3000" fill="hold"/>
                                        <p:tgtEl>
                                          <p:spTgt spid="15"/>
                                        </p:tgtEl>
                                        <p:attrNameLst>
                                          <p:attrName>r</p:attrName>
                                        </p:attrNameLst>
                                      </p:cBhvr>
                                    </p:animRot>
                                  </p:childTnLst>
                                </p:cTn>
                              </p:par>
                              <p:par>
                                <p:cTn id="84" presetID="8" presetClass="emph" presetSubtype="0" autoRev="1" fill="hold"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autoRev="1" fill="hold" nodeType="withEffect">
                                  <p:stCondLst>
                                    <p:cond delay="0"/>
                                  </p:stCondLst>
                                  <p:childTnLst>
                                    <p:animRot by="21600000">
                                      <p:cBhvr>
                                        <p:cTn id="87" dur="3000" fill="hold"/>
                                        <p:tgtEl>
                                          <p:spTgt spid="19"/>
                                        </p:tgtEl>
                                        <p:attrNameLst>
                                          <p:attrName>r</p:attrName>
                                        </p:attrNameLst>
                                      </p:cBhvr>
                                    </p:animRot>
                                  </p:childTnLst>
                                </p:cTn>
                              </p:par>
                              <p:par>
                                <p:cTn id="88" presetID="8" presetClass="emph" presetSubtype="0" autoRev="1"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autoRev="1" fill="hold"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autoRev="1" fill="hold"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autoRev="1"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autoRev="1" fill="hold"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autoRev="1" fill="hold"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autoRev="1" fill="hold"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autoRev="1"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6000"/>
                            </p:stCondLst>
                            <p:childTnLst>
                              <p:par>
                                <p:cTn id="105" presetID="2" presetClass="exit" presetSubtype="4" fill="hold"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ppt_x"/>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ppt_x"/>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ppt_x"/>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ppt_x"/>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ppt_x"/>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ppt_x"/>
                                          </p:val>
                                        </p:tav>
                                      </p:tavLst>
                                    </p:anim>
                                    <p:anim calcmode="lin" valueType="num">
                                      <p:cBhvr additive="base">
                                        <p:cTn id="131" dur="3000"/>
                                        <p:tgtEl>
                                          <p:spTgt spid="17"/>
                                        </p:tgtEl>
                                        <p:attrNameLst>
                                          <p:attrName>ppt_y</p:attrName>
                                        </p:attrNameLst>
                                      </p:cBhvr>
                                      <p:tavLst>
                                        <p:tav tm="0">
                                          <p:val>
                                            <p:strVal val="ppt_y"/>
                                          </p:val>
                                        </p:tav>
                                        <p:tav tm="100000">
                                          <p:val>
                                            <p:strVal val="1+ppt_h/2"/>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ppt_x"/>
                                          </p:val>
                                        </p:tav>
                                      </p:tavLst>
                                    </p:anim>
                                    <p:anim calcmode="lin" valueType="num">
                                      <p:cBhvr additive="base">
                                        <p:cTn id="135" dur="3000"/>
                                        <p:tgtEl>
                                          <p:spTgt spid="19"/>
                                        </p:tgtEl>
                                        <p:attrNameLst>
                                          <p:attrName>ppt_y</p:attrName>
                                        </p:attrNameLst>
                                      </p:cBhvr>
                                      <p:tavLst>
                                        <p:tav tm="0">
                                          <p:val>
                                            <p:strVal val="ppt_y"/>
                                          </p:val>
                                        </p:tav>
                                        <p:tav tm="100000">
                                          <p:val>
                                            <p:strVal val="1+ppt_h/2"/>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ppt_x"/>
                                          </p:val>
                                        </p:tav>
                                      </p:tavLst>
                                    </p:anim>
                                    <p:anim calcmode="lin" valueType="num">
                                      <p:cBhvr additive="base">
                                        <p:cTn id="139" dur="3000"/>
                                        <p:tgtEl>
                                          <p:spTgt spid="6"/>
                                        </p:tgtEl>
                                        <p:attrNameLst>
                                          <p:attrName>ppt_y</p:attrName>
                                        </p:attrNameLst>
                                      </p:cBhvr>
                                      <p:tavLst>
                                        <p:tav tm="0">
                                          <p:val>
                                            <p:strVal val="ppt_y"/>
                                          </p:val>
                                        </p:tav>
                                        <p:tav tm="100000">
                                          <p:val>
                                            <p:strVal val="0-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ppt_x"/>
                                          </p:val>
                                        </p:tav>
                                      </p:tavLst>
                                    </p:anim>
                                    <p:anim calcmode="lin" valueType="num">
                                      <p:cBhvr additive="base">
                                        <p:cTn id="143" dur="3000"/>
                                        <p:tgtEl>
                                          <p:spTgt spid="8"/>
                                        </p:tgtEl>
                                        <p:attrNameLst>
                                          <p:attrName>ppt_y</p:attrName>
                                        </p:attrNameLst>
                                      </p:cBhvr>
                                      <p:tavLst>
                                        <p:tav tm="0">
                                          <p:val>
                                            <p:strVal val="ppt_y"/>
                                          </p:val>
                                        </p:tav>
                                        <p:tav tm="100000">
                                          <p:val>
                                            <p:strVal val="0-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ppt_x"/>
                                          </p:val>
                                        </p:tav>
                                      </p:tavLst>
                                    </p:anim>
                                    <p:anim calcmode="lin" valueType="num">
                                      <p:cBhvr additive="base">
                                        <p:cTn id="147" dur="3000"/>
                                        <p:tgtEl>
                                          <p:spTgt spid="10"/>
                                        </p:tgtEl>
                                        <p:attrNameLst>
                                          <p:attrName>ppt_y</p:attrName>
                                        </p:attrNameLst>
                                      </p:cBhvr>
                                      <p:tavLst>
                                        <p:tav tm="0">
                                          <p:val>
                                            <p:strVal val="ppt_y"/>
                                          </p:val>
                                        </p:tav>
                                        <p:tav tm="100000">
                                          <p:val>
                                            <p:strVal val="0-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ppt_x"/>
                                          </p:val>
                                        </p:tav>
                                      </p:tavLst>
                                    </p:anim>
                                    <p:anim calcmode="lin" valueType="num">
                                      <p:cBhvr additive="base">
                                        <p:cTn id="151" dur="3000"/>
                                        <p:tgtEl>
                                          <p:spTgt spid="12"/>
                                        </p:tgtEl>
                                        <p:attrNameLst>
                                          <p:attrName>ppt_y</p:attrName>
                                        </p:attrNameLst>
                                      </p:cBhvr>
                                      <p:tavLst>
                                        <p:tav tm="0">
                                          <p:val>
                                            <p:strVal val="ppt_y"/>
                                          </p:val>
                                        </p:tav>
                                        <p:tav tm="100000">
                                          <p:val>
                                            <p:strVal val="0-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ppt_x"/>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ppt_x"/>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ppt_x"/>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autoRev="1" fill="hold"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autoRev="1" fill="hold"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autoRev="1" fill="hold"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autoRev="1" fill="hold"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autoRev="1" fill="hold"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autoRev="1" fill="hold" nodeType="withEffect">
                                  <p:stCondLst>
                                    <p:cond delay="0"/>
                                  </p:stCondLst>
                                  <p:childTnLst>
                                    <p:animRot by="21600000">
                                      <p:cBhvr>
                                        <p:cTn id="180" dur="3000" fill="hold"/>
                                        <p:tgtEl>
                                          <p:spTgt spid="16"/>
                                        </p:tgtEl>
                                        <p:attrNameLst>
                                          <p:attrName>r</p:attrName>
                                        </p:attrNameLst>
                                      </p:cBhvr>
                                    </p:animRot>
                                  </p:childTnLst>
                                </p:cTn>
                              </p:par>
                              <p:par>
                                <p:cTn id="181" presetID="8" presetClass="emph" presetSubtype="0" autoRev="1" fill="hold"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autoRev="1" fill="hold"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autoRev="1" fill="hold"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autoRev="1" fill="hold"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autoRev="1" fill="hold"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autoRev="1" fill="hold"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autoRev="1"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autoRev="1" fill="hold"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autoRev="1" fill="hold"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autoRev="1" fill="hold" nodeType="withEffect">
                                  <p:stCondLst>
                                    <p:cond delay="0"/>
                                  </p:stCondLst>
                                  <p:childTnLst>
                                    <p:animRot by="-21600000">
                                      <p:cBhvr>
                                        <p:cTn id="200" dur="3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Horizont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4" name="3 Imagen" descr="190680_banany-koszyczek-trawa-rumianek.jpg"/>
          <p:cNvPicPr>
            <a:picLocks noChangeAspect="1"/>
          </p:cNvPicPr>
          <p:nvPr/>
        </p:nvPicPr>
        <p:blipFill>
          <a:blip r:embed="rId2"/>
          <a:stretch>
            <a:fillRect/>
          </a:stretch>
        </p:blipFill>
        <p:spPr>
          <a:xfrm>
            <a:off x="0" y="13368"/>
            <a:ext cx="9144000" cy="6844632"/>
          </a:xfrm>
          <a:prstGeom prst="rect">
            <a:avLst/>
          </a:prstGeom>
        </p:spPr>
      </p:pic>
      <p:pic>
        <p:nvPicPr>
          <p:cNvPr id="5" name="4 Imagen" descr="u.png"/>
          <p:cNvPicPr>
            <a:picLocks noChangeAspect="1"/>
          </p:cNvPicPr>
          <p:nvPr/>
        </p:nvPicPr>
        <p:blipFill>
          <a:blip r:embed="rId3"/>
          <a:stretch>
            <a:fillRect/>
          </a:stretch>
        </p:blipFill>
        <p:spPr>
          <a:xfrm>
            <a:off x="2571737" y="0"/>
            <a:ext cx="2000263" cy="1768750"/>
          </a:xfrm>
          <a:prstGeom prst="rect">
            <a:avLst/>
          </a:prstGeom>
        </p:spPr>
      </p:pic>
      <p:pic>
        <p:nvPicPr>
          <p:cNvPr id="6" name="5 Imagen" descr="u.png"/>
          <p:cNvPicPr>
            <a:picLocks noChangeAspect="1"/>
          </p:cNvPicPr>
          <p:nvPr/>
        </p:nvPicPr>
        <p:blipFill>
          <a:blip r:embed="rId3"/>
          <a:stretch>
            <a:fillRect/>
          </a:stretch>
        </p:blipFill>
        <p:spPr>
          <a:xfrm flipH="1">
            <a:off x="4357686" y="0"/>
            <a:ext cx="2002086" cy="1785926"/>
          </a:xfrm>
          <a:prstGeom prst="rect">
            <a:avLst/>
          </a:prstGeom>
        </p:spPr>
      </p:pic>
      <p:pic>
        <p:nvPicPr>
          <p:cNvPr id="7" name="6 Imagen" descr="u.png"/>
          <p:cNvPicPr>
            <a:picLocks noChangeAspect="1"/>
          </p:cNvPicPr>
          <p:nvPr/>
        </p:nvPicPr>
        <p:blipFill>
          <a:blip r:embed="rId3"/>
          <a:stretch>
            <a:fillRect/>
          </a:stretch>
        </p:blipFill>
        <p:spPr>
          <a:xfrm>
            <a:off x="2571737" y="1643050"/>
            <a:ext cx="2000263" cy="1768750"/>
          </a:xfrm>
          <a:prstGeom prst="rect">
            <a:avLst/>
          </a:prstGeom>
        </p:spPr>
      </p:pic>
      <p:pic>
        <p:nvPicPr>
          <p:cNvPr id="8" name="7 Imagen" descr="u.png"/>
          <p:cNvPicPr>
            <a:picLocks noChangeAspect="1"/>
          </p:cNvPicPr>
          <p:nvPr/>
        </p:nvPicPr>
        <p:blipFill>
          <a:blip r:embed="rId3"/>
          <a:stretch>
            <a:fillRect/>
          </a:stretch>
        </p:blipFill>
        <p:spPr>
          <a:xfrm flipH="1">
            <a:off x="4357686" y="1643050"/>
            <a:ext cx="2002086" cy="1785926"/>
          </a:xfrm>
          <a:prstGeom prst="rect">
            <a:avLst/>
          </a:prstGeom>
        </p:spPr>
      </p:pic>
      <p:pic>
        <p:nvPicPr>
          <p:cNvPr id="9" name="8 Imagen" descr="u.png"/>
          <p:cNvPicPr>
            <a:picLocks noChangeAspect="1"/>
          </p:cNvPicPr>
          <p:nvPr/>
        </p:nvPicPr>
        <p:blipFill>
          <a:blip r:embed="rId3"/>
          <a:stretch>
            <a:fillRect/>
          </a:stretch>
        </p:blipFill>
        <p:spPr>
          <a:xfrm>
            <a:off x="2643175" y="3429024"/>
            <a:ext cx="2000263" cy="1768750"/>
          </a:xfrm>
          <a:prstGeom prst="rect">
            <a:avLst/>
          </a:prstGeom>
        </p:spPr>
      </p:pic>
      <p:pic>
        <p:nvPicPr>
          <p:cNvPr id="10" name="9 Imagen" descr="u.png"/>
          <p:cNvPicPr>
            <a:picLocks noChangeAspect="1"/>
          </p:cNvPicPr>
          <p:nvPr/>
        </p:nvPicPr>
        <p:blipFill>
          <a:blip r:embed="rId3"/>
          <a:stretch>
            <a:fillRect/>
          </a:stretch>
        </p:blipFill>
        <p:spPr>
          <a:xfrm flipH="1">
            <a:off x="4429124" y="3429024"/>
            <a:ext cx="2002086" cy="1785926"/>
          </a:xfrm>
          <a:prstGeom prst="rect">
            <a:avLst/>
          </a:prstGeom>
        </p:spPr>
      </p:pic>
      <p:pic>
        <p:nvPicPr>
          <p:cNvPr id="11" name="10 Imagen" descr="u.png"/>
          <p:cNvPicPr>
            <a:picLocks noChangeAspect="1"/>
          </p:cNvPicPr>
          <p:nvPr/>
        </p:nvPicPr>
        <p:blipFill>
          <a:blip r:embed="rId3"/>
          <a:stretch>
            <a:fillRect/>
          </a:stretch>
        </p:blipFill>
        <p:spPr>
          <a:xfrm>
            <a:off x="2643175" y="5072074"/>
            <a:ext cx="2000263" cy="1768750"/>
          </a:xfrm>
          <a:prstGeom prst="rect">
            <a:avLst/>
          </a:prstGeom>
        </p:spPr>
      </p:pic>
      <p:pic>
        <p:nvPicPr>
          <p:cNvPr id="12" name="11 Imagen" descr="u.png"/>
          <p:cNvPicPr>
            <a:picLocks noChangeAspect="1"/>
          </p:cNvPicPr>
          <p:nvPr/>
        </p:nvPicPr>
        <p:blipFill>
          <a:blip r:embed="rId3"/>
          <a:stretch>
            <a:fillRect/>
          </a:stretch>
        </p:blipFill>
        <p:spPr>
          <a:xfrm flipH="1">
            <a:off x="4429124" y="5072074"/>
            <a:ext cx="2002086" cy="1785926"/>
          </a:xfrm>
          <a:prstGeom prst="rect">
            <a:avLst/>
          </a:prstGeom>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6000"/>
                            </p:stCondLst>
                            <p:childTnLst>
                              <p:par>
                                <p:cTn id="57" presetID="2" presetClass="exit" presetSubtype="9"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9"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0-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9"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0-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9"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3"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3"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1+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1+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2"/>
                                        </p:tgtEl>
                                        <p:attrNameLst>
                                          <p:attrName>r</p:attrName>
                                        </p:attrNameLst>
                                      </p:cBhvr>
                                    </p:animRot>
                                  </p:childTnLst>
                                </p:cTn>
                              </p:par>
                              <p:par>
                                <p:cTn id="105" presetID="2" presetClass="entr" presetSubtype="4"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3143240" y="428604"/>
            <a:ext cx="3303661"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Papaya:  molestias </a:t>
            </a:r>
          </a:p>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estomacales</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428861" y="1714488"/>
            <a:ext cx="4643469" cy="255454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Esta fruta tropical contiene papaína, un tipo de enzima proteolítica que ayuda a la buena digestión. Su alta cantidad de </a:t>
            </a:r>
            <a:r>
              <a:rPr lang="es-ES" sz="2000" b="1" dirty="0" smtClean="0">
                <a:solidFill>
                  <a:srgbClr val="FFFF00"/>
                </a:solidFill>
                <a:effectLst>
                  <a:outerShdw blurRad="38100" dist="38100" dir="2700000" algn="tl">
                    <a:srgbClr val="000000">
                      <a:alpha val="43137"/>
                    </a:srgbClr>
                  </a:outerShdw>
                </a:effectLst>
                <a:latin typeface="Agency FB" pitchFamily="34" charset="0"/>
              </a:rPr>
              <a:t>enzimas digestivas</a:t>
            </a:r>
            <a:r>
              <a:rPr lang="es-ES" sz="2000" dirty="0" smtClean="0">
                <a:solidFill>
                  <a:srgbClr val="FFFF00"/>
                </a:solidFill>
                <a:effectLst>
                  <a:outerShdw blurRad="38100" dist="38100" dir="2700000" algn="tl">
                    <a:srgbClr val="000000">
                      <a:alpha val="43137"/>
                    </a:srgbClr>
                  </a:outerShdw>
                </a:effectLst>
                <a:latin typeface="Agency FB" pitchFamily="34" charset="0"/>
              </a:rPr>
              <a:t>, la hace recomendable para las personas con trastornos pancreáticos y fibrosis quística, pues protege de las dolencias estomacales. Sus proteínas, tales como la papaína, reducen la inflamación y aceleran la curación de quemaduras y heridas.</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1A4A1F"/>
          </a:solidFill>
        </p:spPr>
        <p:txBody>
          <a:bodyPr/>
          <a:lstStyle/>
          <a:p>
            <a:endParaRPr lang="es-ES" dirty="0"/>
          </a:p>
        </p:txBody>
      </p:sp>
      <p:pic>
        <p:nvPicPr>
          <p:cNvPr id="4" name="3 Imagen" descr="198774_winogrona-listki-krople-wody.jpg"/>
          <p:cNvPicPr>
            <a:picLocks noChangeAspect="1"/>
          </p:cNvPicPr>
          <p:nvPr/>
        </p:nvPicPr>
        <p:blipFill>
          <a:blip r:embed="rId2"/>
          <a:stretch>
            <a:fillRect/>
          </a:stretch>
        </p:blipFill>
        <p:spPr>
          <a:xfrm>
            <a:off x="0" y="0"/>
            <a:ext cx="9144000" cy="6858000"/>
          </a:xfrm>
          <a:prstGeom prst="rect">
            <a:avLst/>
          </a:prstGeom>
        </p:spPr>
      </p:pic>
      <p:pic>
        <p:nvPicPr>
          <p:cNvPr id="5" name="4 Imagen" descr="ok4.png"/>
          <p:cNvPicPr>
            <a:picLocks noChangeAspect="1"/>
          </p:cNvPicPr>
          <p:nvPr/>
        </p:nvPicPr>
        <p:blipFill>
          <a:blip r:embed="rId3">
            <a:lum contrast="20000"/>
          </a:blip>
          <a:stretch>
            <a:fillRect/>
          </a:stretch>
        </p:blipFill>
        <p:spPr>
          <a:xfrm>
            <a:off x="7215206" y="0"/>
            <a:ext cx="1928794" cy="1909506"/>
          </a:xfrm>
          <a:prstGeom prst="rect">
            <a:avLst/>
          </a:prstGeom>
        </p:spPr>
      </p:pic>
      <p:pic>
        <p:nvPicPr>
          <p:cNvPr id="6" name="5 Imagen" descr="ok4.png"/>
          <p:cNvPicPr>
            <a:picLocks noChangeAspect="1"/>
          </p:cNvPicPr>
          <p:nvPr/>
        </p:nvPicPr>
        <p:blipFill>
          <a:blip r:embed="rId3">
            <a:lum contrast="20000"/>
          </a:blip>
          <a:stretch>
            <a:fillRect/>
          </a:stretch>
        </p:blipFill>
        <p:spPr>
          <a:xfrm>
            <a:off x="0" y="0"/>
            <a:ext cx="1928794" cy="1909506"/>
          </a:xfrm>
          <a:prstGeom prst="rect">
            <a:avLst/>
          </a:prstGeom>
        </p:spPr>
      </p:pic>
      <p:pic>
        <p:nvPicPr>
          <p:cNvPr id="7" name="6 Imagen" descr="ok4.png"/>
          <p:cNvPicPr>
            <a:picLocks noChangeAspect="1"/>
          </p:cNvPicPr>
          <p:nvPr/>
        </p:nvPicPr>
        <p:blipFill>
          <a:blip r:embed="rId3">
            <a:lum contrast="20000"/>
          </a:blip>
          <a:stretch>
            <a:fillRect/>
          </a:stretch>
        </p:blipFill>
        <p:spPr>
          <a:xfrm>
            <a:off x="857224" y="1643050"/>
            <a:ext cx="1928794" cy="1909506"/>
          </a:xfrm>
          <a:prstGeom prst="rect">
            <a:avLst/>
          </a:prstGeom>
        </p:spPr>
      </p:pic>
      <p:pic>
        <p:nvPicPr>
          <p:cNvPr id="8" name="7 Imagen" descr="ok4.png"/>
          <p:cNvPicPr>
            <a:picLocks noChangeAspect="1"/>
          </p:cNvPicPr>
          <p:nvPr/>
        </p:nvPicPr>
        <p:blipFill>
          <a:blip r:embed="rId3">
            <a:lum contrast="20000"/>
          </a:blip>
          <a:stretch>
            <a:fillRect/>
          </a:stretch>
        </p:blipFill>
        <p:spPr>
          <a:xfrm>
            <a:off x="6286512" y="1643050"/>
            <a:ext cx="1928794" cy="1909506"/>
          </a:xfrm>
          <a:prstGeom prst="rect">
            <a:avLst/>
          </a:prstGeom>
        </p:spPr>
      </p:pic>
      <p:pic>
        <p:nvPicPr>
          <p:cNvPr id="9" name="8 Imagen" descr="ok4.png"/>
          <p:cNvPicPr>
            <a:picLocks noChangeAspect="1"/>
          </p:cNvPicPr>
          <p:nvPr/>
        </p:nvPicPr>
        <p:blipFill>
          <a:blip r:embed="rId3">
            <a:lum contrast="20000"/>
          </a:blip>
          <a:stretch>
            <a:fillRect/>
          </a:stretch>
        </p:blipFill>
        <p:spPr>
          <a:xfrm>
            <a:off x="1643042" y="3357562"/>
            <a:ext cx="1928794" cy="1909506"/>
          </a:xfrm>
          <a:prstGeom prst="rect">
            <a:avLst/>
          </a:prstGeom>
        </p:spPr>
      </p:pic>
      <p:pic>
        <p:nvPicPr>
          <p:cNvPr id="10" name="9 Imagen" descr="ok4.png"/>
          <p:cNvPicPr>
            <a:picLocks noChangeAspect="1"/>
          </p:cNvPicPr>
          <p:nvPr/>
        </p:nvPicPr>
        <p:blipFill>
          <a:blip r:embed="rId3">
            <a:lum contrast="20000"/>
          </a:blip>
          <a:stretch>
            <a:fillRect/>
          </a:stretch>
        </p:blipFill>
        <p:spPr>
          <a:xfrm>
            <a:off x="5286380" y="3286124"/>
            <a:ext cx="1928794" cy="1909506"/>
          </a:xfrm>
          <a:prstGeom prst="rect">
            <a:avLst/>
          </a:prstGeom>
        </p:spPr>
      </p:pic>
      <p:pic>
        <p:nvPicPr>
          <p:cNvPr id="11" name="10 Imagen" descr="ok4.png"/>
          <p:cNvPicPr>
            <a:picLocks noChangeAspect="1"/>
          </p:cNvPicPr>
          <p:nvPr/>
        </p:nvPicPr>
        <p:blipFill>
          <a:blip r:embed="rId3">
            <a:lum contrast="20000"/>
          </a:blip>
          <a:stretch>
            <a:fillRect/>
          </a:stretch>
        </p:blipFill>
        <p:spPr>
          <a:xfrm>
            <a:off x="2643174" y="4948494"/>
            <a:ext cx="1928794" cy="1909506"/>
          </a:xfrm>
          <a:prstGeom prst="rect">
            <a:avLst/>
          </a:prstGeom>
        </p:spPr>
      </p:pic>
      <p:pic>
        <p:nvPicPr>
          <p:cNvPr id="12" name="11 Imagen" descr="ok4.png"/>
          <p:cNvPicPr>
            <a:picLocks noChangeAspect="1"/>
          </p:cNvPicPr>
          <p:nvPr/>
        </p:nvPicPr>
        <p:blipFill>
          <a:blip r:embed="rId3">
            <a:lum contrast="20000"/>
          </a:blip>
          <a:stretch>
            <a:fillRect/>
          </a:stretch>
        </p:blipFill>
        <p:spPr>
          <a:xfrm>
            <a:off x="4357686" y="4948494"/>
            <a:ext cx="1928794" cy="1909506"/>
          </a:xfrm>
          <a:prstGeom prst="rect">
            <a:avLst/>
          </a:prstGeom>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8" presetClass="emph" presetSubtype="0" autoRev="1" fill="hold" nodeType="withEffect">
                                  <p:stCondLst>
                                    <p:cond delay="0"/>
                                  </p:stCondLst>
                                  <p:childTnLst>
                                    <p:animRot by="21600000">
                                      <p:cBhvr>
                                        <p:cTn id="25" dur="3000" fill="hold"/>
                                        <p:tgtEl>
                                          <p:spTgt spid="6"/>
                                        </p:tgtEl>
                                        <p:attrNameLst>
                                          <p:attrName>r</p:attrName>
                                        </p:attrNameLst>
                                      </p:cBhvr>
                                    </p:animRot>
                                  </p:childTnLst>
                                </p:cTn>
                              </p:par>
                              <p:par>
                                <p:cTn id="26" presetID="8" presetClass="emph" presetSubtype="0" autoRev="1" fill="hold"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autoRev="1" fill="hold" nodeType="withEffect">
                                  <p:stCondLst>
                                    <p:cond delay="0"/>
                                  </p:stCondLst>
                                  <p:childTnLst>
                                    <p:animRot by="21600000">
                                      <p:cBhvr>
                                        <p:cTn id="29" dur="3000" fill="hold"/>
                                        <p:tgtEl>
                                          <p:spTgt spid="9"/>
                                        </p:tgtEl>
                                        <p:attrNameLst>
                                          <p:attrName>r</p:attrName>
                                        </p:attrNameLst>
                                      </p:cBhvr>
                                    </p:animRot>
                                  </p:childTnLst>
                                </p:cTn>
                              </p:par>
                              <p:par>
                                <p:cTn id="30" presetID="8" presetClass="emph" presetSubtype="0" autoRev="1" fill="hold" nodeType="withEffect">
                                  <p:stCondLst>
                                    <p:cond delay="0"/>
                                  </p:stCondLst>
                                  <p:childTnLst>
                                    <p:animRot by="21600000">
                                      <p:cBhvr>
                                        <p:cTn id="31" dur="3000" fill="hold"/>
                                        <p:tgtEl>
                                          <p:spTgt spid="11"/>
                                        </p:tgtEl>
                                        <p:attrNameLst>
                                          <p:attrName>r</p:attrName>
                                        </p:attrNameLst>
                                      </p:cBhvr>
                                    </p:animRot>
                                  </p:childTnLst>
                                </p:cTn>
                              </p:par>
                              <p:par>
                                <p:cTn id="32" presetID="2" presetClass="entr" presetSubtype="1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8" presetClass="emph" presetSubtype="0" autoRev="1"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6000"/>
                            </p:stCondLst>
                            <p:childTnLst>
                              <p:par>
                                <p:cTn id="57" presetID="2" presetClass="exit" presetSubtype="2" fill="hold"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191249_brzoskwinie-galaz-liscie.jpg"/>
          <p:cNvPicPr>
            <a:picLocks noChangeAspect="1"/>
          </p:cNvPicPr>
          <p:nvPr/>
        </p:nvPicPr>
        <p:blipFill>
          <a:blip r:embed="rId2"/>
          <a:stretch>
            <a:fillRect/>
          </a:stretch>
        </p:blipFill>
        <p:spPr>
          <a:xfrm>
            <a:off x="0" y="0"/>
            <a:ext cx="9144000" cy="6858000"/>
          </a:xfrm>
          <a:prstGeom prst="rect">
            <a:avLst/>
          </a:prstGeom>
        </p:spPr>
      </p:pic>
      <p:pic>
        <p:nvPicPr>
          <p:cNvPr id="5" name="4 Imagen" descr="Drawingd.png"/>
          <p:cNvPicPr>
            <a:picLocks noChangeAspect="1"/>
          </p:cNvPicPr>
          <p:nvPr/>
        </p:nvPicPr>
        <p:blipFill>
          <a:blip r:embed="rId3">
            <a:lum contrast="10000"/>
          </a:blip>
          <a:stretch>
            <a:fillRect/>
          </a:stretch>
        </p:blipFill>
        <p:spPr>
          <a:xfrm>
            <a:off x="6929454" y="0"/>
            <a:ext cx="2214546" cy="1628777"/>
          </a:xfrm>
          <a:prstGeom prst="rect">
            <a:avLst/>
          </a:prstGeom>
          <a:effectLst>
            <a:reflection blurRad="6350" stA="52000" endA="300" endPos="35000" dir="5400000" sy="-100000" algn="bl" rotWithShape="0"/>
          </a:effectLst>
        </p:spPr>
      </p:pic>
      <p:pic>
        <p:nvPicPr>
          <p:cNvPr id="6" name="5 Imagen" descr="Drawingd.png"/>
          <p:cNvPicPr>
            <a:picLocks noChangeAspect="1"/>
          </p:cNvPicPr>
          <p:nvPr/>
        </p:nvPicPr>
        <p:blipFill>
          <a:blip r:embed="rId3">
            <a:lum contrast="10000"/>
          </a:blip>
          <a:stretch>
            <a:fillRect/>
          </a:stretch>
        </p:blipFill>
        <p:spPr>
          <a:xfrm flipH="1">
            <a:off x="0" y="0"/>
            <a:ext cx="2214546" cy="1628777"/>
          </a:xfrm>
          <a:prstGeom prst="rect">
            <a:avLst/>
          </a:prstGeom>
          <a:effectLst>
            <a:reflection blurRad="6350" stA="52000" endA="300" endPos="35000" dir="5400000" sy="-100000" algn="bl" rotWithShape="0"/>
          </a:effectLst>
        </p:spPr>
      </p:pic>
      <p:pic>
        <p:nvPicPr>
          <p:cNvPr id="7" name="6 Imagen" descr="Drawingd.png"/>
          <p:cNvPicPr>
            <a:picLocks noChangeAspect="1"/>
          </p:cNvPicPr>
          <p:nvPr/>
        </p:nvPicPr>
        <p:blipFill>
          <a:blip r:embed="rId3">
            <a:lum contrast="10000"/>
          </a:blip>
          <a:stretch>
            <a:fillRect/>
          </a:stretch>
        </p:blipFill>
        <p:spPr>
          <a:xfrm flipH="1">
            <a:off x="500034" y="714356"/>
            <a:ext cx="2214546" cy="1628777"/>
          </a:xfrm>
          <a:prstGeom prst="rect">
            <a:avLst/>
          </a:prstGeom>
          <a:effectLst>
            <a:reflection blurRad="6350" stA="52000" endA="300" endPos="35000" dir="5400000" sy="-100000" algn="bl" rotWithShape="0"/>
          </a:effectLst>
        </p:spPr>
      </p:pic>
      <p:pic>
        <p:nvPicPr>
          <p:cNvPr id="8" name="7 Imagen" descr="Drawingd.png"/>
          <p:cNvPicPr>
            <a:picLocks noChangeAspect="1"/>
          </p:cNvPicPr>
          <p:nvPr/>
        </p:nvPicPr>
        <p:blipFill>
          <a:blip r:embed="rId3">
            <a:lum contrast="10000"/>
          </a:blip>
          <a:stretch>
            <a:fillRect/>
          </a:stretch>
        </p:blipFill>
        <p:spPr>
          <a:xfrm>
            <a:off x="6429388" y="785794"/>
            <a:ext cx="2214546" cy="1628777"/>
          </a:xfrm>
          <a:prstGeom prst="rect">
            <a:avLst/>
          </a:prstGeom>
          <a:effectLst>
            <a:reflection blurRad="6350" stA="52000" endA="300" endPos="35000" dir="5400000" sy="-100000" algn="bl" rotWithShape="0"/>
          </a:effectLst>
        </p:spPr>
      </p:pic>
      <p:pic>
        <p:nvPicPr>
          <p:cNvPr id="9" name="8 Imagen" descr="Drawingd.png"/>
          <p:cNvPicPr>
            <a:picLocks noChangeAspect="1"/>
          </p:cNvPicPr>
          <p:nvPr/>
        </p:nvPicPr>
        <p:blipFill>
          <a:blip r:embed="rId3">
            <a:lum contrast="10000"/>
          </a:blip>
          <a:stretch>
            <a:fillRect/>
          </a:stretch>
        </p:blipFill>
        <p:spPr>
          <a:xfrm flipH="1">
            <a:off x="1143008" y="1500198"/>
            <a:ext cx="2214546" cy="1628777"/>
          </a:xfrm>
          <a:prstGeom prst="rect">
            <a:avLst/>
          </a:prstGeom>
          <a:effectLst>
            <a:reflection blurRad="6350" stA="52000" endA="300" endPos="35000" dir="5400000" sy="-100000" algn="bl" rotWithShape="0"/>
          </a:effectLst>
        </p:spPr>
      </p:pic>
      <p:pic>
        <p:nvPicPr>
          <p:cNvPr id="10" name="9 Imagen" descr="Drawingd.png"/>
          <p:cNvPicPr>
            <a:picLocks noChangeAspect="1"/>
          </p:cNvPicPr>
          <p:nvPr/>
        </p:nvPicPr>
        <p:blipFill>
          <a:blip r:embed="rId3">
            <a:lum contrast="10000"/>
          </a:blip>
          <a:stretch>
            <a:fillRect/>
          </a:stretch>
        </p:blipFill>
        <p:spPr>
          <a:xfrm flipH="1">
            <a:off x="1643042" y="2214554"/>
            <a:ext cx="2214546" cy="1628777"/>
          </a:xfrm>
          <a:prstGeom prst="rect">
            <a:avLst/>
          </a:prstGeom>
          <a:effectLst>
            <a:reflection blurRad="6350" stA="52000" endA="300" endPos="35000" dir="5400000" sy="-100000" algn="bl" rotWithShape="0"/>
          </a:effectLst>
        </p:spPr>
      </p:pic>
      <p:pic>
        <p:nvPicPr>
          <p:cNvPr id="11" name="10 Imagen" descr="Drawingd.png"/>
          <p:cNvPicPr>
            <a:picLocks noChangeAspect="1"/>
          </p:cNvPicPr>
          <p:nvPr/>
        </p:nvPicPr>
        <p:blipFill>
          <a:blip r:embed="rId3">
            <a:lum contrast="10000"/>
          </a:blip>
          <a:stretch>
            <a:fillRect/>
          </a:stretch>
        </p:blipFill>
        <p:spPr>
          <a:xfrm>
            <a:off x="5929322" y="1500198"/>
            <a:ext cx="2214546" cy="1628777"/>
          </a:xfrm>
          <a:prstGeom prst="rect">
            <a:avLst/>
          </a:prstGeom>
          <a:effectLst>
            <a:reflection blurRad="6350" stA="52000" endA="300" endPos="35000" dir="5400000" sy="-100000" algn="bl" rotWithShape="0"/>
          </a:effectLst>
        </p:spPr>
      </p:pic>
      <p:pic>
        <p:nvPicPr>
          <p:cNvPr id="12" name="11 Imagen" descr="Drawingd.png"/>
          <p:cNvPicPr>
            <a:picLocks noChangeAspect="1"/>
          </p:cNvPicPr>
          <p:nvPr/>
        </p:nvPicPr>
        <p:blipFill>
          <a:blip r:embed="rId3">
            <a:lum contrast="10000"/>
          </a:blip>
          <a:stretch>
            <a:fillRect/>
          </a:stretch>
        </p:blipFill>
        <p:spPr>
          <a:xfrm>
            <a:off x="5429256" y="2285992"/>
            <a:ext cx="2214546" cy="1628777"/>
          </a:xfrm>
          <a:prstGeom prst="rect">
            <a:avLst/>
          </a:prstGeom>
          <a:effectLst>
            <a:reflection blurRad="6350" stA="52000" endA="300" endPos="35000" dir="5400000" sy="-100000" algn="bl" rotWithShape="0"/>
          </a:effectLst>
        </p:spPr>
      </p:pic>
      <p:pic>
        <p:nvPicPr>
          <p:cNvPr id="13" name="12 Imagen" descr="Drawingd.png"/>
          <p:cNvPicPr>
            <a:picLocks noChangeAspect="1"/>
          </p:cNvPicPr>
          <p:nvPr/>
        </p:nvPicPr>
        <p:blipFill>
          <a:blip r:embed="rId3">
            <a:lum contrast="10000"/>
          </a:blip>
          <a:stretch>
            <a:fillRect/>
          </a:stretch>
        </p:blipFill>
        <p:spPr>
          <a:xfrm>
            <a:off x="5000628" y="2928958"/>
            <a:ext cx="2214546" cy="1628777"/>
          </a:xfrm>
          <a:prstGeom prst="rect">
            <a:avLst/>
          </a:prstGeom>
          <a:effectLst>
            <a:reflection blurRad="6350" stA="52000" endA="300" endPos="35000" dir="5400000" sy="-100000" algn="bl" rotWithShape="0"/>
          </a:effectLst>
        </p:spPr>
      </p:pic>
      <p:pic>
        <p:nvPicPr>
          <p:cNvPr id="14" name="13 Imagen" descr="Drawingd.png"/>
          <p:cNvPicPr>
            <a:picLocks noChangeAspect="1"/>
          </p:cNvPicPr>
          <p:nvPr/>
        </p:nvPicPr>
        <p:blipFill>
          <a:blip r:embed="rId3">
            <a:lum contrast="10000"/>
          </a:blip>
          <a:stretch>
            <a:fillRect/>
          </a:stretch>
        </p:blipFill>
        <p:spPr>
          <a:xfrm>
            <a:off x="4500562" y="3714752"/>
            <a:ext cx="2214546" cy="1628777"/>
          </a:xfrm>
          <a:prstGeom prst="rect">
            <a:avLst/>
          </a:prstGeom>
          <a:effectLst>
            <a:reflection blurRad="6350" stA="52000" endA="300" endPos="35000" dir="5400000" sy="-100000" algn="bl" rotWithShape="0"/>
          </a:effectLst>
        </p:spPr>
      </p:pic>
      <p:pic>
        <p:nvPicPr>
          <p:cNvPr id="15" name="14 Imagen" descr="Drawingd.png"/>
          <p:cNvPicPr>
            <a:picLocks noChangeAspect="1"/>
          </p:cNvPicPr>
          <p:nvPr/>
        </p:nvPicPr>
        <p:blipFill>
          <a:blip r:embed="rId3">
            <a:lum contrast="10000"/>
          </a:blip>
          <a:stretch>
            <a:fillRect/>
          </a:stretch>
        </p:blipFill>
        <p:spPr>
          <a:xfrm flipH="1">
            <a:off x="2286016" y="3000396"/>
            <a:ext cx="2214546" cy="1628777"/>
          </a:xfrm>
          <a:prstGeom prst="rect">
            <a:avLst/>
          </a:prstGeom>
          <a:effectLst>
            <a:reflection blurRad="6350" stA="52000" endA="300" endPos="35000" dir="5400000" sy="-100000" algn="bl" rotWithShape="0"/>
          </a:effectLst>
        </p:spPr>
      </p:pic>
      <p:pic>
        <p:nvPicPr>
          <p:cNvPr id="16" name="15 Imagen" descr="Drawingd.png"/>
          <p:cNvPicPr>
            <a:picLocks noChangeAspect="1"/>
          </p:cNvPicPr>
          <p:nvPr/>
        </p:nvPicPr>
        <p:blipFill>
          <a:blip r:embed="rId3">
            <a:lum contrast="10000"/>
          </a:blip>
          <a:stretch>
            <a:fillRect/>
          </a:stretch>
        </p:blipFill>
        <p:spPr>
          <a:xfrm flipH="1">
            <a:off x="2786050" y="3714752"/>
            <a:ext cx="2214546" cy="1628777"/>
          </a:xfrm>
          <a:prstGeom prst="rect">
            <a:avLst/>
          </a:prstGeom>
          <a:effectLst>
            <a:reflection blurRad="6350" stA="52000" endA="300" endPos="35000" dir="5400000" sy="-100000" algn="bl" rotWithShape="0"/>
          </a:effectLst>
        </p:spPr>
      </p:pic>
      <p:pic>
        <p:nvPicPr>
          <p:cNvPr id="17" name="16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6000"/>
                            </p:stCondLst>
                            <p:childTnLst>
                              <p:par>
                                <p:cTn id="81" presetID="2" presetClass="exit" presetSubtype="6" fill="hold"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1+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6"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1+ppt_w/2"/>
                                          </p:val>
                                        </p:tav>
                                      </p:tavLst>
                                    </p:anim>
                                    <p:anim calcmode="lin" valueType="num">
                                      <p:cBhvr additive="base">
                                        <p:cTn id="99" dur="3000"/>
                                        <p:tgtEl>
                                          <p:spTgt spid="15"/>
                                        </p:tgtEl>
                                        <p:attrNameLst>
                                          <p:attrName>ppt_y</p:attrName>
                                        </p:attrNameLst>
                                      </p:cBhvr>
                                      <p:tavLst>
                                        <p:tav tm="0">
                                          <p:val>
                                            <p:strVal val="ppt_y"/>
                                          </p:val>
                                        </p:tav>
                                        <p:tav tm="100000">
                                          <p:val>
                                            <p:strVal val="1+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1+ppt_w/2"/>
                                          </p:val>
                                        </p:tav>
                                      </p:tavLst>
                                    </p:anim>
                                    <p:anim calcmode="lin" valueType="num">
                                      <p:cBhvr additive="base">
                                        <p:cTn id="103" dur="3000"/>
                                        <p:tgtEl>
                                          <p:spTgt spid="16"/>
                                        </p:tgtEl>
                                        <p:attrNameLst>
                                          <p:attrName>ppt_y</p:attrName>
                                        </p:attrNameLst>
                                      </p:cBhvr>
                                      <p:tavLst>
                                        <p:tav tm="0">
                                          <p:val>
                                            <p:strVal val="ppt_y"/>
                                          </p:val>
                                        </p:tav>
                                        <p:tav tm="100000">
                                          <p:val>
                                            <p:strVal val="1+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12" fill="hold"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0-ppt_w/2"/>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3143240" y="428604"/>
            <a:ext cx="3595600"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PIÑA: DIVERSOS TIPOS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DE CÁNCER</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500298" y="1785926"/>
            <a:ext cx="4214841" cy="1631216"/>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Cuenta con un alto contenido en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bromelina</a:t>
            </a:r>
            <a:r>
              <a:rPr lang="es-ES" sz="2000" b="1" dirty="0" smtClean="0">
                <a:solidFill>
                  <a:srgbClr val="FFFF00"/>
                </a:solidFill>
                <a:effectLst>
                  <a:outerShdw blurRad="38100" dist="38100" dir="2700000" algn="tl">
                    <a:srgbClr val="000000">
                      <a:alpha val="43137"/>
                    </a:srgbClr>
                  </a:outerShdw>
                </a:effectLst>
                <a:latin typeface="Agency FB" pitchFamily="34" charset="0"/>
              </a:rPr>
              <a:t>, una enzima que ayuda a combatir las células cancerígenas</a:t>
            </a:r>
            <a:r>
              <a:rPr lang="es-ES" sz="2000" dirty="0" smtClean="0">
                <a:solidFill>
                  <a:srgbClr val="FFFF00"/>
                </a:solidFill>
                <a:effectLst>
                  <a:outerShdw blurRad="38100" dist="38100" dir="2700000" algn="tl">
                    <a:srgbClr val="000000">
                      <a:alpha val="43137"/>
                    </a:srgbClr>
                  </a:outerShdw>
                </a:effectLst>
                <a:latin typeface="Agency FB" pitchFamily="34" charset="0"/>
              </a:rPr>
              <a:t> y diversos tipos de infecciones. Asimismo, ayuda a metabolizar los alimentos, por lo que tiene propiedades diuréticas.</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E0D64E">
                  <a:shade val="67500"/>
                  <a:satMod val="115000"/>
                </a:srgbClr>
              </a:gs>
              <a:gs pos="100000">
                <a:srgbClr val="E0D64E">
                  <a:shade val="100000"/>
                  <a:satMod val="115000"/>
                </a:srgbClr>
              </a:gs>
            </a:gsLst>
            <a:path path="circle">
              <a:fillToRect l="50000" t="50000" r="50000" b="50000"/>
            </a:path>
            <a:tileRect/>
          </a:gradFill>
        </p:spPr>
        <p:txBody>
          <a:bodyPr/>
          <a:lstStyle/>
          <a:p>
            <a:endParaRPr lang="es-ES" dirty="0"/>
          </a:p>
        </p:txBody>
      </p:sp>
      <p:pic>
        <p:nvPicPr>
          <p:cNvPr id="4" name="3 Imagen" descr="192523_szklanka-herbaty-cytryny-karambola-cynamon.jpg"/>
          <p:cNvPicPr>
            <a:picLocks noChangeAspect="1"/>
          </p:cNvPicPr>
          <p:nvPr/>
        </p:nvPicPr>
        <p:blipFill>
          <a:blip r:embed="rId2"/>
          <a:stretch>
            <a:fillRect/>
          </a:stretch>
        </p:blipFill>
        <p:spPr>
          <a:xfrm>
            <a:off x="0" y="6691"/>
            <a:ext cx="9144000" cy="6851309"/>
          </a:xfrm>
          <a:prstGeom prst="rect">
            <a:avLst/>
          </a:prstGeom>
        </p:spPr>
      </p:pic>
      <p:pic>
        <p:nvPicPr>
          <p:cNvPr id="5" name="4 Imagen" descr="ingu7.png"/>
          <p:cNvPicPr>
            <a:picLocks noChangeAspect="1"/>
          </p:cNvPicPr>
          <p:nvPr/>
        </p:nvPicPr>
        <p:blipFill>
          <a:blip r:embed="rId3"/>
          <a:stretch>
            <a:fillRect/>
          </a:stretch>
        </p:blipFill>
        <p:spPr>
          <a:xfrm>
            <a:off x="3643306" y="2357430"/>
            <a:ext cx="2119314" cy="2076928"/>
          </a:xfrm>
          <a:prstGeom prst="rect">
            <a:avLst/>
          </a:prstGeom>
        </p:spPr>
      </p:pic>
      <p:pic>
        <p:nvPicPr>
          <p:cNvPr id="6" name="5 Imagen" descr="ingu7.png"/>
          <p:cNvPicPr>
            <a:picLocks noChangeAspect="1"/>
          </p:cNvPicPr>
          <p:nvPr/>
        </p:nvPicPr>
        <p:blipFill>
          <a:blip r:embed="rId3"/>
          <a:stretch>
            <a:fillRect/>
          </a:stretch>
        </p:blipFill>
        <p:spPr>
          <a:xfrm>
            <a:off x="0" y="0"/>
            <a:ext cx="1530790" cy="1500174"/>
          </a:xfrm>
          <a:prstGeom prst="rect">
            <a:avLst/>
          </a:prstGeom>
        </p:spPr>
      </p:pic>
      <p:pic>
        <p:nvPicPr>
          <p:cNvPr id="7" name="6 Imagen" descr="ingu7.png"/>
          <p:cNvPicPr>
            <a:picLocks noChangeAspect="1"/>
          </p:cNvPicPr>
          <p:nvPr/>
        </p:nvPicPr>
        <p:blipFill>
          <a:blip r:embed="rId3"/>
          <a:stretch>
            <a:fillRect/>
          </a:stretch>
        </p:blipFill>
        <p:spPr>
          <a:xfrm>
            <a:off x="1142976" y="1000108"/>
            <a:ext cx="1530790" cy="1500174"/>
          </a:xfrm>
          <a:prstGeom prst="rect">
            <a:avLst/>
          </a:prstGeom>
        </p:spPr>
      </p:pic>
      <p:pic>
        <p:nvPicPr>
          <p:cNvPr id="8" name="7 Imagen" descr="ingu7.png"/>
          <p:cNvPicPr>
            <a:picLocks noChangeAspect="1"/>
          </p:cNvPicPr>
          <p:nvPr/>
        </p:nvPicPr>
        <p:blipFill>
          <a:blip r:embed="rId3"/>
          <a:stretch>
            <a:fillRect/>
          </a:stretch>
        </p:blipFill>
        <p:spPr>
          <a:xfrm>
            <a:off x="2428860" y="1857364"/>
            <a:ext cx="1530790" cy="1500174"/>
          </a:xfrm>
          <a:prstGeom prst="rect">
            <a:avLst/>
          </a:prstGeom>
        </p:spPr>
      </p:pic>
      <p:pic>
        <p:nvPicPr>
          <p:cNvPr id="9" name="8 Imagen" descr="ingu7.png"/>
          <p:cNvPicPr>
            <a:picLocks noChangeAspect="1"/>
          </p:cNvPicPr>
          <p:nvPr/>
        </p:nvPicPr>
        <p:blipFill>
          <a:blip r:embed="rId3"/>
          <a:stretch>
            <a:fillRect/>
          </a:stretch>
        </p:blipFill>
        <p:spPr>
          <a:xfrm>
            <a:off x="0" y="5357826"/>
            <a:ext cx="1530790" cy="1500174"/>
          </a:xfrm>
          <a:prstGeom prst="rect">
            <a:avLst/>
          </a:prstGeom>
        </p:spPr>
      </p:pic>
      <p:pic>
        <p:nvPicPr>
          <p:cNvPr id="10" name="9 Imagen" descr="ingu7.png"/>
          <p:cNvPicPr>
            <a:picLocks noChangeAspect="1"/>
          </p:cNvPicPr>
          <p:nvPr/>
        </p:nvPicPr>
        <p:blipFill>
          <a:blip r:embed="rId3"/>
          <a:stretch>
            <a:fillRect/>
          </a:stretch>
        </p:blipFill>
        <p:spPr>
          <a:xfrm>
            <a:off x="1071538" y="4643446"/>
            <a:ext cx="1530790" cy="1500174"/>
          </a:xfrm>
          <a:prstGeom prst="rect">
            <a:avLst/>
          </a:prstGeom>
        </p:spPr>
      </p:pic>
      <p:pic>
        <p:nvPicPr>
          <p:cNvPr id="11" name="10 Imagen" descr="ingu7.png"/>
          <p:cNvPicPr>
            <a:picLocks noChangeAspect="1"/>
          </p:cNvPicPr>
          <p:nvPr/>
        </p:nvPicPr>
        <p:blipFill>
          <a:blip r:embed="rId3"/>
          <a:stretch>
            <a:fillRect/>
          </a:stretch>
        </p:blipFill>
        <p:spPr>
          <a:xfrm>
            <a:off x="2143108" y="3714752"/>
            <a:ext cx="1530790" cy="1500174"/>
          </a:xfrm>
          <a:prstGeom prst="rect">
            <a:avLst/>
          </a:prstGeom>
        </p:spPr>
      </p:pic>
      <p:pic>
        <p:nvPicPr>
          <p:cNvPr id="12" name="11 Imagen" descr="ingu7.png"/>
          <p:cNvPicPr>
            <a:picLocks noChangeAspect="1"/>
          </p:cNvPicPr>
          <p:nvPr/>
        </p:nvPicPr>
        <p:blipFill>
          <a:blip r:embed="rId3"/>
          <a:stretch>
            <a:fillRect/>
          </a:stretch>
        </p:blipFill>
        <p:spPr>
          <a:xfrm>
            <a:off x="7613210" y="0"/>
            <a:ext cx="1530790" cy="1500174"/>
          </a:xfrm>
          <a:prstGeom prst="rect">
            <a:avLst/>
          </a:prstGeom>
        </p:spPr>
      </p:pic>
      <p:pic>
        <p:nvPicPr>
          <p:cNvPr id="13" name="12 Imagen" descr="ingu7.png"/>
          <p:cNvPicPr>
            <a:picLocks noChangeAspect="1"/>
          </p:cNvPicPr>
          <p:nvPr/>
        </p:nvPicPr>
        <p:blipFill>
          <a:blip r:embed="rId3"/>
          <a:stretch>
            <a:fillRect/>
          </a:stretch>
        </p:blipFill>
        <p:spPr>
          <a:xfrm>
            <a:off x="6500826" y="785794"/>
            <a:ext cx="1530790" cy="1500174"/>
          </a:xfrm>
          <a:prstGeom prst="rect">
            <a:avLst/>
          </a:prstGeom>
        </p:spPr>
      </p:pic>
      <p:pic>
        <p:nvPicPr>
          <p:cNvPr id="14" name="13 Imagen" descr="ingu7.png"/>
          <p:cNvPicPr>
            <a:picLocks noChangeAspect="1"/>
          </p:cNvPicPr>
          <p:nvPr/>
        </p:nvPicPr>
        <p:blipFill>
          <a:blip r:embed="rId3"/>
          <a:stretch>
            <a:fillRect/>
          </a:stretch>
        </p:blipFill>
        <p:spPr>
          <a:xfrm>
            <a:off x="5572132" y="1714488"/>
            <a:ext cx="1530790" cy="1500174"/>
          </a:xfrm>
          <a:prstGeom prst="rect">
            <a:avLst/>
          </a:prstGeom>
        </p:spPr>
      </p:pic>
      <p:pic>
        <p:nvPicPr>
          <p:cNvPr id="15" name="14 Imagen" descr="ingu7.png"/>
          <p:cNvPicPr>
            <a:picLocks noChangeAspect="1"/>
          </p:cNvPicPr>
          <p:nvPr/>
        </p:nvPicPr>
        <p:blipFill>
          <a:blip r:embed="rId3"/>
          <a:stretch>
            <a:fillRect/>
          </a:stretch>
        </p:blipFill>
        <p:spPr>
          <a:xfrm>
            <a:off x="7613210" y="5357826"/>
            <a:ext cx="1530790" cy="1500174"/>
          </a:xfrm>
          <a:prstGeom prst="rect">
            <a:avLst/>
          </a:prstGeom>
        </p:spPr>
      </p:pic>
      <p:pic>
        <p:nvPicPr>
          <p:cNvPr id="16" name="15 Imagen" descr="ingu7.png"/>
          <p:cNvPicPr>
            <a:picLocks noChangeAspect="1"/>
          </p:cNvPicPr>
          <p:nvPr/>
        </p:nvPicPr>
        <p:blipFill>
          <a:blip r:embed="rId3"/>
          <a:stretch>
            <a:fillRect/>
          </a:stretch>
        </p:blipFill>
        <p:spPr>
          <a:xfrm>
            <a:off x="6429388" y="4714884"/>
            <a:ext cx="1530790" cy="1500174"/>
          </a:xfrm>
          <a:prstGeom prst="rect">
            <a:avLst/>
          </a:prstGeom>
        </p:spPr>
      </p:pic>
      <p:pic>
        <p:nvPicPr>
          <p:cNvPr id="17" name="16 Imagen" descr="ingu7.png"/>
          <p:cNvPicPr>
            <a:picLocks noChangeAspect="1"/>
          </p:cNvPicPr>
          <p:nvPr/>
        </p:nvPicPr>
        <p:blipFill>
          <a:blip r:embed="rId3"/>
          <a:stretch>
            <a:fillRect/>
          </a:stretch>
        </p:blipFill>
        <p:spPr>
          <a:xfrm>
            <a:off x="5214942" y="3714752"/>
            <a:ext cx="1530790" cy="1500174"/>
          </a:xfrm>
          <a:prstGeom prst="rect">
            <a:avLst/>
          </a:prstGeom>
        </p:spPr>
      </p:pic>
      <p:pic>
        <p:nvPicPr>
          <p:cNvPr id="18" name="17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0-#ppt_h/2"/>
                                          </p:val>
                                        </p:tav>
                                        <p:tav tm="100000">
                                          <p:val>
                                            <p:strVal val="#ppt_y"/>
                                          </p:val>
                                        </p:tav>
                                      </p:tavLst>
                                    </p:anim>
                                  </p:childTnLst>
                                </p:cTn>
                              </p:par>
                              <p:par>
                                <p:cTn id="12" presetID="2" presetClass="entr" presetSubtype="3"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0-#ppt_h/2"/>
                                          </p:val>
                                        </p:tav>
                                        <p:tav tm="100000">
                                          <p:val>
                                            <p:strVal val="#ppt_y"/>
                                          </p:val>
                                        </p:tav>
                                      </p:tavLst>
                                    </p:anim>
                                  </p:childTnLst>
                                </p:cTn>
                              </p:par>
                              <p:par>
                                <p:cTn id="16" presetID="2" presetClass="entr" presetSubtype="3"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0-#ppt_w/2"/>
                                          </p:val>
                                        </p:tav>
                                        <p:tav tm="100000">
                                          <p:val>
                                            <p:strVal val="#ppt_x"/>
                                          </p:val>
                                        </p:tav>
                                      </p:tavLst>
                                    </p:anim>
                                    <p:anim calcmode="lin" valueType="num">
                                      <p:cBhvr additive="base">
                                        <p:cTn id="39" dur="3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1+#ppt_w/2"/>
                                          </p:val>
                                        </p:tav>
                                        <p:tav tm="100000">
                                          <p:val>
                                            <p:strVal val="#ppt_x"/>
                                          </p:val>
                                        </p:tav>
                                      </p:tavLst>
                                    </p:anim>
                                    <p:anim calcmode="lin" valueType="num">
                                      <p:cBhvr additive="base">
                                        <p:cTn id="55" dur="3000" fill="hold"/>
                                        <p:tgtEl>
                                          <p:spTgt spid="8"/>
                                        </p:tgtEl>
                                        <p:attrNameLst>
                                          <p:attrName>ppt_y</p:attrName>
                                        </p:attrNameLst>
                                      </p:cBhvr>
                                      <p:tavLst>
                                        <p:tav tm="0">
                                          <p:val>
                                            <p:strVal val="1+#ppt_h/2"/>
                                          </p:val>
                                        </p:tav>
                                        <p:tav tm="100000">
                                          <p:val>
                                            <p:strVal val="#ppt_y"/>
                                          </p:val>
                                        </p:tav>
                                      </p:tavLst>
                                    </p:anim>
                                  </p:childTnLst>
                                </p:cTn>
                              </p:par>
                              <p:par>
                                <p:cTn id="56" presetID="23" presetClass="entr" presetSubtype="16"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fltVal val="0"/>
                                          </p:val>
                                        </p:tav>
                                        <p:tav tm="100000">
                                          <p:val>
                                            <p:strVal val="#ppt_w"/>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childTnLst>
                                </p:cTn>
                              </p:par>
                              <p:par>
                                <p:cTn id="60" presetID="8" presetClass="emph" presetSubtype="0" autoRev="1"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9"/>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12"/>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13"/>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5"/>
                                        </p:tgtEl>
                                        <p:attrNameLst>
                                          <p:attrName>r</p:attrName>
                                        </p:attrNameLst>
                                      </p:cBhvr>
                                    </p:animRot>
                                  </p:childTnLst>
                                </p:cTn>
                              </p:par>
                              <p:par>
                                <p:cTn id="80" presetID="8" presetClass="emph" presetSubtype="0" autoRev="1" fill="hold" nodeType="withEffect">
                                  <p:stCondLst>
                                    <p:cond delay="0"/>
                                  </p:stCondLst>
                                  <p:childTnLst>
                                    <p:animRot by="21600000">
                                      <p:cBhvr>
                                        <p:cTn id="81" dur="3000" fill="hold"/>
                                        <p:tgtEl>
                                          <p:spTgt spid="16"/>
                                        </p:tgtEl>
                                        <p:attrNameLst>
                                          <p:attrName>r</p:attrName>
                                        </p:attrNameLst>
                                      </p:cBhvr>
                                    </p:animRot>
                                  </p:childTnLst>
                                </p:cTn>
                              </p:par>
                              <p:par>
                                <p:cTn id="82" presetID="8" presetClass="emph" presetSubtype="0" autoRev="1" fill="hold"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autoRev="1" fill="hold" nodeType="withEffect">
                                  <p:stCondLst>
                                    <p:cond delay="0"/>
                                  </p:stCondLst>
                                  <p:childTnLst>
                                    <p:animRot by="21600000">
                                      <p:cBhvr>
                                        <p:cTn id="85" dur="3000" fill="hold"/>
                                        <p:tgtEl>
                                          <p:spTgt spid="5"/>
                                        </p:tgtEl>
                                        <p:attrNameLst>
                                          <p:attrName>r</p:attrName>
                                        </p:attrNameLst>
                                      </p:cBhvr>
                                    </p:animRot>
                                  </p:childTnLst>
                                </p:cTn>
                              </p:par>
                            </p:childTnLst>
                          </p:cTn>
                        </p:par>
                        <p:par>
                          <p:cTn id="86" fill="hold">
                            <p:stCondLst>
                              <p:cond delay="6000"/>
                            </p:stCondLst>
                            <p:childTnLst>
                              <p:par>
                                <p:cTn id="87" presetID="2" presetClass="exit" presetSubtype="6" fill="hold" nodeType="afterEffect">
                                  <p:stCondLst>
                                    <p:cond delay="0"/>
                                  </p:stCondLst>
                                  <p:childTnLst>
                                    <p:anim calcmode="lin" valueType="num">
                                      <p:cBhvr additive="base">
                                        <p:cTn id="88" dur="3000"/>
                                        <p:tgtEl>
                                          <p:spTgt spid="6"/>
                                        </p:tgtEl>
                                        <p:attrNameLst>
                                          <p:attrName>ppt_x</p:attrName>
                                        </p:attrNameLst>
                                      </p:cBhvr>
                                      <p:tavLst>
                                        <p:tav tm="0">
                                          <p:val>
                                            <p:strVal val="ppt_x"/>
                                          </p:val>
                                        </p:tav>
                                        <p:tav tm="100000">
                                          <p:val>
                                            <p:strVal val="1+ppt_w/2"/>
                                          </p:val>
                                        </p:tav>
                                      </p:tavLst>
                                    </p:anim>
                                    <p:anim calcmode="lin" valueType="num">
                                      <p:cBhvr additive="base">
                                        <p:cTn id="89" dur="3000"/>
                                        <p:tgtEl>
                                          <p:spTgt spid="6"/>
                                        </p:tgtEl>
                                        <p:attrNameLst>
                                          <p:attrName>ppt_y</p:attrName>
                                        </p:attrNameLst>
                                      </p:cBhvr>
                                      <p:tavLst>
                                        <p:tav tm="0">
                                          <p:val>
                                            <p:strVal val="ppt_y"/>
                                          </p:val>
                                        </p:tav>
                                        <p:tav tm="100000">
                                          <p:val>
                                            <p:strVal val="1+ppt_h/2"/>
                                          </p:val>
                                        </p:tav>
                                      </p:tavLst>
                                    </p:anim>
                                    <p:set>
                                      <p:cBhvr>
                                        <p:cTn id="90" dur="1" fill="hold">
                                          <p:stCondLst>
                                            <p:cond delay="2999"/>
                                          </p:stCondLst>
                                        </p:cTn>
                                        <p:tgtEl>
                                          <p:spTgt spid="6"/>
                                        </p:tgtEl>
                                        <p:attrNameLst>
                                          <p:attrName>style.visibility</p:attrName>
                                        </p:attrNameLst>
                                      </p:cBhvr>
                                      <p:to>
                                        <p:strVal val="hidden"/>
                                      </p:to>
                                    </p:set>
                                  </p:childTnLst>
                                </p:cTn>
                              </p:par>
                              <p:par>
                                <p:cTn id="91" presetID="2" presetClass="exit" presetSubtype="6" fill="hold" nodeType="withEffect">
                                  <p:stCondLst>
                                    <p:cond delay="0"/>
                                  </p:stCondLst>
                                  <p:childTnLst>
                                    <p:anim calcmode="lin" valueType="num">
                                      <p:cBhvr additive="base">
                                        <p:cTn id="92" dur="3000"/>
                                        <p:tgtEl>
                                          <p:spTgt spid="7"/>
                                        </p:tgtEl>
                                        <p:attrNameLst>
                                          <p:attrName>ppt_x</p:attrName>
                                        </p:attrNameLst>
                                      </p:cBhvr>
                                      <p:tavLst>
                                        <p:tav tm="0">
                                          <p:val>
                                            <p:strVal val="ppt_x"/>
                                          </p:val>
                                        </p:tav>
                                        <p:tav tm="100000">
                                          <p:val>
                                            <p:strVal val="1+ppt_w/2"/>
                                          </p:val>
                                        </p:tav>
                                      </p:tavLst>
                                    </p:anim>
                                    <p:anim calcmode="lin" valueType="num">
                                      <p:cBhvr additive="base">
                                        <p:cTn id="93" dur="3000"/>
                                        <p:tgtEl>
                                          <p:spTgt spid="7"/>
                                        </p:tgtEl>
                                        <p:attrNameLst>
                                          <p:attrName>ppt_y</p:attrName>
                                        </p:attrNameLst>
                                      </p:cBhvr>
                                      <p:tavLst>
                                        <p:tav tm="0">
                                          <p:val>
                                            <p:strVal val="ppt_y"/>
                                          </p:val>
                                        </p:tav>
                                        <p:tav tm="100000">
                                          <p:val>
                                            <p:strVal val="1+ppt_h/2"/>
                                          </p:val>
                                        </p:tav>
                                      </p:tavLst>
                                    </p:anim>
                                    <p:set>
                                      <p:cBhvr>
                                        <p:cTn id="94" dur="1" fill="hold">
                                          <p:stCondLst>
                                            <p:cond delay="2999"/>
                                          </p:stCondLst>
                                        </p:cTn>
                                        <p:tgtEl>
                                          <p:spTgt spid="7"/>
                                        </p:tgtEl>
                                        <p:attrNameLst>
                                          <p:attrName>style.visibility</p:attrName>
                                        </p:attrNameLst>
                                      </p:cBhvr>
                                      <p:to>
                                        <p:strVal val="hidden"/>
                                      </p:to>
                                    </p:set>
                                  </p:childTnLst>
                                </p:cTn>
                              </p:par>
                              <p:par>
                                <p:cTn id="95" presetID="2" presetClass="exit" presetSubtype="6" fill="hold" nodeType="withEffect">
                                  <p:stCondLst>
                                    <p:cond delay="0"/>
                                  </p:stCondLst>
                                  <p:childTnLst>
                                    <p:anim calcmode="lin" valueType="num">
                                      <p:cBhvr additive="base">
                                        <p:cTn id="96" dur="3000"/>
                                        <p:tgtEl>
                                          <p:spTgt spid="8"/>
                                        </p:tgtEl>
                                        <p:attrNameLst>
                                          <p:attrName>ppt_x</p:attrName>
                                        </p:attrNameLst>
                                      </p:cBhvr>
                                      <p:tavLst>
                                        <p:tav tm="0">
                                          <p:val>
                                            <p:strVal val="ppt_x"/>
                                          </p:val>
                                        </p:tav>
                                        <p:tav tm="100000">
                                          <p:val>
                                            <p:strVal val="1+ppt_w/2"/>
                                          </p:val>
                                        </p:tav>
                                      </p:tavLst>
                                    </p:anim>
                                    <p:anim calcmode="lin" valueType="num">
                                      <p:cBhvr additive="base">
                                        <p:cTn id="97" dur="3000"/>
                                        <p:tgtEl>
                                          <p:spTgt spid="8"/>
                                        </p:tgtEl>
                                        <p:attrNameLst>
                                          <p:attrName>ppt_y</p:attrName>
                                        </p:attrNameLst>
                                      </p:cBhvr>
                                      <p:tavLst>
                                        <p:tav tm="0">
                                          <p:val>
                                            <p:strVal val="ppt_y"/>
                                          </p:val>
                                        </p:tav>
                                        <p:tav tm="100000">
                                          <p:val>
                                            <p:strVal val="1+ppt_h/2"/>
                                          </p:val>
                                        </p:tav>
                                      </p:tavLst>
                                    </p:anim>
                                    <p:set>
                                      <p:cBhvr>
                                        <p:cTn id="98" dur="1" fill="hold">
                                          <p:stCondLst>
                                            <p:cond delay="2999"/>
                                          </p:stCondLst>
                                        </p:cTn>
                                        <p:tgtEl>
                                          <p:spTgt spid="8"/>
                                        </p:tgtEl>
                                        <p:attrNameLst>
                                          <p:attrName>style.visibility</p:attrName>
                                        </p:attrNameLst>
                                      </p:cBhvr>
                                      <p:to>
                                        <p:strVal val="hidden"/>
                                      </p:to>
                                    </p:set>
                                  </p:childTnLst>
                                </p:cTn>
                              </p:par>
                              <p:par>
                                <p:cTn id="99" presetID="2" presetClass="exit" presetSubtype="12" fill="hold" nodeType="withEffect">
                                  <p:stCondLst>
                                    <p:cond delay="0"/>
                                  </p:stCondLst>
                                  <p:childTnLst>
                                    <p:anim calcmode="lin" valueType="num">
                                      <p:cBhvr additive="base">
                                        <p:cTn id="100" dur="3000"/>
                                        <p:tgtEl>
                                          <p:spTgt spid="12"/>
                                        </p:tgtEl>
                                        <p:attrNameLst>
                                          <p:attrName>ppt_x</p:attrName>
                                        </p:attrNameLst>
                                      </p:cBhvr>
                                      <p:tavLst>
                                        <p:tav tm="0">
                                          <p:val>
                                            <p:strVal val="ppt_x"/>
                                          </p:val>
                                        </p:tav>
                                        <p:tav tm="100000">
                                          <p:val>
                                            <p:strVal val="0-ppt_w/2"/>
                                          </p:val>
                                        </p:tav>
                                      </p:tavLst>
                                    </p:anim>
                                    <p:anim calcmode="lin" valueType="num">
                                      <p:cBhvr additive="base">
                                        <p:cTn id="101" dur="3000"/>
                                        <p:tgtEl>
                                          <p:spTgt spid="12"/>
                                        </p:tgtEl>
                                        <p:attrNameLst>
                                          <p:attrName>ppt_y</p:attrName>
                                        </p:attrNameLst>
                                      </p:cBhvr>
                                      <p:tavLst>
                                        <p:tav tm="0">
                                          <p:val>
                                            <p:strVal val="ppt_y"/>
                                          </p:val>
                                        </p:tav>
                                        <p:tav tm="100000">
                                          <p:val>
                                            <p:strVal val="1+ppt_h/2"/>
                                          </p:val>
                                        </p:tav>
                                      </p:tavLst>
                                    </p:anim>
                                    <p:set>
                                      <p:cBhvr>
                                        <p:cTn id="102" dur="1" fill="hold">
                                          <p:stCondLst>
                                            <p:cond delay="2999"/>
                                          </p:stCondLst>
                                        </p:cTn>
                                        <p:tgtEl>
                                          <p:spTgt spid="12"/>
                                        </p:tgtEl>
                                        <p:attrNameLst>
                                          <p:attrName>style.visibility</p:attrName>
                                        </p:attrNameLst>
                                      </p:cBhvr>
                                      <p:to>
                                        <p:strVal val="hidden"/>
                                      </p:to>
                                    </p:set>
                                  </p:childTnLst>
                                </p:cTn>
                              </p:par>
                              <p:par>
                                <p:cTn id="103" presetID="2" presetClass="exit" presetSubtype="12" fill="hold" nodeType="withEffect">
                                  <p:stCondLst>
                                    <p:cond delay="0"/>
                                  </p:stCondLst>
                                  <p:childTnLst>
                                    <p:anim calcmode="lin" valueType="num">
                                      <p:cBhvr additive="base">
                                        <p:cTn id="104" dur="3000"/>
                                        <p:tgtEl>
                                          <p:spTgt spid="13"/>
                                        </p:tgtEl>
                                        <p:attrNameLst>
                                          <p:attrName>ppt_x</p:attrName>
                                        </p:attrNameLst>
                                      </p:cBhvr>
                                      <p:tavLst>
                                        <p:tav tm="0">
                                          <p:val>
                                            <p:strVal val="ppt_x"/>
                                          </p:val>
                                        </p:tav>
                                        <p:tav tm="100000">
                                          <p:val>
                                            <p:strVal val="0-ppt_w/2"/>
                                          </p:val>
                                        </p:tav>
                                      </p:tavLst>
                                    </p:anim>
                                    <p:anim calcmode="lin" valueType="num">
                                      <p:cBhvr additive="base">
                                        <p:cTn id="105" dur="3000"/>
                                        <p:tgtEl>
                                          <p:spTgt spid="13"/>
                                        </p:tgtEl>
                                        <p:attrNameLst>
                                          <p:attrName>ppt_y</p:attrName>
                                        </p:attrNameLst>
                                      </p:cBhvr>
                                      <p:tavLst>
                                        <p:tav tm="0">
                                          <p:val>
                                            <p:strVal val="ppt_y"/>
                                          </p:val>
                                        </p:tav>
                                        <p:tav tm="100000">
                                          <p:val>
                                            <p:strVal val="1+ppt_h/2"/>
                                          </p:val>
                                        </p:tav>
                                      </p:tavLst>
                                    </p:anim>
                                    <p:set>
                                      <p:cBhvr>
                                        <p:cTn id="106" dur="1" fill="hold">
                                          <p:stCondLst>
                                            <p:cond delay="2999"/>
                                          </p:stCondLst>
                                        </p:cTn>
                                        <p:tgtEl>
                                          <p:spTgt spid="13"/>
                                        </p:tgtEl>
                                        <p:attrNameLst>
                                          <p:attrName>style.visibility</p:attrName>
                                        </p:attrNameLst>
                                      </p:cBhvr>
                                      <p:to>
                                        <p:strVal val="hidden"/>
                                      </p:to>
                                    </p:set>
                                  </p:childTnLst>
                                </p:cTn>
                              </p:par>
                              <p:par>
                                <p:cTn id="107" presetID="2" presetClass="exit" presetSubtype="12" fill="hold" nodeType="withEffect">
                                  <p:stCondLst>
                                    <p:cond delay="0"/>
                                  </p:stCondLst>
                                  <p:childTnLst>
                                    <p:anim calcmode="lin" valueType="num">
                                      <p:cBhvr additive="base">
                                        <p:cTn id="108" dur="3000"/>
                                        <p:tgtEl>
                                          <p:spTgt spid="14"/>
                                        </p:tgtEl>
                                        <p:attrNameLst>
                                          <p:attrName>ppt_x</p:attrName>
                                        </p:attrNameLst>
                                      </p:cBhvr>
                                      <p:tavLst>
                                        <p:tav tm="0">
                                          <p:val>
                                            <p:strVal val="ppt_x"/>
                                          </p:val>
                                        </p:tav>
                                        <p:tav tm="100000">
                                          <p:val>
                                            <p:strVal val="0-ppt_w/2"/>
                                          </p:val>
                                        </p:tav>
                                      </p:tavLst>
                                    </p:anim>
                                    <p:anim calcmode="lin" valueType="num">
                                      <p:cBhvr additive="base">
                                        <p:cTn id="109" dur="3000"/>
                                        <p:tgtEl>
                                          <p:spTgt spid="14"/>
                                        </p:tgtEl>
                                        <p:attrNameLst>
                                          <p:attrName>ppt_y</p:attrName>
                                        </p:attrNameLst>
                                      </p:cBhvr>
                                      <p:tavLst>
                                        <p:tav tm="0">
                                          <p:val>
                                            <p:strVal val="ppt_y"/>
                                          </p:val>
                                        </p:tav>
                                        <p:tav tm="100000">
                                          <p:val>
                                            <p:strVal val="1+ppt_h/2"/>
                                          </p:val>
                                        </p:tav>
                                      </p:tavLst>
                                    </p:anim>
                                    <p:set>
                                      <p:cBhvr>
                                        <p:cTn id="110" dur="1" fill="hold">
                                          <p:stCondLst>
                                            <p:cond delay="2999"/>
                                          </p:stCondLst>
                                        </p:cTn>
                                        <p:tgtEl>
                                          <p:spTgt spid="14"/>
                                        </p:tgtEl>
                                        <p:attrNameLst>
                                          <p:attrName>style.visibility</p:attrName>
                                        </p:attrNameLst>
                                      </p:cBhvr>
                                      <p:to>
                                        <p:strVal val="hidden"/>
                                      </p:to>
                                    </p:set>
                                  </p:childTnLst>
                                </p:cTn>
                              </p:par>
                              <p:par>
                                <p:cTn id="111" presetID="2" presetClass="exit" presetSubtype="9" fill="hold" nodeType="withEffect">
                                  <p:stCondLst>
                                    <p:cond delay="0"/>
                                  </p:stCondLst>
                                  <p:childTnLst>
                                    <p:anim calcmode="lin" valueType="num">
                                      <p:cBhvr additive="base">
                                        <p:cTn id="112" dur="3000"/>
                                        <p:tgtEl>
                                          <p:spTgt spid="15"/>
                                        </p:tgtEl>
                                        <p:attrNameLst>
                                          <p:attrName>ppt_x</p:attrName>
                                        </p:attrNameLst>
                                      </p:cBhvr>
                                      <p:tavLst>
                                        <p:tav tm="0">
                                          <p:val>
                                            <p:strVal val="ppt_x"/>
                                          </p:val>
                                        </p:tav>
                                        <p:tav tm="100000">
                                          <p:val>
                                            <p:strVal val="0-ppt_w/2"/>
                                          </p:val>
                                        </p:tav>
                                      </p:tavLst>
                                    </p:anim>
                                    <p:anim calcmode="lin" valueType="num">
                                      <p:cBhvr additive="base">
                                        <p:cTn id="113" dur="3000"/>
                                        <p:tgtEl>
                                          <p:spTgt spid="15"/>
                                        </p:tgtEl>
                                        <p:attrNameLst>
                                          <p:attrName>ppt_y</p:attrName>
                                        </p:attrNameLst>
                                      </p:cBhvr>
                                      <p:tavLst>
                                        <p:tav tm="0">
                                          <p:val>
                                            <p:strVal val="ppt_y"/>
                                          </p:val>
                                        </p:tav>
                                        <p:tav tm="100000">
                                          <p:val>
                                            <p:strVal val="0-ppt_h/2"/>
                                          </p:val>
                                        </p:tav>
                                      </p:tavLst>
                                    </p:anim>
                                    <p:set>
                                      <p:cBhvr>
                                        <p:cTn id="114" dur="1" fill="hold">
                                          <p:stCondLst>
                                            <p:cond delay="2999"/>
                                          </p:stCondLst>
                                        </p:cTn>
                                        <p:tgtEl>
                                          <p:spTgt spid="15"/>
                                        </p:tgtEl>
                                        <p:attrNameLst>
                                          <p:attrName>style.visibility</p:attrName>
                                        </p:attrNameLst>
                                      </p:cBhvr>
                                      <p:to>
                                        <p:strVal val="hidden"/>
                                      </p:to>
                                    </p:set>
                                  </p:childTnLst>
                                </p:cTn>
                              </p:par>
                              <p:par>
                                <p:cTn id="115" presetID="2" presetClass="exit" presetSubtype="9" fill="hold" nodeType="withEffect">
                                  <p:stCondLst>
                                    <p:cond delay="0"/>
                                  </p:stCondLst>
                                  <p:childTnLst>
                                    <p:anim calcmode="lin" valueType="num">
                                      <p:cBhvr additive="base">
                                        <p:cTn id="116" dur="3000"/>
                                        <p:tgtEl>
                                          <p:spTgt spid="16"/>
                                        </p:tgtEl>
                                        <p:attrNameLst>
                                          <p:attrName>ppt_x</p:attrName>
                                        </p:attrNameLst>
                                      </p:cBhvr>
                                      <p:tavLst>
                                        <p:tav tm="0">
                                          <p:val>
                                            <p:strVal val="ppt_x"/>
                                          </p:val>
                                        </p:tav>
                                        <p:tav tm="100000">
                                          <p:val>
                                            <p:strVal val="0-ppt_w/2"/>
                                          </p:val>
                                        </p:tav>
                                      </p:tavLst>
                                    </p:anim>
                                    <p:anim calcmode="lin" valueType="num">
                                      <p:cBhvr additive="base">
                                        <p:cTn id="117" dur="3000"/>
                                        <p:tgtEl>
                                          <p:spTgt spid="16"/>
                                        </p:tgtEl>
                                        <p:attrNameLst>
                                          <p:attrName>ppt_y</p:attrName>
                                        </p:attrNameLst>
                                      </p:cBhvr>
                                      <p:tavLst>
                                        <p:tav tm="0">
                                          <p:val>
                                            <p:strVal val="ppt_y"/>
                                          </p:val>
                                        </p:tav>
                                        <p:tav tm="100000">
                                          <p:val>
                                            <p:strVal val="0-ppt_h/2"/>
                                          </p:val>
                                        </p:tav>
                                      </p:tavLst>
                                    </p:anim>
                                    <p:set>
                                      <p:cBhvr>
                                        <p:cTn id="118" dur="1" fill="hold">
                                          <p:stCondLst>
                                            <p:cond delay="2999"/>
                                          </p:stCondLst>
                                        </p:cTn>
                                        <p:tgtEl>
                                          <p:spTgt spid="16"/>
                                        </p:tgtEl>
                                        <p:attrNameLst>
                                          <p:attrName>style.visibility</p:attrName>
                                        </p:attrNameLst>
                                      </p:cBhvr>
                                      <p:to>
                                        <p:strVal val="hidden"/>
                                      </p:to>
                                    </p:set>
                                  </p:childTnLst>
                                </p:cTn>
                              </p:par>
                              <p:par>
                                <p:cTn id="119" presetID="2" presetClass="exit" presetSubtype="9" fill="hold" nodeType="withEffect">
                                  <p:stCondLst>
                                    <p:cond delay="0"/>
                                  </p:stCondLst>
                                  <p:childTnLst>
                                    <p:anim calcmode="lin" valueType="num">
                                      <p:cBhvr additive="base">
                                        <p:cTn id="120" dur="3000"/>
                                        <p:tgtEl>
                                          <p:spTgt spid="17"/>
                                        </p:tgtEl>
                                        <p:attrNameLst>
                                          <p:attrName>ppt_x</p:attrName>
                                        </p:attrNameLst>
                                      </p:cBhvr>
                                      <p:tavLst>
                                        <p:tav tm="0">
                                          <p:val>
                                            <p:strVal val="ppt_x"/>
                                          </p:val>
                                        </p:tav>
                                        <p:tav tm="100000">
                                          <p:val>
                                            <p:strVal val="0-ppt_w/2"/>
                                          </p:val>
                                        </p:tav>
                                      </p:tavLst>
                                    </p:anim>
                                    <p:anim calcmode="lin" valueType="num">
                                      <p:cBhvr additive="base">
                                        <p:cTn id="121" dur="3000"/>
                                        <p:tgtEl>
                                          <p:spTgt spid="17"/>
                                        </p:tgtEl>
                                        <p:attrNameLst>
                                          <p:attrName>ppt_y</p:attrName>
                                        </p:attrNameLst>
                                      </p:cBhvr>
                                      <p:tavLst>
                                        <p:tav tm="0">
                                          <p:val>
                                            <p:strVal val="ppt_y"/>
                                          </p:val>
                                        </p:tav>
                                        <p:tav tm="100000">
                                          <p:val>
                                            <p:strVal val="0-ppt_h/2"/>
                                          </p:val>
                                        </p:tav>
                                      </p:tavLst>
                                    </p:anim>
                                    <p:set>
                                      <p:cBhvr>
                                        <p:cTn id="122" dur="1" fill="hold">
                                          <p:stCondLst>
                                            <p:cond delay="2999"/>
                                          </p:stCondLst>
                                        </p:cTn>
                                        <p:tgtEl>
                                          <p:spTgt spid="17"/>
                                        </p:tgtEl>
                                        <p:attrNameLst>
                                          <p:attrName>style.visibility</p:attrName>
                                        </p:attrNameLst>
                                      </p:cBhvr>
                                      <p:to>
                                        <p:strVal val="hidden"/>
                                      </p:to>
                                    </p:set>
                                  </p:childTnLst>
                                </p:cTn>
                              </p:par>
                              <p:par>
                                <p:cTn id="123" presetID="2" presetClass="exit" presetSubtype="3" fill="hold" nodeType="withEffect">
                                  <p:stCondLst>
                                    <p:cond delay="0"/>
                                  </p:stCondLst>
                                  <p:childTnLst>
                                    <p:anim calcmode="lin" valueType="num">
                                      <p:cBhvr additive="base">
                                        <p:cTn id="124" dur="3000"/>
                                        <p:tgtEl>
                                          <p:spTgt spid="9"/>
                                        </p:tgtEl>
                                        <p:attrNameLst>
                                          <p:attrName>ppt_x</p:attrName>
                                        </p:attrNameLst>
                                      </p:cBhvr>
                                      <p:tavLst>
                                        <p:tav tm="0">
                                          <p:val>
                                            <p:strVal val="ppt_x"/>
                                          </p:val>
                                        </p:tav>
                                        <p:tav tm="100000">
                                          <p:val>
                                            <p:strVal val="1+ppt_w/2"/>
                                          </p:val>
                                        </p:tav>
                                      </p:tavLst>
                                    </p:anim>
                                    <p:anim calcmode="lin" valueType="num">
                                      <p:cBhvr additive="base">
                                        <p:cTn id="125" dur="3000"/>
                                        <p:tgtEl>
                                          <p:spTgt spid="9"/>
                                        </p:tgtEl>
                                        <p:attrNameLst>
                                          <p:attrName>ppt_y</p:attrName>
                                        </p:attrNameLst>
                                      </p:cBhvr>
                                      <p:tavLst>
                                        <p:tav tm="0">
                                          <p:val>
                                            <p:strVal val="ppt_y"/>
                                          </p:val>
                                        </p:tav>
                                        <p:tav tm="100000">
                                          <p:val>
                                            <p:strVal val="0-ppt_h/2"/>
                                          </p:val>
                                        </p:tav>
                                      </p:tavLst>
                                    </p:anim>
                                    <p:set>
                                      <p:cBhvr>
                                        <p:cTn id="126" dur="1" fill="hold">
                                          <p:stCondLst>
                                            <p:cond delay="2999"/>
                                          </p:stCondLst>
                                        </p:cTn>
                                        <p:tgtEl>
                                          <p:spTgt spid="9"/>
                                        </p:tgtEl>
                                        <p:attrNameLst>
                                          <p:attrName>style.visibility</p:attrName>
                                        </p:attrNameLst>
                                      </p:cBhvr>
                                      <p:to>
                                        <p:strVal val="hidden"/>
                                      </p:to>
                                    </p:set>
                                  </p:childTnLst>
                                </p:cTn>
                              </p:par>
                              <p:par>
                                <p:cTn id="127" presetID="2" presetClass="exit" presetSubtype="3" fill="hold"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0-ppt_h/2"/>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3" fill="hold" nodeType="withEffect">
                                  <p:stCondLst>
                                    <p:cond delay="0"/>
                                  </p:stCondLst>
                                  <p:childTnLst>
                                    <p:anim calcmode="lin" valueType="num">
                                      <p:cBhvr additive="base">
                                        <p:cTn id="132" dur="3000"/>
                                        <p:tgtEl>
                                          <p:spTgt spid="11"/>
                                        </p:tgtEl>
                                        <p:attrNameLst>
                                          <p:attrName>ppt_x</p:attrName>
                                        </p:attrNameLst>
                                      </p:cBhvr>
                                      <p:tavLst>
                                        <p:tav tm="0">
                                          <p:val>
                                            <p:strVal val="ppt_x"/>
                                          </p:val>
                                        </p:tav>
                                        <p:tav tm="100000">
                                          <p:val>
                                            <p:strVal val="1+ppt_w/2"/>
                                          </p:val>
                                        </p:tav>
                                      </p:tavLst>
                                    </p:anim>
                                    <p:anim calcmode="lin" valueType="num">
                                      <p:cBhvr additive="base">
                                        <p:cTn id="133" dur="3000"/>
                                        <p:tgtEl>
                                          <p:spTgt spid="11"/>
                                        </p:tgtEl>
                                        <p:attrNameLst>
                                          <p:attrName>ppt_y</p:attrName>
                                        </p:attrNameLst>
                                      </p:cBhvr>
                                      <p:tavLst>
                                        <p:tav tm="0">
                                          <p:val>
                                            <p:strVal val="ppt_y"/>
                                          </p:val>
                                        </p:tav>
                                        <p:tav tm="100000">
                                          <p:val>
                                            <p:strVal val="0-ppt_h/2"/>
                                          </p:val>
                                        </p:tav>
                                      </p:tavLst>
                                    </p:anim>
                                    <p:set>
                                      <p:cBhvr>
                                        <p:cTn id="134" dur="1" fill="hold">
                                          <p:stCondLst>
                                            <p:cond delay="2999"/>
                                          </p:stCondLst>
                                        </p:cTn>
                                        <p:tgtEl>
                                          <p:spTgt spid="11"/>
                                        </p:tgtEl>
                                        <p:attrNameLst>
                                          <p:attrName>style.visibility</p:attrName>
                                        </p:attrNameLst>
                                      </p:cBhvr>
                                      <p:to>
                                        <p:strVal val="hidden"/>
                                      </p:to>
                                    </p:set>
                                  </p:childTnLst>
                                </p:cTn>
                              </p:par>
                              <p:par>
                                <p:cTn id="135" presetID="35" presetClass="exit" presetSubtype="0" fill="hold" nodeType="withEffect">
                                  <p:stCondLst>
                                    <p:cond delay="0"/>
                                  </p:stCondLst>
                                  <p:childTnLst>
                                    <p:animEffect transition="out" filter="fade">
                                      <p:cBhvr>
                                        <p:cTn id="136" dur="3000"/>
                                        <p:tgtEl>
                                          <p:spTgt spid="5"/>
                                        </p:tgtEl>
                                      </p:cBhvr>
                                    </p:animEffect>
                                    <p:anim calcmode="lin" valueType="num">
                                      <p:cBhvr>
                                        <p:cTn id="137" dur="3000"/>
                                        <p:tgtEl>
                                          <p:spTgt spid="5"/>
                                        </p:tgtEl>
                                        <p:attrNameLst>
                                          <p:attrName>style.rotation</p:attrName>
                                        </p:attrNameLst>
                                      </p:cBhvr>
                                      <p:tavLst>
                                        <p:tav tm="0">
                                          <p:val>
                                            <p:fltVal val="0"/>
                                          </p:val>
                                        </p:tav>
                                        <p:tav tm="100000">
                                          <p:val>
                                            <p:fltVal val="720"/>
                                          </p:val>
                                        </p:tav>
                                      </p:tavLst>
                                    </p:anim>
                                    <p:anim calcmode="lin" valueType="num">
                                      <p:cBhvr>
                                        <p:cTn id="138" dur="3000"/>
                                        <p:tgtEl>
                                          <p:spTgt spid="5"/>
                                        </p:tgtEl>
                                        <p:attrNameLst>
                                          <p:attrName>ppt_h</p:attrName>
                                        </p:attrNameLst>
                                      </p:cBhvr>
                                      <p:tavLst>
                                        <p:tav tm="0">
                                          <p:val>
                                            <p:strVal val="ppt_h"/>
                                          </p:val>
                                        </p:tav>
                                        <p:tav tm="100000">
                                          <p:val>
                                            <p:fltVal val="0"/>
                                          </p:val>
                                        </p:tav>
                                      </p:tavLst>
                                    </p:anim>
                                    <p:anim calcmode="lin" valueType="num">
                                      <p:cBhvr>
                                        <p:cTn id="139" dur="3000"/>
                                        <p:tgtEl>
                                          <p:spTgt spid="5"/>
                                        </p:tgtEl>
                                        <p:attrNameLst>
                                          <p:attrName>ppt_w</p:attrName>
                                        </p:attrNameLst>
                                      </p:cBhvr>
                                      <p:tavLst>
                                        <p:tav tm="0">
                                          <p:val>
                                            <p:strVal val="ppt_w"/>
                                          </p:val>
                                        </p:tav>
                                        <p:tav tm="100000">
                                          <p:val>
                                            <p:fltVal val="0"/>
                                          </p:val>
                                        </p:tav>
                                      </p:tavLst>
                                    </p:anim>
                                    <p:set>
                                      <p:cBhvr>
                                        <p:cTn id="140" dur="1" fill="hold">
                                          <p:stCondLst>
                                            <p:cond delay="2999"/>
                                          </p:stCondLst>
                                        </p:cTn>
                                        <p:tgtEl>
                                          <p:spTgt spid="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1501_herbata-jablka-cynamon-karambola.jpg"/>
          <p:cNvPicPr>
            <a:picLocks noChangeAspect="1"/>
          </p:cNvPicPr>
          <p:nvPr/>
        </p:nvPicPr>
        <p:blipFill>
          <a:blip r:embed="rId2"/>
          <a:stretch>
            <a:fillRect/>
          </a:stretch>
        </p:blipFill>
        <p:spPr>
          <a:xfrm>
            <a:off x="0" y="13368"/>
            <a:ext cx="9144000" cy="6844632"/>
          </a:xfrm>
          <a:prstGeom prst="rect">
            <a:avLst/>
          </a:prstGeom>
        </p:spPr>
      </p:pic>
      <p:pic>
        <p:nvPicPr>
          <p:cNvPr id="5" name="4 Imagen" descr="ok2.png"/>
          <p:cNvPicPr>
            <a:picLocks noChangeAspect="1"/>
          </p:cNvPicPr>
          <p:nvPr/>
        </p:nvPicPr>
        <p:blipFill>
          <a:blip r:embed="rId3"/>
          <a:stretch>
            <a:fillRect/>
          </a:stretch>
        </p:blipFill>
        <p:spPr>
          <a:xfrm>
            <a:off x="0" y="1428736"/>
            <a:ext cx="2071702" cy="2055084"/>
          </a:xfrm>
          <a:prstGeom prst="rect">
            <a:avLst/>
          </a:prstGeom>
        </p:spPr>
      </p:pic>
      <p:pic>
        <p:nvPicPr>
          <p:cNvPr id="6" name="5 Imagen" descr="ok2.png"/>
          <p:cNvPicPr>
            <a:picLocks noChangeAspect="1"/>
          </p:cNvPicPr>
          <p:nvPr/>
        </p:nvPicPr>
        <p:blipFill>
          <a:blip r:embed="rId3"/>
          <a:stretch>
            <a:fillRect/>
          </a:stretch>
        </p:blipFill>
        <p:spPr>
          <a:xfrm>
            <a:off x="1857356" y="1428736"/>
            <a:ext cx="2071702" cy="2055084"/>
          </a:xfrm>
          <a:prstGeom prst="rect">
            <a:avLst/>
          </a:prstGeom>
        </p:spPr>
      </p:pic>
      <p:pic>
        <p:nvPicPr>
          <p:cNvPr id="7" name="6 Imagen" descr="ok2.png"/>
          <p:cNvPicPr>
            <a:picLocks noChangeAspect="1"/>
          </p:cNvPicPr>
          <p:nvPr/>
        </p:nvPicPr>
        <p:blipFill>
          <a:blip r:embed="rId3"/>
          <a:stretch>
            <a:fillRect/>
          </a:stretch>
        </p:blipFill>
        <p:spPr>
          <a:xfrm>
            <a:off x="3571868" y="1428736"/>
            <a:ext cx="2071702" cy="2055084"/>
          </a:xfrm>
          <a:prstGeom prst="rect">
            <a:avLst/>
          </a:prstGeom>
        </p:spPr>
      </p:pic>
      <p:pic>
        <p:nvPicPr>
          <p:cNvPr id="8" name="7 Imagen" descr="ok2.png"/>
          <p:cNvPicPr>
            <a:picLocks noChangeAspect="1"/>
          </p:cNvPicPr>
          <p:nvPr/>
        </p:nvPicPr>
        <p:blipFill>
          <a:blip r:embed="rId3"/>
          <a:stretch>
            <a:fillRect/>
          </a:stretch>
        </p:blipFill>
        <p:spPr>
          <a:xfrm>
            <a:off x="5429224" y="1428736"/>
            <a:ext cx="2071702" cy="2055084"/>
          </a:xfrm>
          <a:prstGeom prst="rect">
            <a:avLst/>
          </a:prstGeom>
        </p:spPr>
      </p:pic>
      <p:pic>
        <p:nvPicPr>
          <p:cNvPr id="9" name="8 Imagen" descr="ok2.png"/>
          <p:cNvPicPr>
            <a:picLocks noChangeAspect="1"/>
          </p:cNvPicPr>
          <p:nvPr/>
        </p:nvPicPr>
        <p:blipFill>
          <a:blip r:embed="rId3"/>
          <a:stretch>
            <a:fillRect/>
          </a:stretch>
        </p:blipFill>
        <p:spPr>
          <a:xfrm>
            <a:off x="7072298" y="1428736"/>
            <a:ext cx="2071702" cy="2055084"/>
          </a:xfrm>
          <a:prstGeom prst="rect">
            <a:avLst/>
          </a:prstGeom>
        </p:spPr>
      </p:pic>
      <p:pic>
        <p:nvPicPr>
          <p:cNvPr id="15" name="14 Imagen" descr="ok2.png"/>
          <p:cNvPicPr>
            <a:picLocks noChangeAspect="1"/>
          </p:cNvPicPr>
          <p:nvPr/>
        </p:nvPicPr>
        <p:blipFill>
          <a:blip r:embed="rId3"/>
          <a:stretch>
            <a:fillRect/>
          </a:stretch>
        </p:blipFill>
        <p:spPr>
          <a:xfrm>
            <a:off x="0" y="3357562"/>
            <a:ext cx="2071702" cy="2055084"/>
          </a:xfrm>
          <a:prstGeom prst="rect">
            <a:avLst/>
          </a:prstGeom>
        </p:spPr>
      </p:pic>
      <p:pic>
        <p:nvPicPr>
          <p:cNvPr id="16" name="15 Imagen" descr="ok2.png"/>
          <p:cNvPicPr>
            <a:picLocks noChangeAspect="1"/>
          </p:cNvPicPr>
          <p:nvPr/>
        </p:nvPicPr>
        <p:blipFill>
          <a:blip r:embed="rId3"/>
          <a:stretch>
            <a:fillRect/>
          </a:stretch>
        </p:blipFill>
        <p:spPr>
          <a:xfrm>
            <a:off x="1857356" y="3357562"/>
            <a:ext cx="2071702" cy="2055084"/>
          </a:xfrm>
          <a:prstGeom prst="rect">
            <a:avLst/>
          </a:prstGeom>
        </p:spPr>
      </p:pic>
      <p:pic>
        <p:nvPicPr>
          <p:cNvPr id="17" name="16 Imagen" descr="ok2.png"/>
          <p:cNvPicPr>
            <a:picLocks noChangeAspect="1"/>
          </p:cNvPicPr>
          <p:nvPr/>
        </p:nvPicPr>
        <p:blipFill>
          <a:blip r:embed="rId3"/>
          <a:stretch>
            <a:fillRect/>
          </a:stretch>
        </p:blipFill>
        <p:spPr>
          <a:xfrm>
            <a:off x="3571868" y="3357562"/>
            <a:ext cx="2071702" cy="2055084"/>
          </a:xfrm>
          <a:prstGeom prst="rect">
            <a:avLst/>
          </a:prstGeom>
        </p:spPr>
      </p:pic>
      <p:pic>
        <p:nvPicPr>
          <p:cNvPr id="18" name="17 Imagen" descr="ok2.png"/>
          <p:cNvPicPr>
            <a:picLocks noChangeAspect="1"/>
          </p:cNvPicPr>
          <p:nvPr/>
        </p:nvPicPr>
        <p:blipFill>
          <a:blip r:embed="rId3"/>
          <a:stretch>
            <a:fillRect/>
          </a:stretch>
        </p:blipFill>
        <p:spPr>
          <a:xfrm>
            <a:off x="5429224" y="3357562"/>
            <a:ext cx="2071702" cy="2055084"/>
          </a:xfrm>
          <a:prstGeom prst="rect">
            <a:avLst/>
          </a:prstGeom>
        </p:spPr>
      </p:pic>
      <p:pic>
        <p:nvPicPr>
          <p:cNvPr id="19" name="18 Imagen" descr="ok2.png"/>
          <p:cNvPicPr>
            <a:picLocks noChangeAspect="1"/>
          </p:cNvPicPr>
          <p:nvPr/>
        </p:nvPicPr>
        <p:blipFill>
          <a:blip r:embed="rId3"/>
          <a:stretch>
            <a:fillRect/>
          </a:stretch>
        </p:blipFill>
        <p:spPr>
          <a:xfrm>
            <a:off x="7072298" y="3357562"/>
            <a:ext cx="2071702" cy="2055084"/>
          </a:xfrm>
          <a:prstGeom prst="rect">
            <a:avLst/>
          </a:prstGeom>
        </p:spPr>
      </p:pic>
      <p:pic>
        <p:nvPicPr>
          <p:cNvPr id="20" name="19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1+#ppt_w/2"/>
                                          </p:val>
                                        </p:tav>
                                        <p:tav tm="100000">
                                          <p:val>
                                            <p:strVal val="#ppt_x"/>
                                          </p:val>
                                        </p:tav>
                                      </p:tavLst>
                                    </p:anim>
                                    <p:anim calcmode="lin" valueType="num">
                                      <p:cBhvr additive="base">
                                        <p:cTn id="35" dur="3000" fill="hold"/>
                                        <p:tgtEl>
                                          <p:spTgt spid="16"/>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1+#ppt_w/2"/>
                                          </p:val>
                                        </p:tav>
                                        <p:tav tm="100000">
                                          <p:val>
                                            <p:strVal val="#ppt_x"/>
                                          </p:val>
                                        </p:tav>
                                      </p:tavLst>
                                    </p:anim>
                                    <p:anim calcmode="lin" valueType="num">
                                      <p:cBhvr additive="base">
                                        <p:cTn id="43" dur="3000" fill="hold"/>
                                        <p:tgtEl>
                                          <p:spTgt spid="18"/>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1+#ppt_w/2"/>
                                          </p:val>
                                        </p:tav>
                                        <p:tav tm="100000">
                                          <p:val>
                                            <p:strVal val="#ppt_x"/>
                                          </p:val>
                                        </p:tav>
                                      </p:tavLst>
                                    </p:anim>
                                    <p:anim calcmode="lin" valueType="num">
                                      <p:cBhvr additive="base">
                                        <p:cTn id="47" dur="3000" fill="hold"/>
                                        <p:tgtEl>
                                          <p:spTgt spid="19"/>
                                        </p:tgtEl>
                                        <p:attrNameLst>
                                          <p:attrName>ppt_y</p:attrName>
                                        </p:attrNameLst>
                                      </p:cBhvr>
                                      <p:tavLst>
                                        <p:tav tm="0">
                                          <p:val>
                                            <p:strVal val="#ppt_y"/>
                                          </p:val>
                                        </p:tav>
                                        <p:tav tm="100000">
                                          <p:val>
                                            <p:strVal val="#ppt_y"/>
                                          </p:val>
                                        </p:tav>
                                      </p:tavLst>
                                    </p:anim>
                                  </p:childTnLst>
                                </p:cTn>
                              </p:par>
                              <p:par>
                                <p:cTn id="48" presetID="8" presetClass="emph" presetSubtype="0" autoRev="1" fill="hold" nodeType="withEffect">
                                  <p:stCondLst>
                                    <p:cond delay="0"/>
                                  </p:stCondLst>
                                  <p:childTnLst>
                                    <p:animRot by="-21600000">
                                      <p:cBhvr>
                                        <p:cTn id="49" dur="3000" fill="hold"/>
                                        <p:tgtEl>
                                          <p:spTgt spid="15"/>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16"/>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7"/>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8"/>
                                        </p:tgtEl>
                                        <p:attrNameLst>
                                          <p:attrName>r</p:attrName>
                                        </p:attrNameLst>
                                      </p:cBhvr>
                                    </p:animRot>
                                  </p:childTnLst>
                                </p:cTn>
                              </p:par>
                              <p:par>
                                <p:cTn id="56" presetID="8" presetClass="emph" presetSubtype="0" autoRev="1" fill="hold" nodeType="withEffect">
                                  <p:stCondLst>
                                    <p:cond delay="0"/>
                                  </p:stCondLst>
                                  <p:childTnLst>
                                    <p:animRot by="-21600000">
                                      <p:cBhvr>
                                        <p:cTn id="57" dur="3000" fill="hold"/>
                                        <p:tgtEl>
                                          <p:spTgt spid="19"/>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9"/>
                                        </p:tgtEl>
                                        <p:attrNameLst>
                                          <p:attrName>r</p:attrName>
                                        </p:attrNameLst>
                                      </p:cBhvr>
                                    </p:animRot>
                                  </p:childTnLst>
                                </p:cTn>
                              </p:par>
                            </p:childTnLst>
                          </p:cTn>
                        </p:par>
                        <p:par>
                          <p:cTn id="68" fill="hold">
                            <p:stCondLst>
                              <p:cond delay="6000"/>
                            </p:stCondLst>
                            <p:childTnLst>
                              <p:par>
                                <p:cTn id="69" presetID="2" presetClass="exit" presetSubtype="4" fill="hold"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1+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1+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8" presetClass="emph" presetSubtype="0" autoRev="1"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9"/>
                                        </p:tgtEl>
                                        <p:attrNameLst>
                                          <p:attrName>r</p:attrName>
                                        </p:attrNameLst>
                                      </p:cBhvr>
                                    </p:animRot>
                                  </p:childTnLst>
                                </p:cTn>
                              </p:par>
                              <p:par>
                                <p:cTn id="99" presetID="2" presetClass="exit" presetSubtype="1" fill="hold" nodeType="withEffect">
                                  <p:stCondLst>
                                    <p:cond delay="0"/>
                                  </p:stCondLst>
                                  <p:childTnLst>
                                    <p:anim calcmode="lin" valueType="num">
                                      <p:cBhvr additive="base">
                                        <p:cTn id="100" dur="3000"/>
                                        <p:tgtEl>
                                          <p:spTgt spid="15"/>
                                        </p:tgtEl>
                                        <p:attrNameLst>
                                          <p:attrName>ppt_x</p:attrName>
                                        </p:attrNameLst>
                                      </p:cBhvr>
                                      <p:tavLst>
                                        <p:tav tm="0">
                                          <p:val>
                                            <p:strVal val="ppt_x"/>
                                          </p:val>
                                        </p:tav>
                                        <p:tav tm="100000">
                                          <p:val>
                                            <p:strVal val="ppt_x"/>
                                          </p:val>
                                        </p:tav>
                                      </p:tavLst>
                                    </p:anim>
                                    <p:anim calcmode="lin" valueType="num">
                                      <p:cBhvr additive="base">
                                        <p:cTn id="101" dur="3000"/>
                                        <p:tgtEl>
                                          <p:spTgt spid="15"/>
                                        </p:tgtEl>
                                        <p:attrNameLst>
                                          <p:attrName>ppt_y</p:attrName>
                                        </p:attrNameLst>
                                      </p:cBhvr>
                                      <p:tavLst>
                                        <p:tav tm="0">
                                          <p:val>
                                            <p:strVal val="ppt_y"/>
                                          </p:val>
                                        </p:tav>
                                        <p:tav tm="100000">
                                          <p:val>
                                            <p:strVal val="0-ppt_h/2"/>
                                          </p:val>
                                        </p:tav>
                                      </p:tavLst>
                                    </p:anim>
                                    <p:set>
                                      <p:cBhvr>
                                        <p:cTn id="102" dur="1" fill="hold">
                                          <p:stCondLst>
                                            <p:cond delay="2999"/>
                                          </p:stCondLst>
                                        </p:cTn>
                                        <p:tgtEl>
                                          <p:spTgt spid="15"/>
                                        </p:tgtEl>
                                        <p:attrNameLst>
                                          <p:attrName>style.visibility</p:attrName>
                                        </p:attrNameLst>
                                      </p:cBhvr>
                                      <p:to>
                                        <p:strVal val="hidden"/>
                                      </p:to>
                                    </p:set>
                                  </p:childTnLst>
                                </p:cTn>
                              </p:par>
                              <p:par>
                                <p:cTn id="103" presetID="2" presetClass="exit" presetSubtype="1" fill="hold" nodeType="withEffect">
                                  <p:stCondLst>
                                    <p:cond delay="0"/>
                                  </p:stCondLst>
                                  <p:childTnLst>
                                    <p:anim calcmode="lin" valueType="num">
                                      <p:cBhvr additive="base">
                                        <p:cTn id="104" dur="3000"/>
                                        <p:tgtEl>
                                          <p:spTgt spid="16"/>
                                        </p:tgtEl>
                                        <p:attrNameLst>
                                          <p:attrName>ppt_x</p:attrName>
                                        </p:attrNameLst>
                                      </p:cBhvr>
                                      <p:tavLst>
                                        <p:tav tm="0">
                                          <p:val>
                                            <p:strVal val="ppt_x"/>
                                          </p:val>
                                        </p:tav>
                                        <p:tav tm="100000">
                                          <p:val>
                                            <p:strVal val="ppt_x"/>
                                          </p:val>
                                        </p:tav>
                                      </p:tavLst>
                                    </p:anim>
                                    <p:anim calcmode="lin" valueType="num">
                                      <p:cBhvr additive="base">
                                        <p:cTn id="105" dur="3000"/>
                                        <p:tgtEl>
                                          <p:spTgt spid="16"/>
                                        </p:tgtEl>
                                        <p:attrNameLst>
                                          <p:attrName>ppt_y</p:attrName>
                                        </p:attrNameLst>
                                      </p:cBhvr>
                                      <p:tavLst>
                                        <p:tav tm="0">
                                          <p:val>
                                            <p:strVal val="ppt_y"/>
                                          </p:val>
                                        </p:tav>
                                        <p:tav tm="100000">
                                          <p:val>
                                            <p:strVal val="0-ppt_h/2"/>
                                          </p:val>
                                        </p:tav>
                                      </p:tavLst>
                                    </p:anim>
                                    <p:set>
                                      <p:cBhvr>
                                        <p:cTn id="106" dur="1" fill="hold">
                                          <p:stCondLst>
                                            <p:cond delay="2999"/>
                                          </p:stCondLst>
                                        </p:cTn>
                                        <p:tgtEl>
                                          <p:spTgt spid="16"/>
                                        </p:tgtEl>
                                        <p:attrNameLst>
                                          <p:attrName>style.visibility</p:attrName>
                                        </p:attrNameLst>
                                      </p:cBhvr>
                                      <p:to>
                                        <p:strVal val="hidden"/>
                                      </p:to>
                                    </p:set>
                                  </p:childTnLst>
                                </p:cTn>
                              </p:par>
                              <p:par>
                                <p:cTn id="107" presetID="2" presetClass="exit" presetSubtype="1" fill="hold" nodeType="withEffect">
                                  <p:stCondLst>
                                    <p:cond delay="0"/>
                                  </p:stCondLst>
                                  <p:childTnLst>
                                    <p:anim calcmode="lin" valueType="num">
                                      <p:cBhvr additive="base">
                                        <p:cTn id="108" dur="3000"/>
                                        <p:tgtEl>
                                          <p:spTgt spid="17"/>
                                        </p:tgtEl>
                                        <p:attrNameLst>
                                          <p:attrName>ppt_x</p:attrName>
                                        </p:attrNameLst>
                                      </p:cBhvr>
                                      <p:tavLst>
                                        <p:tav tm="0">
                                          <p:val>
                                            <p:strVal val="ppt_x"/>
                                          </p:val>
                                        </p:tav>
                                        <p:tav tm="100000">
                                          <p:val>
                                            <p:strVal val="ppt_x"/>
                                          </p:val>
                                        </p:tav>
                                      </p:tavLst>
                                    </p:anim>
                                    <p:anim calcmode="lin" valueType="num">
                                      <p:cBhvr additive="base">
                                        <p:cTn id="109" dur="3000"/>
                                        <p:tgtEl>
                                          <p:spTgt spid="17"/>
                                        </p:tgtEl>
                                        <p:attrNameLst>
                                          <p:attrName>ppt_y</p:attrName>
                                        </p:attrNameLst>
                                      </p:cBhvr>
                                      <p:tavLst>
                                        <p:tav tm="0">
                                          <p:val>
                                            <p:strVal val="ppt_y"/>
                                          </p:val>
                                        </p:tav>
                                        <p:tav tm="100000">
                                          <p:val>
                                            <p:strVal val="0-ppt_h/2"/>
                                          </p:val>
                                        </p:tav>
                                      </p:tavLst>
                                    </p:anim>
                                    <p:set>
                                      <p:cBhvr>
                                        <p:cTn id="110" dur="1" fill="hold">
                                          <p:stCondLst>
                                            <p:cond delay="2999"/>
                                          </p:stCondLst>
                                        </p:cTn>
                                        <p:tgtEl>
                                          <p:spTgt spid="17"/>
                                        </p:tgtEl>
                                        <p:attrNameLst>
                                          <p:attrName>style.visibility</p:attrName>
                                        </p:attrNameLst>
                                      </p:cBhvr>
                                      <p:to>
                                        <p:strVal val="hidden"/>
                                      </p:to>
                                    </p:set>
                                  </p:childTnLst>
                                </p:cTn>
                              </p:par>
                              <p:par>
                                <p:cTn id="111" presetID="2" presetClass="exit" presetSubtype="1" fill="hold" nodeType="withEffect">
                                  <p:stCondLst>
                                    <p:cond delay="0"/>
                                  </p:stCondLst>
                                  <p:childTnLst>
                                    <p:anim calcmode="lin" valueType="num">
                                      <p:cBhvr additive="base">
                                        <p:cTn id="112" dur="3000"/>
                                        <p:tgtEl>
                                          <p:spTgt spid="18"/>
                                        </p:tgtEl>
                                        <p:attrNameLst>
                                          <p:attrName>ppt_x</p:attrName>
                                        </p:attrNameLst>
                                      </p:cBhvr>
                                      <p:tavLst>
                                        <p:tav tm="0">
                                          <p:val>
                                            <p:strVal val="ppt_x"/>
                                          </p:val>
                                        </p:tav>
                                        <p:tav tm="100000">
                                          <p:val>
                                            <p:strVal val="ppt_x"/>
                                          </p:val>
                                        </p:tav>
                                      </p:tavLst>
                                    </p:anim>
                                    <p:anim calcmode="lin" valueType="num">
                                      <p:cBhvr additive="base">
                                        <p:cTn id="113" dur="3000"/>
                                        <p:tgtEl>
                                          <p:spTgt spid="18"/>
                                        </p:tgtEl>
                                        <p:attrNameLst>
                                          <p:attrName>ppt_y</p:attrName>
                                        </p:attrNameLst>
                                      </p:cBhvr>
                                      <p:tavLst>
                                        <p:tav tm="0">
                                          <p:val>
                                            <p:strVal val="ppt_y"/>
                                          </p:val>
                                        </p:tav>
                                        <p:tav tm="100000">
                                          <p:val>
                                            <p:strVal val="0-ppt_h/2"/>
                                          </p:val>
                                        </p:tav>
                                      </p:tavLst>
                                    </p:anim>
                                    <p:set>
                                      <p:cBhvr>
                                        <p:cTn id="114" dur="1" fill="hold">
                                          <p:stCondLst>
                                            <p:cond delay="2999"/>
                                          </p:stCondLst>
                                        </p:cTn>
                                        <p:tgtEl>
                                          <p:spTgt spid="18"/>
                                        </p:tgtEl>
                                        <p:attrNameLst>
                                          <p:attrName>style.visibility</p:attrName>
                                        </p:attrNameLst>
                                      </p:cBhvr>
                                      <p:to>
                                        <p:strVal val="hidden"/>
                                      </p:to>
                                    </p:set>
                                  </p:childTnLst>
                                </p:cTn>
                              </p:par>
                              <p:par>
                                <p:cTn id="115" presetID="2" presetClass="exit" presetSubtype="1" fill="hold" nodeType="withEffect">
                                  <p:stCondLst>
                                    <p:cond delay="0"/>
                                  </p:stCondLst>
                                  <p:childTnLst>
                                    <p:anim calcmode="lin" valueType="num">
                                      <p:cBhvr additive="base">
                                        <p:cTn id="116" dur="3000"/>
                                        <p:tgtEl>
                                          <p:spTgt spid="19"/>
                                        </p:tgtEl>
                                        <p:attrNameLst>
                                          <p:attrName>ppt_x</p:attrName>
                                        </p:attrNameLst>
                                      </p:cBhvr>
                                      <p:tavLst>
                                        <p:tav tm="0">
                                          <p:val>
                                            <p:strVal val="ppt_x"/>
                                          </p:val>
                                        </p:tav>
                                        <p:tav tm="100000">
                                          <p:val>
                                            <p:strVal val="ppt_x"/>
                                          </p:val>
                                        </p:tav>
                                      </p:tavLst>
                                    </p:anim>
                                    <p:anim calcmode="lin" valueType="num">
                                      <p:cBhvr additive="base">
                                        <p:cTn id="117" dur="3000"/>
                                        <p:tgtEl>
                                          <p:spTgt spid="19"/>
                                        </p:tgtEl>
                                        <p:attrNameLst>
                                          <p:attrName>ppt_y</p:attrName>
                                        </p:attrNameLst>
                                      </p:cBhvr>
                                      <p:tavLst>
                                        <p:tav tm="0">
                                          <p:val>
                                            <p:strVal val="ppt_y"/>
                                          </p:val>
                                        </p:tav>
                                        <p:tav tm="100000">
                                          <p:val>
                                            <p:strVal val="0-ppt_h/2"/>
                                          </p:val>
                                        </p:tav>
                                      </p:tavLst>
                                    </p:anim>
                                    <p:set>
                                      <p:cBhvr>
                                        <p:cTn id="118" dur="1" fill="hold">
                                          <p:stCondLst>
                                            <p:cond delay="2999"/>
                                          </p:stCondLst>
                                        </p:cTn>
                                        <p:tgtEl>
                                          <p:spTgt spid="19"/>
                                        </p:tgtEl>
                                        <p:attrNameLst>
                                          <p:attrName>style.visibility</p:attrName>
                                        </p:attrNameLst>
                                      </p:cBhvr>
                                      <p:to>
                                        <p:strVal val="hidden"/>
                                      </p:to>
                                    </p:set>
                                  </p:childTnLst>
                                </p:cTn>
                              </p:par>
                              <p:par>
                                <p:cTn id="119" presetID="8" presetClass="emph" presetSubtype="0" autoRev="1" fill="hold"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19"/>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sp>
        <p:nvSpPr>
          <p:cNvPr id="3" name="2 CuadroTexto"/>
          <p:cNvSpPr txBox="1"/>
          <p:nvPr/>
        </p:nvSpPr>
        <p:spPr>
          <a:xfrm>
            <a:off x="3428992" y="1357298"/>
            <a:ext cx="2452723"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CIRUELA</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786050" y="2285992"/>
            <a:ext cx="4071966" cy="1569660"/>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Es ideal para el tránsito lento, ya que ayuda a mejorar la flora intestinal. Previene caries, cura la gripe y el catarro.</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53805">
                  <a:shade val="67500"/>
                  <a:satMod val="115000"/>
                </a:srgbClr>
              </a:gs>
              <a:gs pos="100000">
                <a:srgbClr val="753805">
                  <a:shade val="100000"/>
                  <a:satMod val="115000"/>
                </a:srgbClr>
              </a:gs>
            </a:gsLst>
            <a:lin ang="16200000" scaled="1"/>
            <a:tileRect/>
          </a:gradFill>
        </p:spPr>
        <p:txBody>
          <a:bodyPr/>
          <a:lstStyle/>
          <a:p>
            <a:endParaRPr lang="es-ES" dirty="0"/>
          </a:p>
        </p:txBody>
      </p:sp>
      <p:pic>
        <p:nvPicPr>
          <p:cNvPr id="4" name="3 Imagen" descr="195705_kokos-lisc-buteleczka-plyn.jpg"/>
          <p:cNvPicPr>
            <a:picLocks noChangeAspect="1"/>
          </p:cNvPicPr>
          <p:nvPr/>
        </p:nvPicPr>
        <p:blipFill>
          <a:blip r:embed="rId2"/>
          <a:stretch>
            <a:fillRect/>
          </a:stretch>
        </p:blipFill>
        <p:spPr>
          <a:xfrm>
            <a:off x="0" y="0"/>
            <a:ext cx="9144000" cy="6858000"/>
          </a:xfrm>
          <a:prstGeom prst="rect">
            <a:avLst/>
          </a:prstGeom>
        </p:spPr>
      </p:pic>
      <p:pic>
        <p:nvPicPr>
          <p:cNvPr id="5" name="4 Imagen" descr="Drawing.png"/>
          <p:cNvPicPr>
            <a:picLocks noChangeAspect="1"/>
          </p:cNvPicPr>
          <p:nvPr/>
        </p:nvPicPr>
        <p:blipFill>
          <a:blip r:embed="rId3">
            <a:lum contrast="20000"/>
          </a:blip>
          <a:stretch>
            <a:fillRect/>
          </a:stretch>
        </p:blipFill>
        <p:spPr>
          <a:xfrm>
            <a:off x="2500298" y="0"/>
            <a:ext cx="2428892" cy="2191751"/>
          </a:xfrm>
          <a:prstGeom prst="rect">
            <a:avLst/>
          </a:prstGeom>
        </p:spPr>
      </p:pic>
      <p:pic>
        <p:nvPicPr>
          <p:cNvPr id="6" name="5 Imagen" descr="Drawing.png"/>
          <p:cNvPicPr>
            <a:picLocks noChangeAspect="1"/>
          </p:cNvPicPr>
          <p:nvPr/>
        </p:nvPicPr>
        <p:blipFill>
          <a:blip r:embed="rId3">
            <a:lum contrast="20000"/>
          </a:blip>
          <a:stretch>
            <a:fillRect/>
          </a:stretch>
        </p:blipFill>
        <p:spPr>
          <a:xfrm flipH="1">
            <a:off x="4071934" y="0"/>
            <a:ext cx="2490806" cy="2191751"/>
          </a:xfrm>
          <a:prstGeom prst="rect">
            <a:avLst/>
          </a:prstGeom>
        </p:spPr>
      </p:pic>
      <p:pic>
        <p:nvPicPr>
          <p:cNvPr id="7" name="6 Imagen" descr="Drawing.png"/>
          <p:cNvPicPr>
            <a:picLocks noChangeAspect="1"/>
          </p:cNvPicPr>
          <p:nvPr/>
        </p:nvPicPr>
        <p:blipFill>
          <a:blip r:embed="rId3">
            <a:lum contrast="20000"/>
          </a:blip>
          <a:stretch>
            <a:fillRect/>
          </a:stretch>
        </p:blipFill>
        <p:spPr>
          <a:xfrm>
            <a:off x="2500298" y="1714488"/>
            <a:ext cx="2428892" cy="2191751"/>
          </a:xfrm>
          <a:prstGeom prst="rect">
            <a:avLst/>
          </a:prstGeom>
        </p:spPr>
      </p:pic>
      <p:pic>
        <p:nvPicPr>
          <p:cNvPr id="8" name="7 Imagen" descr="Drawing.png"/>
          <p:cNvPicPr>
            <a:picLocks noChangeAspect="1"/>
          </p:cNvPicPr>
          <p:nvPr/>
        </p:nvPicPr>
        <p:blipFill>
          <a:blip r:embed="rId3">
            <a:lum contrast="20000"/>
          </a:blip>
          <a:stretch>
            <a:fillRect/>
          </a:stretch>
        </p:blipFill>
        <p:spPr>
          <a:xfrm flipH="1">
            <a:off x="4071934" y="1714488"/>
            <a:ext cx="2490806" cy="2191751"/>
          </a:xfrm>
          <a:prstGeom prst="rect">
            <a:avLst/>
          </a:prstGeom>
        </p:spPr>
      </p:pic>
      <p:pic>
        <p:nvPicPr>
          <p:cNvPr id="9" name="8 Imagen" descr="Drawing.png"/>
          <p:cNvPicPr>
            <a:picLocks noChangeAspect="1"/>
          </p:cNvPicPr>
          <p:nvPr/>
        </p:nvPicPr>
        <p:blipFill>
          <a:blip r:embed="rId3">
            <a:lum contrast="20000"/>
          </a:blip>
          <a:stretch>
            <a:fillRect/>
          </a:stretch>
        </p:blipFill>
        <p:spPr>
          <a:xfrm>
            <a:off x="2500298" y="3214710"/>
            <a:ext cx="2428892" cy="2191751"/>
          </a:xfrm>
          <a:prstGeom prst="rect">
            <a:avLst/>
          </a:prstGeom>
        </p:spPr>
      </p:pic>
      <p:pic>
        <p:nvPicPr>
          <p:cNvPr id="10" name="9 Imagen" descr="Drawing.png"/>
          <p:cNvPicPr>
            <a:picLocks noChangeAspect="1"/>
          </p:cNvPicPr>
          <p:nvPr/>
        </p:nvPicPr>
        <p:blipFill>
          <a:blip r:embed="rId3">
            <a:lum contrast="20000"/>
          </a:blip>
          <a:stretch>
            <a:fillRect/>
          </a:stretch>
        </p:blipFill>
        <p:spPr>
          <a:xfrm flipH="1">
            <a:off x="4071934" y="3214710"/>
            <a:ext cx="2490806" cy="2191751"/>
          </a:xfrm>
          <a:prstGeom prst="rect">
            <a:avLst/>
          </a:prstGeom>
        </p:spPr>
      </p:pic>
      <p:pic>
        <p:nvPicPr>
          <p:cNvPr id="11" name="10 Imagen" descr="Drawing.png"/>
          <p:cNvPicPr>
            <a:picLocks noChangeAspect="1"/>
          </p:cNvPicPr>
          <p:nvPr/>
        </p:nvPicPr>
        <p:blipFill>
          <a:blip r:embed="rId3">
            <a:lum contrast="20000"/>
          </a:blip>
          <a:stretch>
            <a:fillRect/>
          </a:stretch>
        </p:blipFill>
        <p:spPr>
          <a:xfrm>
            <a:off x="2500298" y="4929198"/>
            <a:ext cx="2428892" cy="2191751"/>
          </a:xfrm>
          <a:prstGeom prst="rect">
            <a:avLst/>
          </a:prstGeom>
        </p:spPr>
      </p:pic>
      <p:pic>
        <p:nvPicPr>
          <p:cNvPr id="12" name="11 Imagen" descr="Drawing.png"/>
          <p:cNvPicPr>
            <a:picLocks noChangeAspect="1"/>
          </p:cNvPicPr>
          <p:nvPr/>
        </p:nvPicPr>
        <p:blipFill>
          <a:blip r:embed="rId3">
            <a:lum contrast="20000"/>
          </a:blip>
          <a:stretch>
            <a:fillRect/>
          </a:stretch>
        </p:blipFill>
        <p:spPr>
          <a:xfrm flipH="1">
            <a:off x="4071934" y="4929198"/>
            <a:ext cx="2490806" cy="2191751"/>
          </a:xfrm>
          <a:prstGeom prst="rect">
            <a:avLst/>
          </a:prstGeom>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6000"/>
                            </p:stCondLst>
                            <p:childTnLst>
                              <p:par>
                                <p:cTn id="57" presetID="2" presetClass="exit" presetSubtype="2"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19" presetClass="exit" presetSubtype="5" fill="hold" nodeType="withEffect">
                                  <p:stCondLst>
                                    <p:cond delay="0"/>
                                  </p:stCondLst>
                                  <p:childTnLst>
                                    <p:anim calcmode="lin" valueType="num">
                                      <p:cBhvr>
                                        <p:cTn id="74" dur="3000"/>
                                        <p:tgtEl>
                                          <p:spTgt spid="5"/>
                                        </p:tgtEl>
                                        <p:attrNameLst>
                                          <p:attrName>ppt_w</p:attrName>
                                        </p:attrNameLst>
                                      </p:cBhvr>
                                      <p:tavLst>
                                        <p:tav tm="0">
                                          <p:val>
                                            <p:strVal val="ppt_w"/>
                                          </p:val>
                                        </p:tav>
                                        <p:tav tm="100000">
                                          <p:val>
                                            <p:strVal val="ppt_w"/>
                                          </p:val>
                                        </p:tav>
                                      </p:tavLst>
                                    </p:anim>
                                    <p:anim calcmode="lin" valueType="num">
                                      <p:cBhvr>
                                        <p:cTn id="75"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19" presetClass="exit" presetSubtype="5" fill="hold" nodeType="withEffect">
                                  <p:stCondLst>
                                    <p:cond delay="0"/>
                                  </p:stCondLst>
                                  <p:childTnLst>
                                    <p:anim calcmode="lin" valueType="num">
                                      <p:cBhvr>
                                        <p:cTn id="78" dur="3000"/>
                                        <p:tgtEl>
                                          <p:spTgt spid="7"/>
                                        </p:tgtEl>
                                        <p:attrNameLst>
                                          <p:attrName>ppt_w</p:attrName>
                                        </p:attrNameLst>
                                      </p:cBhvr>
                                      <p:tavLst>
                                        <p:tav tm="0">
                                          <p:val>
                                            <p:strVal val="ppt_w"/>
                                          </p:val>
                                        </p:tav>
                                        <p:tav tm="100000">
                                          <p:val>
                                            <p:strVal val="ppt_w"/>
                                          </p:val>
                                        </p:tav>
                                      </p:tavLst>
                                    </p:anim>
                                    <p:anim calcmode="lin" valueType="num">
                                      <p:cBhvr>
                                        <p:cTn id="7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19" presetClass="exit" presetSubtype="5"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strVal val="ppt_w"/>
                                          </p:val>
                                        </p:tav>
                                      </p:tavLst>
                                    </p:anim>
                                    <p:anim calcmode="lin" valueType="num">
                                      <p:cBhvr>
                                        <p:cTn id="8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9"/>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3000"/>
                                        <p:tgtEl>
                                          <p:spTgt spid="11"/>
                                        </p:tgtEl>
                                        <p:attrNameLst>
                                          <p:attrName>ppt_w</p:attrName>
                                        </p:attrNameLst>
                                      </p:cBhvr>
                                      <p:tavLst>
                                        <p:tav tm="0">
                                          <p:val>
                                            <p:strVal val="ppt_w"/>
                                          </p:val>
                                        </p:tav>
                                        <p:tav tm="100000">
                                          <p:val>
                                            <p:strVal val="ppt_w"/>
                                          </p:val>
                                        </p:tav>
                                      </p:tavLst>
                                    </p:anim>
                                    <p:anim calcmode="lin" valueType="num">
                                      <p:cBhvr>
                                        <p:cTn id="8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0-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6"/>
                                        </p:tgtEl>
                                        <p:attrNameLst>
                                          <p:attrName>ppt_w</p:attrName>
                                        </p:attrNameLst>
                                      </p:cBhvr>
                                      <p:tavLst>
                                        <p:tav tm="0">
                                          <p:val>
                                            <p:strVal val="ppt_w"/>
                                          </p:val>
                                        </p:tav>
                                        <p:tav tm="100000">
                                          <p:val>
                                            <p:strVal val="ppt_w"/>
                                          </p:val>
                                        </p:tav>
                                      </p:tavLst>
                                    </p:anim>
                                    <p:anim calcmode="lin" valueType="num">
                                      <p:cBhvr>
                                        <p:cTn id="10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6"/>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strVal val="ppt_w"/>
                                          </p:val>
                                        </p:tav>
                                      </p:tavLst>
                                    </p:anim>
                                    <p:anim calcmode="lin" valueType="num">
                                      <p:cBhvr>
                                        <p:cTn id="1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8"/>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10"/>
                                        </p:tgtEl>
                                        <p:attrNameLst>
                                          <p:attrName>ppt_w</p:attrName>
                                        </p:attrNameLst>
                                      </p:cBhvr>
                                      <p:tavLst>
                                        <p:tav tm="0">
                                          <p:val>
                                            <p:strVal val="ppt_w"/>
                                          </p:val>
                                        </p:tav>
                                        <p:tav tm="100000">
                                          <p:val>
                                            <p:strVal val="ppt_w"/>
                                          </p:val>
                                        </p:tav>
                                      </p:tavLst>
                                    </p:anim>
                                    <p:anim calcmode="lin" valueType="num">
                                      <p:cBhvr>
                                        <p:cTn id="11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10"/>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12"/>
                                        </p:tgtEl>
                                        <p:attrNameLst>
                                          <p:attrName>ppt_w</p:attrName>
                                        </p:attrNameLst>
                                      </p:cBhvr>
                                      <p:tavLst>
                                        <p:tav tm="0">
                                          <p:val>
                                            <p:strVal val="ppt_w"/>
                                          </p:val>
                                        </p:tav>
                                        <p:tav tm="100000">
                                          <p:val>
                                            <p:strVal val="ppt_w"/>
                                          </p:val>
                                        </p:tav>
                                      </p:tavLst>
                                    </p:anim>
                                    <p:anim calcmode="lin" valueType="num">
                                      <p:cBhvr>
                                        <p:cTn id="11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80000"/>
          </a:solidFill>
        </p:spPr>
        <p:txBody>
          <a:bodyPr/>
          <a:lstStyle/>
          <a:p>
            <a:endParaRPr lang="es-ES" dirty="0"/>
          </a:p>
        </p:txBody>
      </p:sp>
      <p:pic>
        <p:nvPicPr>
          <p:cNvPr id="4" name="3 Imagen" descr="197453_maliny-pomarzncze-deser.jpg"/>
          <p:cNvPicPr>
            <a:picLocks noChangeAspect="1"/>
          </p:cNvPicPr>
          <p:nvPr/>
        </p:nvPicPr>
        <p:blipFill>
          <a:blip r:embed="rId2"/>
          <a:stretch>
            <a:fillRect/>
          </a:stretch>
        </p:blipFill>
        <p:spPr>
          <a:xfrm>
            <a:off x="0" y="0"/>
            <a:ext cx="9144000" cy="6858000"/>
          </a:xfrm>
          <a:prstGeom prst="rect">
            <a:avLst/>
          </a:prstGeom>
        </p:spPr>
      </p:pic>
      <p:pic>
        <p:nvPicPr>
          <p:cNvPr id="5" name="4 Imagen" descr="002.png"/>
          <p:cNvPicPr>
            <a:picLocks noChangeAspect="1"/>
          </p:cNvPicPr>
          <p:nvPr/>
        </p:nvPicPr>
        <p:blipFill>
          <a:blip r:embed="rId3"/>
          <a:stretch>
            <a:fillRect/>
          </a:stretch>
        </p:blipFill>
        <p:spPr>
          <a:xfrm>
            <a:off x="44838" y="2314781"/>
            <a:ext cx="1004888" cy="1524000"/>
          </a:xfrm>
          <a:prstGeom prst="rect">
            <a:avLst/>
          </a:prstGeom>
          <a:effectLst>
            <a:reflection blurRad="6350" stA="50000" endA="295" endPos="92000" dist="101600" dir="5400000" sy="-100000" algn="bl" rotWithShape="0"/>
          </a:effectLst>
        </p:spPr>
      </p:pic>
      <p:pic>
        <p:nvPicPr>
          <p:cNvPr id="6" name="5 Imagen" descr="002.png"/>
          <p:cNvPicPr>
            <a:picLocks noChangeAspect="1"/>
          </p:cNvPicPr>
          <p:nvPr/>
        </p:nvPicPr>
        <p:blipFill>
          <a:blip r:embed="rId3"/>
          <a:stretch>
            <a:fillRect/>
          </a:stretch>
        </p:blipFill>
        <p:spPr>
          <a:xfrm>
            <a:off x="928662" y="2357430"/>
            <a:ext cx="1004888" cy="1524000"/>
          </a:xfrm>
          <a:prstGeom prst="rect">
            <a:avLst/>
          </a:prstGeom>
          <a:effectLst>
            <a:reflection blurRad="6350" stA="50000" endA="295" endPos="92000" dist="101600" dir="5400000" sy="-100000" algn="bl" rotWithShape="0"/>
          </a:effectLst>
        </p:spPr>
      </p:pic>
      <p:pic>
        <p:nvPicPr>
          <p:cNvPr id="7" name="6 Imagen" descr="002.png"/>
          <p:cNvPicPr>
            <a:picLocks noChangeAspect="1"/>
          </p:cNvPicPr>
          <p:nvPr/>
        </p:nvPicPr>
        <p:blipFill>
          <a:blip r:embed="rId3"/>
          <a:stretch>
            <a:fillRect/>
          </a:stretch>
        </p:blipFill>
        <p:spPr>
          <a:xfrm>
            <a:off x="1785918" y="2285992"/>
            <a:ext cx="1004888" cy="1524000"/>
          </a:xfrm>
          <a:prstGeom prst="rect">
            <a:avLst/>
          </a:prstGeom>
          <a:effectLst>
            <a:reflection blurRad="6350" stA="50000" endA="295" endPos="92000" dist="101600" dir="5400000" sy="-100000" algn="bl" rotWithShape="0"/>
          </a:effectLst>
        </p:spPr>
      </p:pic>
      <p:pic>
        <p:nvPicPr>
          <p:cNvPr id="8" name="7 Imagen" descr="002.png"/>
          <p:cNvPicPr>
            <a:picLocks noChangeAspect="1"/>
          </p:cNvPicPr>
          <p:nvPr/>
        </p:nvPicPr>
        <p:blipFill>
          <a:blip r:embed="rId3"/>
          <a:stretch>
            <a:fillRect/>
          </a:stretch>
        </p:blipFill>
        <p:spPr>
          <a:xfrm>
            <a:off x="2643174" y="2285992"/>
            <a:ext cx="1004888" cy="1524000"/>
          </a:xfrm>
          <a:prstGeom prst="rect">
            <a:avLst/>
          </a:prstGeom>
          <a:effectLst>
            <a:reflection blurRad="6350" stA="50000" endA="295" endPos="92000" dist="101600" dir="5400000" sy="-100000" algn="bl" rotWithShape="0"/>
          </a:effectLst>
        </p:spPr>
      </p:pic>
      <p:pic>
        <p:nvPicPr>
          <p:cNvPr id="9" name="8 Imagen" descr="002.png"/>
          <p:cNvPicPr>
            <a:picLocks noChangeAspect="1"/>
          </p:cNvPicPr>
          <p:nvPr/>
        </p:nvPicPr>
        <p:blipFill>
          <a:blip r:embed="rId3"/>
          <a:stretch>
            <a:fillRect/>
          </a:stretch>
        </p:blipFill>
        <p:spPr>
          <a:xfrm>
            <a:off x="3571868" y="2285992"/>
            <a:ext cx="1004888" cy="1524000"/>
          </a:xfrm>
          <a:prstGeom prst="rect">
            <a:avLst/>
          </a:prstGeom>
          <a:effectLst>
            <a:reflection blurRad="6350" stA="50000" endA="295" endPos="92000" dist="101600" dir="5400000" sy="-100000" algn="bl" rotWithShape="0"/>
          </a:effectLst>
        </p:spPr>
      </p:pic>
      <p:pic>
        <p:nvPicPr>
          <p:cNvPr id="10" name="9 Imagen" descr="002.png"/>
          <p:cNvPicPr>
            <a:picLocks noChangeAspect="1"/>
          </p:cNvPicPr>
          <p:nvPr/>
        </p:nvPicPr>
        <p:blipFill>
          <a:blip r:embed="rId3"/>
          <a:stretch>
            <a:fillRect/>
          </a:stretch>
        </p:blipFill>
        <p:spPr>
          <a:xfrm>
            <a:off x="4500562" y="2285992"/>
            <a:ext cx="1004888" cy="1524000"/>
          </a:xfrm>
          <a:prstGeom prst="rect">
            <a:avLst/>
          </a:prstGeom>
          <a:effectLst>
            <a:reflection blurRad="6350" stA="50000" endA="295" endPos="92000" dist="101600" dir="5400000" sy="-100000" algn="bl" rotWithShape="0"/>
          </a:effectLst>
        </p:spPr>
      </p:pic>
      <p:pic>
        <p:nvPicPr>
          <p:cNvPr id="11" name="10 Imagen" descr="002.png"/>
          <p:cNvPicPr>
            <a:picLocks noChangeAspect="1"/>
          </p:cNvPicPr>
          <p:nvPr/>
        </p:nvPicPr>
        <p:blipFill>
          <a:blip r:embed="rId3"/>
          <a:stretch>
            <a:fillRect/>
          </a:stretch>
        </p:blipFill>
        <p:spPr>
          <a:xfrm>
            <a:off x="5357818" y="2285992"/>
            <a:ext cx="1004888" cy="1524000"/>
          </a:xfrm>
          <a:prstGeom prst="rect">
            <a:avLst/>
          </a:prstGeom>
          <a:effectLst>
            <a:reflection blurRad="6350" stA="50000" endA="295" endPos="92000" dist="101600" dir="5400000" sy="-100000" algn="bl" rotWithShape="0"/>
          </a:effectLst>
        </p:spPr>
      </p:pic>
      <p:pic>
        <p:nvPicPr>
          <p:cNvPr id="12" name="11 Imagen" descr="002.png"/>
          <p:cNvPicPr>
            <a:picLocks noChangeAspect="1"/>
          </p:cNvPicPr>
          <p:nvPr/>
        </p:nvPicPr>
        <p:blipFill>
          <a:blip r:embed="rId3"/>
          <a:stretch>
            <a:fillRect/>
          </a:stretch>
        </p:blipFill>
        <p:spPr>
          <a:xfrm>
            <a:off x="6286512" y="2285992"/>
            <a:ext cx="1004888" cy="1524000"/>
          </a:xfrm>
          <a:prstGeom prst="rect">
            <a:avLst/>
          </a:prstGeom>
          <a:effectLst>
            <a:reflection blurRad="6350" stA="50000" endA="295" endPos="92000" dist="101600" dir="5400000" sy="-100000" algn="bl" rotWithShape="0"/>
          </a:effectLst>
        </p:spPr>
      </p:pic>
      <p:pic>
        <p:nvPicPr>
          <p:cNvPr id="13" name="12 Imagen" descr="002.png"/>
          <p:cNvPicPr>
            <a:picLocks noChangeAspect="1"/>
          </p:cNvPicPr>
          <p:nvPr/>
        </p:nvPicPr>
        <p:blipFill>
          <a:blip r:embed="rId3"/>
          <a:stretch>
            <a:fillRect/>
          </a:stretch>
        </p:blipFill>
        <p:spPr>
          <a:xfrm>
            <a:off x="7215206" y="2285992"/>
            <a:ext cx="1004888" cy="1524000"/>
          </a:xfrm>
          <a:prstGeom prst="rect">
            <a:avLst/>
          </a:prstGeom>
          <a:effectLst>
            <a:reflection blurRad="6350" stA="50000" endA="295" endPos="92000" dist="101600" dir="5400000" sy="-100000" algn="bl" rotWithShape="0"/>
          </a:effectLst>
        </p:spPr>
      </p:pic>
      <p:pic>
        <p:nvPicPr>
          <p:cNvPr id="14" name="13 Imagen" descr="002.png"/>
          <p:cNvPicPr>
            <a:picLocks noChangeAspect="1"/>
          </p:cNvPicPr>
          <p:nvPr/>
        </p:nvPicPr>
        <p:blipFill>
          <a:blip r:embed="rId3"/>
          <a:stretch>
            <a:fillRect/>
          </a:stretch>
        </p:blipFill>
        <p:spPr>
          <a:xfrm>
            <a:off x="8139112" y="2285992"/>
            <a:ext cx="1004888" cy="1524000"/>
          </a:xfrm>
          <a:prstGeom prst="rect">
            <a:avLst/>
          </a:prstGeom>
          <a:effectLst>
            <a:reflection blurRad="6350" stA="50000" endA="295" endPos="92000" dist="101600" dir="5400000" sy="-100000" algn="bl" rotWithShape="0"/>
          </a:effectLst>
        </p:spPr>
      </p:pic>
      <p:pic>
        <p:nvPicPr>
          <p:cNvPr id="15" name="14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3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11"/>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5" dur="3000" fill="hold"/>
                                        <p:tgtEl>
                                          <p:spTgt spid="12"/>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3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4"/>
                                        </p:tgtEl>
                                        <p:attrNameLst>
                                          <p:attrName>ppt_y</p:attrName>
                                        </p:attrNameLst>
                                      </p:cBhvr>
                                      <p:tavLst>
                                        <p:tav tm="0" fmla="#ppt_y+(sin(-2*pi*(1-$))*-#ppt_x+cos(-2*pi*(1-$))*(1-#ppt_y))*(1-$)">
                                          <p:val>
                                            <p:fltVal val="0"/>
                                          </p:val>
                                        </p:tav>
                                        <p:tav tm="100000">
                                          <p:val>
                                            <p:fltVal val="1"/>
                                          </p:val>
                                        </p:tav>
                                      </p:tavLst>
                                    </p:anim>
                                  </p:childTnLst>
                                </p:cTn>
                              </p:par>
                              <p:par>
                                <p:cTn id="68" presetID="2" presetClass="entr" presetSubtype="8"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1+#ppt_w/2"/>
                                          </p:val>
                                        </p:tav>
                                        <p:tav tm="100000">
                                          <p:val>
                                            <p:strVal val="#ppt_x"/>
                                          </p:val>
                                        </p:tav>
                                      </p:tavLst>
                                    </p:anim>
                                    <p:anim calcmode="lin" valueType="num">
                                      <p:cBhvr additive="base">
                                        <p:cTn id="75" dur="3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3000" fill="hold"/>
                                        <p:tgtEl>
                                          <p:spTgt spid="7"/>
                                        </p:tgtEl>
                                        <p:attrNameLst>
                                          <p:attrName>ppt_x</p:attrName>
                                        </p:attrNameLst>
                                      </p:cBhvr>
                                      <p:tavLst>
                                        <p:tav tm="0">
                                          <p:val>
                                            <p:strVal val="0-#ppt_w/2"/>
                                          </p:val>
                                        </p:tav>
                                        <p:tav tm="100000">
                                          <p:val>
                                            <p:strVal val="#ppt_x"/>
                                          </p:val>
                                        </p:tav>
                                      </p:tavLst>
                                    </p:anim>
                                    <p:anim calcmode="lin" valueType="num">
                                      <p:cBhvr additive="base">
                                        <p:cTn id="79" dur="3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0-#ppt_w/2"/>
                                          </p:val>
                                        </p:tav>
                                        <p:tav tm="100000">
                                          <p:val>
                                            <p:strVal val="#ppt_x"/>
                                          </p:val>
                                        </p:tav>
                                      </p:tavLst>
                                    </p:anim>
                                    <p:anim calcmode="lin" valueType="num">
                                      <p:cBhvr additive="base">
                                        <p:cTn id="87" dur="3000" fill="hold"/>
                                        <p:tgtEl>
                                          <p:spTgt spid="9"/>
                                        </p:tgtEl>
                                        <p:attrNameLst>
                                          <p:attrName>ppt_y</p:attrName>
                                        </p:attrNameLst>
                                      </p:cBhvr>
                                      <p:tavLst>
                                        <p:tav tm="0">
                                          <p:val>
                                            <p:strVal val="#ppt_y"/>
                                          </p:val>
                                        </p:tav>
                                        <p:tav tm="100000">
                                          <p:val>
                                            <p:strVal val="#ppt_y"/>
                                          </p:val>
                                        </p:tav>
                                      </p:tavLst>
                                    </p:anim>
                                  </p:childTnLst>
                                </p:cTn>
                              </p:par>
                              <p:par>
                                <p:cTn id="88" presetID="2" presetClass="entr" presetSubtype="2"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ppt_y"/>
                                          </p:val>
                                        </p:tav>
                                        <p:tav tm="100000">
                                          <p:val>
                                            <p:strVal val="#ppt_y"/>
                                          </p:val>
                                        </p:tav>
                                      </p:tavLst>
                                    </p:anim>
                                  </p:childTnLst>
                                </p:cTn>
                              </p:par>
                              <p:par>
                                <p:cTn id="96" presetID="2" presetClass="entr" presetSubtype="2"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1+#ppt_w/2"/>
                                          </p:val>
                                        </p:tav>
                                        <p:tav tm="100000">
                                          <p:val>
                                            <p:strVal val="#ppt_x"/>
                                          </p:val>
                                        </p:tav>
                                      </p:tavLst>
                                    </p:anim>
                                    <p:anim calcmode="lin" valueType="num">
                                      <p:cBhvr additive="base">
                                        <p:cTn id="99" dur="3000" fill="hold"/>
                                        <p:tgtEl>
                                          <p:spTgt spid="12"/>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0-#ppt_w/2"/>
                                          </p:val>
                                        </p:tav>
                                        <p:tav tm="100000">
                                          <p:val>
                                            <p:strVal val="#ppt_x"/>
                                          </p:val>
                                        </p:tav>
                                      </p:tavLst>
                                    </p:anim>
                                    <p:anim calcmode="lin" valueType="num">
                                      <p:cBhvr additive="base">
                                        <p:cTn id="103" dur="3000" fill="hold"/>
                                        <p:tgtEl>
                                          <p:spTgt spid="13"/>
                                        </p:tgtEl>
                                        <p:attrNameLst>
                                          <p:attrName>ppt_y</p:attrName>
                                        </p:attrNameLst>
                                      </p:cBhvr>
                                      <p:tavLst>
                                        <p:tav tm="0">
                                          <p:val>
                                            <p:strVal val="#ppt_y"/>
                                          </p:val>
                                        </p:tav>
                                        <p:tav tm="100000">
                                          <p:val>
                                            <p:strVal val="#ppt_y"/>
                                          </p:val>
                                        </p:tav>
                                      </p:tavLst>
                                    </p:anim>
                                  </p:childTnLst>
                                </p:cTn>
                              </p:par>
                              <p:par>
                                <p:cTn id="104" presetID="2" presetClass="entr" presetSubtype="2"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1+#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childTnLst>
                          </p:cTn>
                        </p:par>
                        <p:par>
                          <p:cTn id="108" fill="hold">
                            <p:stCondLst>
                              <p:cond delay="3000"/>
                            </p:stCondLst>
                            <p:childTnLst>
                              <p:par>
                                <p:cTn id="109" presetID="2" presetClass="exit" presetSubtype="8" fill="hold" nodeType="afterEffect">
                                  <p:stCondLst>
                                    <p:cond delay="0"/>
                                  </p:stCondLst>
                                  <p:childTnLst>
                                    <p:anim calcmode="lin" valueType="num">
                                      <p:cBhvr additive="base">
                                        <p:cTn id="110" dur="3000"/>
                                        <p:tgtEl>
                                          <p:spTgt spid="5"/>
                                        </p:tgtEl>
                                        <p:attrNameLst>
                                          <p:attrName>ppt_x</p:attrName>
                                        </p:attrNameLst>
                                      </p:cBhvr>
                                      <p:tavLst>
                                        <p:tav tm="0">
                                          <p:val>
                                            <p:strVal val="ppt_x"/>
                                          </p:val>
                                        </p:tav>
                                        <p:tav tm="100000">
                                          <p:val>
                                            <p:strVal val="0-ppt_w/2"/>
                                          </p:val>
                                        </p:tav>
                                      </p:tavLst>
                                    </p:anim>
                                    <p:anim calcmode="lin" valueType="num">
                                      <p:cBhvr additive="base">
                                        <p:cTn id="111" dur="3000"/>
                                        <p:tgtEl>
                                          <p:spTgt spid="5"/>
                                        </p:tgtEl>
                                        <p:attrNameLst>
                                          <p:attrName>ppt_y</p:attrName>
                                        </p:attrNameLst>
                                      </p:cBhvr>
                                      <p:tavLst>
                                        <p:tav tm="0">
                                          <p:val>
                                            <p:strVal val="ppt_y"/>
                                          </p:val>
                                        </p:tav>
                                        <p:tav tm="100000">
                                          <p:val>
                                            <p:strVal val="ppt_y"/>
                                          </p:val>
                                        </p:tav>
                                      </p:tavLst>
                                    </p:anim>
                                    <p:set>
                                      <p:cBhvr>
                                        <p:cTn id="112" dur="1" fill="hold">
                                          <p:stCondLst>
                                            <p:cond delay="2999"/>
                                          </p:stCondLst>
                                        </p:cTn>
                                        <p:tgtEl>
                                          <p:spTgt spid="5"/>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6"/>
                                        </p:tgtEl>
                                        <p:attrNameLst>
                                          <p:attrName>ppt_x</p:attrName>
                                        </p:attrNameLst>
                                      </p:cBhvr>
                                      <p:tavLst>
                                        <p:tav tm="0">
                                          <p:val>
                                            <p:strVal val="ppt_x"/>
                                          </p:val>
                                        </p:tav>
                                        <p:tav tm="100000">
                                          <p:val>
                                            <p:strVal val="1+ppt_w/2"/>
                                          </p:val>
                                        </p:tav>
                                      </p:tavLst>
                                    </p:anim>
                                    <p:anim calcmode="lin" valueType="num">
                                      <p:cBhvr additive="base">
                                        <p:cTn id="115" dur="3000"/>
                                        <p:tgtEl>
                                          <p:spTgt spid="6"/>
                                        </p:tgtEl>
                                        <p:attrNameLst>
                                          <p:attrName>ppt_y</p:attrName>
                                        </p:attrNameLst>
                                      </p:cBhvr>
                                      <p:tavLst>
                                        <p:tav tm="0">
                                          <p:val>
                                            <p:strVal val="ppt_y"/>
                                          </p:val>
                                        </p:tav>
                                        <p:tav tm="100000">
                                          <p:val>
                                            <p:strVal val="ppt_y"/>
                                          </p:val>
                                        </p:tav>
                                      </p:tavLst>
                                    </p:anim>
                                    <p:set>
                                      <p:cBhvr>
                                        <p:cTn id="116" dur="1" fill="hold">
                                          <p:stCondLst>
                                            <p:cond delay="2999"/>
                                          </p:stCondLst>
                                        </p:cTn>
                                        <p:tgtEl>
                                          <p:spTgt spid="6"/>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2"/>
                                        </p:tgtEl>
                                        <p:attrNameLst>
                                          <p:attrName>ppt_x</p:attrName>
                                        </p:attrNameLst>
                                      </p:cBhvr>
                                      <p:tavLst>
                                        <p:tav tm="0">
                                          <p:val>
                                            <p:strVal val="ppt_x"/>
                                          </p:val>
                                        </p:tav>
                                        <p:tav tm="100000">
                                          <p:val>
                                            <p:strVal val="1+ppt_w/2"/>
                                          </p:val>
                                        </p:tav>
                                      </p:tavLst>
                                    </p:anim>
                                    <p:anim calcmode="lin" valueType="num">
                                      <p:cBhvr additive="base">
                                        <p:cTn id="139" dur="3000"/>
                                        <p:tgtEl>
                                          <p:spTgt spid="12"/>
                                        </p:tgtEl>
                                        <p:attrNameLst>
                                          <p:attrName>ppt_y</p:attrName>
                                        </p:attrNameLst>
                                      </p:cBhvr>
                                      <p:tavLst>
                                        <p:tav tm="0">
                                          <p:val>
                                            <p:strVal val="ppt_y"/>
                                          </p:val>
                                        </p:tav>
                                        <p:tav tm="100000">
                                          <p:val>
                                            <p:strVal val="ppt_y"/>
                                          </p:val>
                                        </p:tav>
                                      </p:tavLst>
                                    </p:anim>
                                    <p:set>
                                      <p:cBhvr>
                                        <p:cTn id="140" dur="1" fill="hold">
                                          <p:stCondLst>
                                            <p:cond delay="2999"/>
                                          </p:stCondLst>
                                        </p:cTn>
                                        <p:tgtEl>
                                          <p:spTgt spid="12"/>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3"/>
                                        </p:tgtEl>
                                        <p:attrNameLst>
                                          <p:attrName>ppt_x</p:attrName>
                                        </p:attrNameLst>
                                      </p:cBhvr>
                                      <p:tavLst>
                                        <p:tav tm="0">
                                          <p:val>
                                            <p:strVal val="ppt_x"/>
                                          </p:val>
                                        </p:tav>
                                        <p:tav tm="100000">
                                          <p:val>
                                            <p:strVal val="0-ppt_w/2"/>
                                          </p:val>
                                        </p:tav>
                                      </p:tavLst>
                                    </p:anim>
                                    <p:anim calcmode="lin" valueType="num">
                                      <p:cBhvr additive="base">
                                        <p:cTn id="143" dur="3000"/>
                                        <p:tgtEl>
                                          <p:spTgt spid="13"/>
                                        </p:tgtEl>
                                        <p:attrNameLst>
                                          <p:attrName>ppt_y</p:attrName>
                                        </p:attrNameLst>
                                      </p:cBhvr>
                                      <p:tavLst>
                                        <p:tav tm="0">
                                          <p:val>
                                            <p:strVal val="ppt_y"/>
                                          </p:val>
                                        </p:tav>
                                        <p:tav tm="100000">
                                          <p:val>
                                            <p:strVal val="ppt_y"/>
                                          </p:val>
                                        </p:tav>
                                      </p:tavLst>
                                    </p:anim>
                                    <p:set>
                                      <p:cBhvr>
                                        <p:cTn id="144" dur="1" fill="hold">
                                          <p:stCondLst>
                                            <p:cond delay="2999"/>
                                          </p:stCondLst>
                                        </p:cTn>
                                        <p:tgtEl>
                                          <p:spTgt spid="13"/>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4"/>
                                        </p:tgtEl>
                                        <p:attrNameLst>
                                          <p:attrName>ppt_x</p:attrName>
                                        </p:attrNameLst>
                                      </p:cBhvr>
                                      <p:tavLst>
                                        <p:tav tm="0">
                                          <p:val>
                                            <p:strVal val="ppt_x"/>
                                          </p:val>
                                        </p:tav>
                                        <p:tav tm="100000">
                                          <p:val>
                                            <p:strVal val="1+ppt_w/2"/>
                                          </p:val>
                                        </p:tav>
                                      </p:tavLst>
                                    </p:anim>
                                    <p:anim calcmode="lin" valueType="num">
                                      <p:cBhvr additive="base">
                                        <p:cTn id="147" dur="3000"/>
                                        <p:tgtEl>
                                          <p:spTgt spid="14"/>
                                        </p:tgtEl>
                                        <p:attrNameLst>
                                          <p:attrName>ppt_y</p:attrName>
                                        </p:attrNameLst>
                                      </p:cBhvr>
                                      <p:tavLst>
                                        <p:tav tm="0">
                                          <p:val>
                                            <p:strVal val="ppt_y"/>
                                          </p:val>
                                        </p:tav>
                                        <p:tav tm="100000">
                                          <p:val>
                                            <p:strVal val="ppt_y"/>
                                          </p:val>
                                        </p:tav>
                                      </p:tavLst>
                                    </p:anim>
                                    <p:set>
                                      <p:cBhvr>
                                        <p:cTn id="148" dur="1" fill="hold">
                                          <p:stCondLst>
                                            <p:cond delay="2999"/>
                                          </p:stCondLst>
                                        </p:cTn>
                                        <p:tgtEl>
                                          <p:spTgt spid="14"/>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3643306" y="1428736"/>
            <a:ext cx="2121093"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MANGO</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571736" y="2428868"/>
            <a:ext cx="4286280" cy="120032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Favorece el cuidado de huesos y dientes. Es recomendado en pacientes con problemas cardiovasculares.</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680000">
                  <a:shade val="67500"/>
                  <a:satMod val="115000"/>
                </a:srgbClr>
              </a:gs>
              <a:gs pos="100000">
                <a:srgbClr val="680000">
                  <a:shade val="100000"/>
                  <a:satMod val="115000"/>
                </a:srgbClr>
              </a:gs>
            </a:gsLst>
            <a:lin ang="16200000" scaled="1"/>
            <a:tileRect/>
          </a:gradFill>
        </p:spPr>
        <p:txBody>
          <a:bodyPr/>
          <a:lstStyle/>
          <a:p>
            <a:endParaRPr lang="es-ES" dirty="0"/>
          </a:p>
        </p:txBody>
      </p:sp>
      <p:pic>
        <p:nvPicPr>
          <p:cNvPr id="4" name="3 Imagen" descr="sombrero-de-frutas-10192.jpg"/>
          <p:cNvPicPr>
            <a:picLocks noChangeAspect="1"/>
          </p:cNvPicPr>
          <p:nvPr/>
        </p:nvPicPr>
        <p:blipFill>
          <a:blip r:embed="rId2"/>
          <a:srcRect t="4073"/>
          <a:stretch>
            <a:fillRect/>
          </a:stretch>
        </p:blipFill>
        <p:spPr>
          <a:xfrm>
            <a:off x="0" y="0"/>
            <a:ext cx="9144000" cy="6858000"/>
          </a:xfrm>
          <a:prstGeom prst="rect">
            <a:avLst/>
          </a:prstGeom>
        </p:spPr>
      </p:pic>
      <p:pic>
        <p:nvPicPr>
          <p:cNvPr id="5" name="4 Imagen" descr="u.png"/>
          <p:cNvPicPr>
            <a:picLocks noChangeAspect="1"/>
          </p:cNvPicPr>
          <p:nvPr/>
        </p:nvPicPr>
        <p:blipFill>
          <a:blip r:embed="rId3"/>
          <a:stretch>
            <a:fillRect/>
          </a:stretch>
        </p:blipFill>
        <p:spPr>
          <a:xfrm>
            <a:off x="2571737" y="0"/>
            <a:ext cx="2000263" cy="1768750"/>
          </a:xfrm>
          <a:prstGeom prst="rect">
            <a:avLst/>
          </a:prstGeom>
        </p:spPr>
      </p:pic>
      <p:pic>
        <p:nvPicPr>
          <p:cNvPr id="6" name="5 Imagen" descr="u.png"/>
          <p:cNvPicPr>
            <a:picLocks noChangeAspect="1"/>
          </p:cNvPicPr>
          <p:nvPr/>
        </p:nvPicPr>
        <p:blipFill>
          <a:blip r:embed="rId3"/>
          <a:stretch>
            <a:fillRect/>
          </a:stretch>
        </p:blipFill>
        <p:spPr>
          <a:xfrm flipH="1">
            <a:off x="4357686" y="0"/>
            <a:ext cx="2002086" cy="1785926"/>
          </a:xfrm>
          <a:prstGeom prst="rect">
            <a:avLst/>
          </a:prstGeom>
        </p:spPr>
      </p:pic>
      <p:pic>
        <p:nvPicPr>
          <p:cNvPr id="7" name="6 Imagen" descr="u.png"/>
          <p:cNvPicPr>
            <a:picLocks noChangeAspect="1"/>
          </p:cNvPicPr>
          <p:nvPr/>
        </p:nvPicPr>
        <p:blipFill>
          <a:blip r:embed="rId3"/>
          <a:stretch>
            <a:fillRect/>
          </a:stretch>
        </p:blipFill>
        <p:spPr>
          <a:xfrm>
            <a:off x="2571737" y="1643050"/>
            <a:ext cx="2000263" cy="1768750"/>
          </a:xfrm>
          <a:prstGeom prst="rect">
            <a:avLst/>
          </a:prstGeom>
        </p:spPr>
      </p:pic>
      <p:pic>
        <p:nvPicPr>
          <p:cNvPr id="8" name="7 Imagen" descr="u.png"/>
          <p:cNvPicPr>
            <a:picLocks noChangeAspect="1"/>
          </p:cNvPicPr>
          <p:nvPr/>
        </p:nvPicPr>
        <p:blipFill>
          <a:blip r:embed="rId3"/>
          <a:stretch>
            <a:fillRect/>
          </a:stretch>
        </p:blipFill>
        <p:spPr>
          <a:xfrm flipH="1">
            <a:off x="4357686" y="1643050"/>
            <a:ext cx="2002086" cy="1785926"/>
          </a:xfrm>
          <a:prstGeom prst="rect">
            <a:avLst/>
          </a:prstGeom>
        </p:spPr>
      </p:pic>
      <p:pic>
        <p:nvPicPr>
          <p:cNvPr id="9" name="8 Imagen" descr="u.png"/>
          <p:cNvPicPr>
            <a:picLocks noChangeAspect="1"/>
          </p:cNvPicPr>
          <p:nvPr/>
        </p:nvPicPr>
        <p:blipFill>
          <a:blip r:embed="rId3"/>
          <a:stretch>
            <a:fillRect/>
          </a:stretch>
        </p:blipFill>
        <p:spPr>
          <a:xfrm>
            <a:off x="2643175" y="3429024"/>
            <a:ext cx="2000263" cy="1768750"/>
          </a:xfrm>
          <a:prstGeom prst="rect">
            <a:avLst/>
          </a:prstGeom>
        </p:spPr>
      </p:pic>
      <p:pic>
        <p:nvPicPr>
          <p:cNvPr id="10" name="9 Imagen" descr="u.png"/>
          <p:cNvPicPr>
            <a:picLocks noChangeAspect="1"/>
          </p:cNvPicPr>
          <p:nvPr/>
        </p:nvPicPr>
        <p:blipFill>
          <a:blip r:embed="rId3"/>
          <a:stretch>
            <a:fillRect/>
          </a:stretch>
        </p:blipFill>
        <p:spPr>
          <a:xfrm flipH="1">
            <a:off x="4429124" y="3429024"/>
            <a:ext cx="2002086" cy="1785926"/>
          </a:xfrm>
          <a:prstGeom prst="rect">
            <a:avLst/>
          </a:prstGeom>
        </p:spPr>
      </p:pic>
      <p:pic>
        <p:nvPicPr>
          <p:cNvPr id="11" name="10 Imagen" descr="u.png"/>
          <p:cNvPicPr>
            <a:picLocks noChangeAspect="1"/>
          </p:cNvPicPr>
          <p:nvPr/>
        </p:nvPicPr>
        <p:blipFill>
          <a:blip r:embed="rId3"/>
          <a:stretch>
            <a:fillRect/>
          </a:stretch>
        </p:blipFill>
        <p:spPr>
          <a:xfrm>
            <a:off x="2643175" y="5072074"/>
            <a:ext cx="2000263" cy="1768750"/>
          </a:xfrm>
          <a:prstGeom prst="rect">
            <a:avLst/>
          </a:prstGeom>
        </p:spPr>
      </p:pic>
      <p:pic>
        <p:nvPicPr>
          <p:cNvPr id="12" name="11 Imagen" descr="u.png"/>
          <p:cNvPicPr>
            <a:picLocks noChangeAspect="1"/>
          </p:cNvPicPr>
          <p:nvPr/>
        </p:nvPicPr>
        <p:blipFill>
          <a:blip r:embed="rId3"/>
          <a:stretch>
            <a:fillRect/>
          </a:stretch>
        </p:blipFill>
        <p:spPr>
          <a:xfrm flipH="1">
            <a:off x="4429124" y="5072074"/>
            <a:ext cx="2002086" cy="1785926"/>
          </a:xfrm>
          <a:prstGeom prst="rect">
            <a:avLst/>
          </a:prstGeom>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6000"/>
                            </p:stCondLst>
                            <p:childTnLst>
                              <p:par>
                                <p:cTn id="57" presetID="2" presetClass="exit" presetSubtype="9"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9"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0-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9"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0-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9"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3"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3"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1+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1+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2"/>
                                        </p:tgtEl>
                                        <p:attrNameLst>
                                          <p:attrName>r</p:attrName>
                                        </p:attrNameLst>
                                      </p:cBhvr>
                                    </p:animRot>
                                  </p:childTnLst>
                                </p:cTn>
                              </p:par>
                              <p:par>
                                <p:cTn id="105" presetID="2" presetClass="entr" presetSubtype="4"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0000"/>
              </a:gs>
              <a:gs pos="50000">
                <a:schemeClr val="accent2">
                  <a:lumMod val="50000"/>
                  <a:shade val="67500"/>
                  <a:satMod val="115000"/>
                </a:schemeClr>
              </a:gs>
              <a:gs pos="100000">
                <a:schemeClr val="accent2">
                  <a:lumMod val="50000"/>
                  <a:shade val="100000"/>
                  <a:satMod val="115000"/>
                </a:schemeClr>
              </a:gs>
            </a:gsLst>
            <a:lin ang="16200000" scaled="1"/>
            <a:tileRect/>
          </a:gradFill>
        </p:spPr>
        <p:txBody>
          <a:bodyPr/>
          <a:lstStyle/>
          <a:p>
            <a:endParaRPr lang="es-ES" dirty="0"/>
          </a:p>
        </p:txBody>
      </p:sp>
      <p:pic>
        <p:nvPicPr>
          <p:cNvPr id="4" name="3 Imagen" descr="196445_przekrojony-grejpfrut-listki.jpg"/>
          <p:cNvPicPr>
            <a:picLocks noChangeAspect="1"/>
          </p:cNvPicPr>
          <p:nvPr/>
        </p:nvPicPr>
        <p:blipFill>
          <a:blip r:embed="rId2"/>
          <a:stretch>
            <a:fillRect/>
          </a:stretch>
        </p:blipFill>
        <p:spPr>
          <a:xfrm>
            <a:off x="0" y="0"/>
            <a:ext cx="9144000" cy="6851309"/>
          </a:xfrm>
          <a:prstGeom prst="rect">
            <a:avLst/>
          </a:prstGeom>
        </p:spPr>
      </p:pic>
      <p:pic>
        <p:nvPicPr>
          <p:cNvPr id="5" name="4 Imagen" descr="Drawingj.png"/>
          <p:cNvPicPr>
            <a:picLocks noChangeAspect="1"/>
          </p:cNvPicPr>
          <p:nvPr/>
        </p:nvPicPr>
        <p:blipFill>
          <a:blip r:embed="rId3"/>
          <a:stretch>
            <a:fillRect/>
          </a:stretch>
        </p:blipFill>
        <p:spPr>
          <a:xfrm>
            <a:off x="0" y="2571744"/>
            <a:ext cx="1785882" cy="1809747"/>
          </a:xfrm>
          <a:prstGeom prst="rect">
            <a:avLst/>
          </a:prstGeom>
          <a:effectLst>
            <a:reflection blurRad="6350" stA="50000" endA="295" endPos="92000" dist="101600" dir="5400000" sy="-100000" algn="bl" rotWithShape="0"/>
          </a:effectLst>
        </p:spPr>
      </p:pic>
      <p:pic>
        <p:nvPicPr>
          <p:cNvPr id="7" name="6 Imagen" descr="Drawingj.png"/>
          <p:cNvPicPr>
            <a:picLocks noChangeAspect="1"/>
          </p:cNvPicPr>
          <p:nvPr/>
        </p:nvPicPr>
        <p:blipFill>
          <a:blip r:embed="rId3"/>
          <a:stretch>
            <a:fillRect/>
          </a:stretch>
        </p:blipFill>
        <p:spPr>
          <a:xfrm>
            <a:off x="1857356" y="2571744"/>
            <a:ext cx="1785882" cy="1809747"/>
          </a:xfrm>
          <a:prstGeom prst="rect">
            <a:avLst/>
          </a:prstGeom>
          <a:effectLst>
            <a:reflection blurRad="6350" stA="50000" endA="295" endPos="92000" dist="101600" dir="5400000" sy="-100000" algn="bl" rotWithShape="0"/>
          </a:effectLst>
        </p:spPr>
      </p:pic>
      <p:pic>
        <p:nvPicPr>
          <p:cNvPr id="8" name="7 Imagen" descr="Drawingj.png"/>
          <p:cNvPicPr>
            <a:picLocks noChangeAspect="1"/>
          </p:cNvPicPr>
          <p:nvPr/>
        </p:nvPicPr>
        <p:blipFill>
          <a:blip r:embed="rId3"/>
          <a:stretch>
            <a:fillRect/>
          </a:stretch>
        </p:blipFill>
        <p:spPr>
          <a:xfrm>
            <a:off x="3643306" y="2571744"/>
            <a:ext cx="1785882" cy="1809747"/>
          </a:xfrm>
          <a:prstGeom prst="rect">
            <a:avLst/>
          </a:prstGeom>
          <a:effectLst>
            <a:reflection blurRad="6350" stA="50000" endA="295" endPos="92000" dist="101600" dir="5400000" sy="-100000" algn="bl" rotWithShape="0"/>
          </a:effectLst>
        </p:spPr>
      </p:pic>
      <p:pic>
        <p:nvPicPr>
          <p:cNvPr id="9" name="8 Imagen" descr="Drawingj.png"/>
          <p:cNvPicPr>
            <a:picLocks noChangeAspect="1"/>
          </p:cNvPicPr>
          <p:nvPr/>
        </p:nvPicPr>
        <p:blipFill>
          <a:blip r:embed="rId3"/>
          <a:stretch>
            <a:fillRect/>
          </a:stretch>
        </p:blipFill>
        <p:spPr>
          <a:xfrm>
            <a:off x="5500662" y="2571744"/>
            <a:ext cx="1785882" cy="1809747"/>
          </a:xfrm>
          <a:prstGeom prst="rect">
            <a:avLst/>
          </a:prstGeom>
          <a:effectLst>
            <a:reflection blurRad="6350" stA="50000" endA="295" endPos="92000" dist="101600" dir="5400000" sy="-100000" algn="bl" rotWithShape="0"/>
          </a:effectLst>
        </p:spPr>
      </p:pic>
      <p:pic>
        <p:nvPicPr>
          <p:cNvPr id="10" name="9 Imagen" descr="Drawingj.png"/>
          <p:cNvPicPr>
            <a:picLocks noChangeAspect="1"/>
          </p:cNvPicPr>
          <p:nvPr/>
        </p:nvPicPr>
        <p:blipFill>
          <a:blip r:embed="rId3"/>
          <a:stretch>
            <a:fillRect/>
          </a:stretch>
        </p:blipFill>
        <p:spPr>
          <a:xfrm>
            <a:off x="7358118" y="2571744"/>
            <a:ext cx="1785882" cy="1809747"/>
          </a:xfrm>
          <a:prstGeom prst="rect">
            <a:avLst/>
          </a:prstGeom>
          <a:effectLst>
            <a:reflection blurRad="6350" stA="50000" endA="295" endPos="92000" dist="101600" dir="5400000" sy="-100000" algn="bl" rotWithShape="0"/>
          </a:effectLst>
        </p:spPr>
      </p:pic>
      <p:pic>
        <p:nvPicPr>
          <p:cNvPr id="11" name="10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7"/>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8"/>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9"/>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10"/>
                                        </p:tgtEl>
                                        <p:attrNameLst>
                                          <p:attrName>ppt_y</p:attrName>
                                        </p:attrNameLst>
                                      </p:cBhvr>
                                      <p:tavLst>
                                        <p:tav tm="0" fmla="#ppt_y+(sin(-2*pi*(1-$))*-#ppt_x+cos(-2*pi*(1-$))*(1-#ppt_y))*(1-$)">
                                          <p:val>
                                            <p:fltVal val="0"/>
                                          </p:val>
                                        </p:tav>
                                        <p:tav tm="100000">
                                          <p:val>
                                            <p:fltVal val="1"/>
                                          </p:val>
                                        </p:tav>
                                      </p:tavLst>
                                    </p:anim>
                                  </p:childTnLst>
                                </p:cTn>
                              </p:par>
                              <p:par>
                                <p:cTn id="38" presetID="2" presetClass="entr" presetSubtype="8"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3000" fill="hold"/>
                                        <p:tgtEl>
                                          <p:spTgt spid="5"/>
                                        </p:tgtEl>
                                        <p:attrNameLst>
                                          <p:attrName>ppt_x</p:attrName>
                                        </p:attrNameLst>
                                      </p:cBhvr>
                                      <p:tavLst>
                                        <p:tav tm="0">
                                          <p:val>
                                            <p:strVal val="0-#ppt_w/2"/>
                                          </p:val>
                                        </p:tav>
                                        <p:tav tm="100000">
                                          <p:val>
                                            <p:strVal val="#ppt_x"/>
                                          </p:val>
                                        </p:tav>
                                      </p:tavLst>
                                    </p:anim>
                                    <p:anim calcmode="lin" valueType="num">
                                      <p:cBhvr additive="base">
                                        <p:cTn id="41" dur="3000" fill="hold"/>
                                        <p:tgtEl>
                                          <p:spTgt spid="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3000" fill="hold"/>
                                        <p:tgtEl>
                                          <p:spTgt spid="7"/>
                                        </p:tgtEl>
                                        <p:attrNameLst>
                                          <p:attrName>ppt_x</p:attrName>
                                        </p:attrNameLst>
                                      </p:cBhvr>
                                      <p:tavLst>
                                        <p:tav tm="0">
                                          <p:val>
                                            <p:strVal val="1+#ppt_w/2"/>
                                          </p:val>
                                        </p:tav>
                                        <p:tav tm="100000">
                                          <p:val>
                                            <p:strVal val="#ppt_x"/>
                                          </p:val>
                                        </p:tav>
                                      </p:tavLst>
                                    </p:anim>
                                    <p:anim calcmode="lin" valueType="num">
                                      <p:cBhvr additive="base">
                                        <p:cTn id="45" dur="3000" fill="hold"/>
                                        <p:tgtEl>
                                          <p:spTgt spid="7"/>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3000" fill="hold"/>
                                        <p:tgtEl>
                                          <p:spTgt spid="8"/>
                                        </p:tgtEl>
                                        <p:attrNameLst>
                                          <p:attrName>ppt_x</p:attrName>
                                        </p:attrNameLst>
                                      </p:cBhvr>
                                      <p:tavLst>
                                        <p:tav tm="0">
                                          <p:val>
                                            <p:strVal val="0-#ppt_w/2"/>
                                          </p:val>
                                        </p:tav>
                                        <p:tav tm="100000">
                                          <p:val>
                                            <p:strVal val="#ppt_x"/>
                                          </p:val>
                                        </p:tav>
                                      </p:tavLst>
                                    </p:anim>
                                    <p:anim calcmode="lin" valueType="num">
                                      <p:cBhvr additive="base">
                                        <p:cTn id="49" dur="3000" fill="hold"/>
                                        <p:tgtEl>
                                          <p:spTgt spid="8"/>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1+#ppt_w/2"/>
                                          </p:val>
                                        </p:tav>
                                        <p:tav tm="100000">
                                          <p:val>
                                            <p:strVal val="#ppt_x"/>
                                          </p:val>
                                        </p:tav>
                                      </p:tavLst>
                                    </p:anim>
                                    <p:anim calcmode="lin" valueType="num">
                                      <p:cBhvr additive="base">
                                        <p:cTn id="53" dur="3000" fill="hold"/>
                                        <p:tgtEl>
                                          <p:spTgt spid="9"/>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3000" fill="hold"/>
                                        <p:tgtEl>
                                          <p:spTgt spid="10"/>
                                        </p:tgtEl>
                                        <p:attrNameLst>
                                          <p:attrName>ppt_x</p:attrName>
                                        </p:attrNameLst>
                                      </p:cBhvr>
                                      <p:tavLst>
                                        <p:tav tm="0">
                                          <p:val>
                                            <p:strVal val="0-#ppt_w/2"/>
                                          </p:val>
                                        </p:tav>
                                        <p:tav tm="100000">
                                          <p:val>
                                            <p:strVal val="#ppt_x"/>
                                          </p:val>
                                        </p:tav>
                                      </p:tavLst>
                                    </p:anim>
                                    <p:anim calcmode="lin" valueType="num">
                                      <p:cBhvr additive="base">
                                        <p:cTn id="57" dur="3000" fill="hold"/>
                                        <p:tgtEl>
                                          <p:spTgt spid="10"/>
                                        </p:tgtEl>
                                        <p:attrNameLst>
                                          <p:attrName>ppt_y</p:attrName>
                                        </p:attrNameLst>
                                      </p:cBhvr>
                                      <p:tavLst>
                                        <p:tav tm="0">
                                          <p:val>
                                            <p:strVal val="#ppt_y"/>
                                          </p:val>
                                        </p:tav>
                                        <p:tav tm="100000">
                                          <p:val>
                                            <p:strVal val="#ppt_y"/>
                                          </p:val>
                                        </p:tav>
                                      </p:tavLst>
                                    </p:anim>
                                  </p:childTnLst>
                                </p:cTn>
                              </p:par>
                            </p:childTnLst>
                          </p:cTn>
                        </p:par>
                        <p:par>
                          <p:cTn id="58" fill="hold">
                            <p:stCondLst>
                              <p:cond delay="3000"/>
                            </p:stCondLst>
                            <p:childTnLst>
                              <p:par>
                                <p:cTn id="59" presetID="15" presetClass="exit" presetSubtype="0" fill="hold" nodeType="afterEffect">
                                  <p:stCondLst>
                                    <p:cond delay="0"/>
                                  </p:stCondLst>
                                  <p:childTnLst>
                                    <p:anim calcmode="lin" valueType="num">
                                      <p:cBhvr>
                                        <p:cTn id="60" dur="3000"/>
                                        <p:tgtEl>
                                          <p:spTgt spid="5"/>
                                        </p:tgtEl>
                                        <p:attrNameLst>
                                          <p:attrName>ppt_w</p:attrName>
                                        </p:attrNameLst>
                                      </p:cBhvr>
                                      <p:tavLst>
                                        <p:tav tm="0">
                                          <p:val>
                                            <p:strVal val="ppt_w"/>
                                          </p:val>
                                        </p:tav>
                                        <p:tav tm="100000">
                                          <p:val>
                                            <p:fltVal val="0"/>
                                          </p:val>
                                        </p:tav>
                                      </p:tavLst>
                                    </p:anim>
                                    <p:anim calcmode="lin" valueType="num">
                                      <p:cBhvr>
                                        <p:cTn id="61" dur="3000"/>
                                        <p:tgtEl>
                                          <p:spTgt spid="5"/>
                                        </p:tgtEl>
                                        <p:attrNameLst>
                                          <p:attrName>ppt_h</p:attrName>
                                        </p:attrNameLst>
                                      </p:cBhvr>
                                      <p:tavLst>
                                        <p:tav tm="0">
                                          <p:val>
                                            <p:strVal val="ppt_h"/>
                                          </p:val>
                                        </p:tav>
                                        <p:tav tm="100000">
                                          <p:val>
                                            <p:fltVal val="0"/>
                                          </p:val>
                                        </p:tav>
                                      </p:tavLst>
                                    </p:anim>
                                    <p:anim calcmode="lin" valueType="num">
                                      <p:cBhvr>
                                        <p:cTn id="6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4" dur="1" fill="hold">
                                          <p:stCondLst>
                                            <p:cond delay="2999"/>
                                          </p:stCondLst>
                                        </p:cTn>
                                        <p:tgtEl>
                                          <p:spTgt spid="5"/>
                                        </p:tgtEl>
                                        <p:attrNameLst>
                                          <p:attrName>style.visibility</p:attrName>
                                        </p:attrNameLst>
                                      </p:cBhvr>
                                      <p:to>
                                        <p:strVal val="hidden"/>
                                      </p:to>
                                    </p:set>
                                  </p:childTnLst>
                                </p:cTn>
                              </p:par>
                              <p:par>
                                <p:cTn id="65" presetID="15" presetClass="exit" presetSubtype="0" fill="hold" nodeType="withEffect">
                                  <p:stCondLst>
                                    <p:cond delay="0"/>
                                  </p:stCondLst>
                                  <p:childTnLst>
                                    <p:anim calcmode="lin" valueType="num">
                                      <p:cBhvr>
                                        <p:cTn id="66" dur="3000"/>
                                        <p:tgtEl>
                                          <p:spTgt spid="7"/>
                                        </p:tgtEl>
                                        <p:attrNameLst>
                                          <p:attrName>ppt_w</p:attrName>
                                        </p:attrNameLst>
                                      </p:cBhvr>
                                      <p:tavLst>
                                        <p:tav tm="0">
                                          <p:val>
                                            <p:strVal val="ppt_w"/>
                                          </p:val>
                                        </p:tav>
                                        <p:tav tm="100000">
                                          <p:val>
                                            <p:fltVal val="0"/>
                                          </p:val>
                                        </p:tav>
                                      </p:tavLst>
                                    </p:anim>
                                    <p:anim calcmode="lin" valueType="num">
                                      <p:cBhvr>
                                        <p:cTn id="67" dur="3000"/>
                                        <p:tgtEl>
                                          <p:spTgt spid="7"/>
                                        </p:tgtEl>
                                        <p:attrNameLst>
                                          <p:attrName>ppt_h</p:attrName>
                                        </p:attrNameLst>
                                      </p:cBhvr>
                                      <p:tavLst>
                                        <p:tav tm="0">
                                          <p:val>
                                            <p:strVal val="ppt_h"/>
                                          </p:val>
                                        </p:tav>
                                        <p:tav tm="100000">
                                          <p:val>
                                            <p:fltVal val="0"/>
                                          </p:val>
                                        </p:tav>
                                      </p:tavLst>
                                    </p:anim>
                                    <p:anim calcmode="lin" valueType="num">
                                      <p:cBhvr>
                                        <p:cTn id="68"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9"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0" dur="1" fill="hold">
                                          <p:stCondLst>
                                            <p:cond delay="2999"/>
                                          </p:stCondLst>
                                        </p:cTn>
                                        <p:tgtEl>
                                          <p:spTgt spid="7"/>
                                        </p:tgtEl>
                                        <p:attrNameLst>
                                          <p:attrName>style.visibility</p:attrName>
                                        </p:attrNameLst>
                                      </p:cBhvr>
                                      <p:to>
                                        <p:strVal val="hidden"/>
                                      </p:to>
                                    </p:set>
                                  </p:childTnLst>
                                </p:cTn>
                              </p:par>
                              <p:par>
                                <p:cTn id="71" presetID="15" presetClass="exit" presetSubtype="0" fill="hold" nodeType="withEffect">
                                  <p:stCondLst>
                                    <p:cond delay="0"/>
                                  </p:stCondLst>
                                  <p:childTnLst>
                                    <p:anim calcmode="lin" valueType="num">
                                      <p:cBhvr>
                                        <p:cTn id="72" dur="3000"/>
                                        <p:tgtEl>
                                          <p:spTgt spid="8"/>
                                        </p:tgtEl>
                                        <p:attrNameLst>
                                          <p:attrName>ppt_w</p:attrName>
                                        </p:attrNameLst>
                                      </p:cBhvr>
                                      <p:tavLst>
                                        <p:tav tm="0">
                                          <p:val>
                                            <p:strVal val="ppt_w"/>
                                          </p:val>
                                        </p:tav>
                                        <p:tav tm="100000">
                                          <p:val>
                                            <p:fltVal val="0"/>
                                          </p:val>
                                        </p:tav>
                                      </p:tavLst>
                                    </p:anim>
                                    <p:anim calcmode="lin" valueType="num">
                                      <p:cBhvr>
                                        <p:cTn id="73" dur="3000"/>
                                        <p:tgtEl>
                                          <p:spTgt spid="8"/>
                                        </p:tgtEl>
                                        <p:attrNameLst>
                                          <p:attrName>ppt_h</p:attrName>
                                        </p:attrNameLst>
                                      </p:cBhvr>
                                      <p:tavLst>
                                        <p:tav tm="0">
                                          <p:val>
                                            <p:strVal val="ppt_h"/>
                                          </p:val>
                                        </p:tav>
                                        <p:tav tm="100000">
                                          <p:val>
                                            <p:fltVal val="0"/>
                                          </p:val>
                                        </p:tav>
                                      </p:tavLst>
                                    </p:anim>
                                    <p:anim calcmode="lin" valueType="num">
                                      <p:cBhvr>
                                        <p:cTn id="74"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5"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6" dur="1" fill="hold">
                                          <p:stCondLst>
                                            <p:cond delay="2999"/>
                                          </p:stCondLst>
                                        </p:cTn>
                                        <p:tgtEl>
                                          <p:spTgt spid="8"/>
                                        </p:tgtEl>
                                        <p:attrNameLst>
                                          <p:attrName>style.visibility</p:attrName>
                                        </p:attrNameLst>
                                      </p:cBhvr>
                                      <p:to>
                                        <p:strVal val="hidden"/>
                                      </p:to>
                                    </p:set>
                                  </p:childTnLst>
                                </p:cTn>
                              </p:par>
                              <p:par>
                                <p:cTn id="77" presetID="15" presetClass="exit" presetSubtype="0" fill="hold" nodeType="withEffect">
                                  <p:stCondLst>
                                    <p:cond delay="0"/>
                                  </p:stCondLst>
                                  <p:childTnLst>
                                    <p:anim calcmode="lin" valueType="num">
                                      <p:cBhvr>
                                        <p:cTn id="78" dur="3000"/>
                                        <p:tgtEl>
                                          <p:spTgt spid="9"/>
                                        </p:tgtEl>
                                        <p:attrNameLst>
                                          <p:attrName>ppt_w</p:attrName>
                                        </p:attrNameLst>
                                      </p:cBhvr>
                                      <p:tavLst>
                                        <p:tav tm="0">
                                          <p:val>
                                            <p:strVal val="ppt_w"/>
                                          </p:val>
                                        </p:tav>
                                        <p:tav tm="100000">
                                          <p:val>
                                            <p:fltVal val="0"/>
                                          </p:val>
                                        </p:tav>
                                      </p:tavLst>
                                    </p:anim>
                                    <p:anim calcmode="lin" valueType="num">
                                      <p:cBhvr>
                                        <p:cTn id="79" dur="3000"/>
                                        <p:tgtEl>
                                          <p:spTgt spid="9"/>
                                        </p:tgtEl>
                                        <p:attrNameLst>
                                          <p:attrName>ppt_h</p:attrName>
                                        </p:attrNameLst>
                                      </p:cBhvr>
                                      <p:tavLst>
                                        <p:tav tm="0">
                                          <p:val>
                                            <p:strVal val="ppt_h"/>
                                          </p:val>
                                        </p:tav>
                                        <p:tav tm="100000">
                                          <p:val>
                                            <p:fltVal val="0"/>
                                          </p:val>
                                        </p:tav>
                                      </p:tavLst>
                                    </p:anim>
                                    <p:anim calcmode="lin" valueType="num">
                                      <p:cBhvr>
                                        <p:cTn id="80"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1"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2" dur="1" fill="hold">
                                          <p:stCondLst>
                                            <p:cond delay="2999"/>
                                          </p:stCondLst>
                                        </p:cTn>
                                        <p:tgtEl>
                                          <p:spTgt spid="9"/>
                                        </p:tgtEl>
                                        <p:attrNameLst>
                                          <p:attrName>style.visibility</p:attrName>
                                        </p:attrNameLst>
                                      </p:cBhvr>
                                      <p:to>
                                        <p:strVal val="hidden"/>
                                      </p:to>
                                    </p:set>
                                  </p:childTnLst>
                                </p:cTn>
                              </p:par>
                              <p:par>
                                <p:cTn id="83" presetID="15" presetClass="exit" presetSubtype="0" fill="hold" nodeType="withEffect">
                                  <p:stCondLst>
                                    <p:cond delay="0"/>
                                  </p:stCondLst>
                                  <p:childTnLst>
                                    <p:anim calcmode="lin" valueType="num">
                                      <p:cBhvr>
                                        <p:cTn id="84" dur="3000"/>
                                        <p:tgtEl>
                                          <p:spTgt spid="10"/>
                                        </p:tgtEl>
                                        <p:attrNameLst>
                                          <p:attrName>ppt_w</p:attrName>
                                        </p:attrNameLst>
                                      </p:cBhvr>
                                      <p:tavLst>
                                        <p:tav tm="0">
                                          <p:val>
                                            <p:strVal val="ppt_w"/>
                                          </p:val>
                                        </p:tav>
                                        <p:tav tm="100000">
                                          <p:val>
                                            <p:fltVal val="0"/>
                                          </p:val>
                                        </p:tav>
                                      </p:tavLst>
                                    </p:anim>
                                    <p:anim calcmode="lin" valueType="num">
                                      <p:cBhvr>
                                        <p:cTn id="85" dur="3000"/>
                                        <p:tgtEl>
                                          <p:spTgt spid="10"/>
                                        </p:tgtEl>
                                        <p:attrNameLst>
                                          <p:attrName>ppt_h</p:attrName>
                                        </p:attrNameLst>
                                      </p:cBhvr>
                                      <p:tavLst>
                                        <p:tav tm="0">
                                          <p:val>
                                            <p:strVal val="ppt_h"/>
                                          </p:val>
                                        </p:tav>
                                        <p:tav tm="100000">
                                          <p:val>
                                            <p:fltVal val="0"/>
                                          </p:val>
                                        </p:tav>
                                      </p:tavLst>
                                    </p:anim>
                                    <p:anim calcmode="lin" valueType="num">
                                      <p:cBhvr>
                                        <p:cTn id="86"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7"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0-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ntr" presetSubtype="28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3000" fill="hold"/>
                                        <p:tgtEl>
                                          <p:spTgt spid="4"/>
                                        </p:tgtEl>
                                        <p:attrNameLst>
                                          <p:attrName>ppt_w</p:attrName>
                                        </p:attrNameLst>
                                      </p:cBhvr>
                                      <p:tavLst>
                                        <p:tav tm="0">
                                          <p:val>
                                            <p:strVal val="4/3*#ppt_w"/>
                                          </p:val>
                                        </p:tav>
                                        <p:tav tm="100000">
                                          <p:val>
                                            <p:strVal val="#ppt_w"/>
                                          </p:val>
                                        </p:tav>
                                      </p:tavLst>
                                    </p:anim>
                                    <p:anim calcmode="lin" valueType="num">
                                      <p:cBhvr>
                                        <p:cTn id="112" dur="3000" fill="hold"/>
                                        <p:tgtEl>
                                          <p:spTgt spid="4"/>
                                        </p:tgtEl>
                                        <p:attrNameLst>
                                          <p:attrName>ppt_h</p:attrName>
                                        </p:attrNameLst>
                                      </p:cBhvr>
                                      <p:tavLst>
                                        <p:tav tm="0">
                                          <p:val>
                                            <p:strVal val="4/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3214678" y="1285860"/>
            <a:ext cx="2603277"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MANZANA</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786050" y="2285992"/>
            <a:ext cx="3857652" cy="120032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Es utilizada en dietas para tratar la obesidad, el colesterol alto y los problemas de circulación.</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200175_winogrono-liscie.jpg"/>
          <p:cNvPicPr>
            <a:picLocks noChangeAspect="1"/>
          </p:cNvPicPr>
          <p:nvPr/>
        </p:nvPicPr>
        <p:blipFill>
          <a:blip r:embed="rId2"/>
          <a:stretch>
            <a:fillRect/>
          </a:stretch>
        </p:blipFill>
        <p:spPr>
          <a:xfrm>
            <a:off x="11891" y="0"/>
            <a:ext cx="9132109" cy="6858000"/>
          </a:xfrm>
          <a:prstGeom prst="rect">
            <a:avLst/>
          </a:prstGeom>
        </p:spPr>
      </p:pic>
      <p:pic>
        <p:nvPicPr>
          <p:cNvPr id="5" name="4 Imagen" descr="shape.png"/>
          <p:cNvPicPr>
            <a:picLocks noChangeAspect="1"/>
          </p:cNvPicPr>
          <p:nvPr/>
        </p:nvPicPr>
        <p:blipFill>
          <a:blip r:embed="rId3"/>
          <a:stretch>
            <a:fillRect/>
          </a:stretch>
        </p:blipFill>
        <p:spPr>
          <a:xfrm>
            <a:off x="-357222" y="2500306"/>
            <a:ext cx="2162175" cy="1905000"/>
          </a:xfrm>
          <a:prstGeom prst="rect">
            <a:avLst/>
          </a:prstGeom>
        </p:spPr>
      </p:pic>
      <p:pic>
        <p:nvPicPr>
          <p:cNvPr id="6" name="5 Imagen" descr="shape.png"/>
          <p:cNvPicPr>
            <a:picLocks noChangeAspect="1"/>
          </p:cNvPicPr>
          <p:nvPr/>
        </p:nvPicPr>
        <p:blipFill>
          <a:blip r:embed="rId3"/>
          <a:stretch>
            <a:fillRect/>
          </a:stretch>
        </p:blipFill>
        <p:spPr>
          <a:xfrm>
            <a:off x="1071538" y="2500306"/>
            <a:ext cx="2162175" cy="1905000"/>
          </a:xfrm>
          <a:prstGeom prst="rect">
            <a:avLst/>
          </a:prstGeom>
        </p:spPr>
      </p:pic>
      <p:pic>
        <p:nvPicPr>
          <p:cNvPr id="7" name="6 Imagen" descr="shape.png"/>
          <p:cNvPicPr>
            <a:picLocks noChangeAspect="1"/>
          </p:cNvPicPr>
          <p:nvPr/>
        </p:nvPicPr>
        <p:blipFill>
          <a:blip r:embed="rId3"/>
          <a:stretch>
            <a:fillRect/>
          </a:stretch>
        </p:blipFill>
        <p:spPr>
          <a:xfrm>
            <a:off x="2428860" y="2500306"/>
            <a:ext cx="2162175" cy="1905000"/>
          </a:xfrm>
          <a:prstGeom prst="rect">
            <a:avLst/>
          </a:prstGeom>
        </p:spPr>
      </p:pic>
      <p:pic>
        <p:nvPicPr>
          <p:cNvPr id="8" name="7 Imagen" descr="shape.png"/>
          <p:cNvPicPr>
            <a:picLocks noChangeAspect="1"/>
          </p:cNvPicPr>
          <p:nvPr/>
        </p:nvPicPr>
        <p:blipFill>
          <a:blip r:embed="rId3"/>
          <a:stretch>
            <a:fillRect/>
          </a:stretch>
        </p:blipFill>
        <p:spPr>
          <a:xfrm>
            <a:off x="3857620" y="2500306"/>
            <a:ext cx="2162175" cy="1905000"/>
          </a:xfrm>
          <a:prstGeom prst="rect">
            <a:avLst/>
          </a:prstGeom>
        </p:spPr>
      </p:pic>
      <p:pic>
        <p:nvPicPr>
          <p:cNvPr id="9" name="8 Imagen" descr="shape.png"/>
          <p:cNvPicPr>
            <a:picLocks noChangeAspect="1"/>
          </p:cNvPicPr>
          <p:nvPr/>
        </p:nvPicPr>
        <p:blipFill>
          <a:blip r:embed="rId3"/>
          <a:stretch>
            <a:fillRect/>
          </a:stretch>
        </p:blipFill>
        <p:spPr>
          <a:xfrm>
            <a:off x="5214942" y="2500306"/>
            <a:ext cx="2162175" cy="1905000"/>
          </a:xfrm>
          <a:prstGeom prst="rect">
            <a:avLst/>
          </a:prstGeom>
        </p:spPr>
      </p:pic>
      <p:pic>
        <p:nvPicPr>
          <p:cNvPr id="10" name="9 Imagen" descr="shape.png"/>
          <p:cNvPicPr>
            <a:picLocks noChangeAspect="1"/>
          </p:cNvPicPr>
          <p:nvPr/>
        </p:nvPicPr>
        <p:blipFill>
          <a:blip r:embed="rId3"/>
          <a:stretch>
            <a:fillRect/>
          </a:stretch>
        </p:blipFill>
        <p:spPr>
          <a:xfrm>
            <a:off x="6643702" y="2500306"/>
            <a:ext cx="2162175" cy="1905000"/>
          </a:xfrm>
          <a:prstGeom prst="rect">
            <a:avLst/>
          </a:prstGeom>
        </p:spPr>
      </p:pic>
      <p:pic>
        <p:nvPicPr>
          <p:cNvPr id="11" name="10 Imagen" descr="shape.png"/>
          <p:cNvPicPr>
            <a:picLocks noChangeAspect="1"/>
          </p:cNvPicPr>
          <p:nvPr/>
        </p:nvPicPr>
        <p:blipFill>
          <a:blip r:embed="rId3"/>
          <a:stretch>
            <a:fillRect/>
          </a:stretch>
        </p:blipFill>
        <p:spPr>
          <a:xfrm>
            <a:off x="8001024" y="2500306"/>
            <a:ext cx="2162175" cy="1905000"/>
          </a:xfrm>
          <a:prstGeom prst="rect">
            <a:avLst/>
          </a:prstGeom>
        </p:spPr>
      </p:pic>
      <p:pic>
        <p:nvPicPr>
          <p:cNvPr id="12" name="11 Imagen" descr="B7LJ_7eCAAETwTC.jpg large.jpg"/>
          <p:cNvPicPr>
            <a:picLocks noChangeAspect="1"/>
          </p:cNvPicPr>
          <p:nvPr/>
        </p:nvPicPr>
        <p:blipFill>
          <a:blip r:embed="rId4"/>
          <a:stretch>
            <a:fillRect/>
          </a:stretch>
        </p:blipFill>
        <p:spPr>
          <a:xfrm>
            <a:off x="0" y="0"/>
            <a:ext cx="9786974"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3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11"/>
                                        </p:tgtEl>
                                        <p:attrNameLst>
                                          <p:attrName>ppt_y</p:attrName>
                                        </p:attrNameLst>
                                      </p:cBhvr>
                                      <p:tavLst>
                                        <p:tav tm="0" fmla="#ppt_y+(sin(-2*pi*(1-$))*-#ppt_x+cos(-2*pi*(1-$))*(1-#ppt_y))*(1-$)">
                                          <p:val>
                                            <p:fltVal val="0"/>
                                          </p:val>
                                        </p:tav>
                                        <p:tav tm="100000">
                                          <p:val>
                                            <p:fltVal val="1"/>
                                          </p:val>
                                        </p:tav>
                                      </p:tavLst>
                                    </p:anim>
                                  </p:childTnLst>
                                </p:cTn>
                              </p:par>
                              <p:par>
                                <p:cTn id="50" presetID="2" presetClass="entr" presetSubtype="8"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3000" fill="hold"/>
                                        <p:tgtEl>
                                          <p:spTgt spid="5"/>
                                        </p:tgtEl>
                                        <p:attrNameLst>
                                          <p:attrName>ppt_x</p:attrName>
                                        </p:attrNameLst>
                                      </p:cBhvr>
                                      <p:tavLst>
                                        <p:tav tm="0">
                                          <p:val>
                                            <p:strVal val="0-#ppt_w/2"/>
                                          </p:val>
                                        </p:tav>
                                        <p:tav tm="100000">
                                          <p:val>
                                            <p:strVal val="#ppt_x"/>
                                          </p:val>
                                        </p:tav>
                                      </p:tavLst>
                                    </p:anim>
                                    <p:anim calcmode="lin" valueType="num">
                                      <p:cBhvr additive="base">
                                        <p:cTn id="53" dur="3000" fill="hold"/>
                                        <p:tgtEl>
                                          <p:spTgt spid="5"/>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3000" fill="hold"/>
                                        <p:tgtEl>
                                          <p:spTgt spid="6"/>
                                        </p:tgtEl>
                                        <p:attrNameLst>
                                          <p:attrName>ppt_x</p:attrName>
                                        </p:attrNameLst>
                                      </p:cBhvr>
                                      <p:tavLst>
                                        <p:tav tm="0">
                                          <p:val>
                                            <p:strVal val="1+#ppt_w/2"/>
                                          </p:val>
                                        </p:tav>
                                        <p:tav tm="100000">
                                          <p:val>
                                            <p:strVal val="#ppt_x"/>
                                          </p:val>
                                        </p:tav>
                                      </p:tavLst>
                                    </p:anim>
                                    <p:anim calcmode="lin" valueType="num">
                                      <p:cBhvr additive="base">
                                        <p:cTn id="57" dur="3000" fill="hold"/>
                                        <p:tgtEl>
                                          <p:spTgt spid="6"/>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3000" fill="hold"/>
                                        <p:tgtEl>
                                          <p:spTgt spid="7"/>
                                        </p:tgtEl>
                                        <p:attrNameLst>
                                          <p:attrName>ppt_x</p:attrName>
                                        </p:attrNameLst>
                                      </p:cBhvr>
                                      <p:tavLst>
                                        <p:tav tm="0">
                                          <p:val>
                                            <p:strVal val="0-#ppt_w/2"/>
                                          </p:val>
                                        </p:tav>
                                        <p:tav tm="100000">
                                          <p:val>
                                            <p:strVal val="#ppt_x"/>
                                          </p:val>
                                        </p:tav>
                                      </p:tavLst>
                                    </p:anim>
                                    <p:anim calcmode="lin" valueType="num">
                                      <p:cBhvr additive="base">
                                        <p:cTn id="61" dur="3000" fill="hold"/>
                                        <p:tgtEl>
                                          <p:spTgt spid="7"/>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additive="base">
                                        <p:cTn id="64" dur="3000" fill="hold"/>
                                        <p:tgtEl>
                                          <p:spTgt spid="8"/>
                                        </p:tgtEl>
                                        <p:attrNameLst>
                                          <p:attrName>ppt_x</p:attrName>
                                        </p:attrNameLst>
                                      </p:cBhvr>
                                      <p:tavLst>
                                        <p:tav tm="0">
                                          <p:val>
                                            <p:strVal val="1+#ppt_w/2"/>
                                          </p:val>
                                        </p:tav>
                                        <p:tav tm="100000">
                                          <p:val>
                                            <p:strVal val="#ppt_x"/>
                                          </p:val>
                                        </p:tav>
                                      </p:tavLst>
                                    </p:anim>
                                    <p:anim calcmode="lin" valueType="num">
                                      <p:cBhvr additive="base">
                                        <p:cTn id="65" dur="3000" fill="hold"/>
                                        <p:tgtEl>
                                          <p:spTgt spid="8"/>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3000" fill="hold"/>
                                        <p:tgtEl>
                                          <p:spTgt spid="9"/>
                                        </p:tgtEl>
                                        <p:attrNameLst>
                                          <p:attrName>ppt_x</p:attrName>
                                        </p:attrNameLst>
                                      </p:cBhvr>
                                      <p:tavLst>
                                        <p:tav tm="0">
                                          <p:val>
                                            <p:strVal val="0-#ppt_w/2"/>
                                          </p:val>
                                        </p:tav>
                                        <p:tav tm="100000">
                                          <p:val>
                                            <p:strVal val="#ppt_x"/>
                                          </p:val>
                                        </p:tav>
                                      </p:tavLst>
                                    </p:anim>
                                    <p:anim calcmode="lin" valueType="num">
                                      <p:cBhvr additive="base">
                                        <p:cTn id="69" dur="3000" fill="hold"/>
                                        <p:tgtEl>
                                          <p:spTgt spid="9"/>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3000" fill="hold"/>
                                        <p:tgtEl>
                                          <p:spTgt spid="10"/>
                                        </p:tgtEl>
                                        <p:attrNameLst>
                                          <p:attrName>ppt_x</p:attrName>
                                        </p:attrNameLst>
                                      </p:cBhvr>
                                      <p:tavLst>
                                        <p:tav tm="0">
                                          <p:val>
                                            <p:strVal val="1+#ppt_w/2"/>
                                          </p:val>
                                        </p:tav>
                                        <p:tav tm="100000">
                                          <p:val>
                                            <p:strVal val="#ppt_x"/>
                                          </p:val>
                                        </p:tav>
                                      </p:tavLst>
                                    </p:anim>
                                    <p:anim calcmode="lin" valueType="num">
                                      <p:cBhvr additive="base">
                                        <p:cTn id="73" dur="3000" fill="hold"/>
                                        <p:tgtEl>
                                          <p:spTgt spid="10"/>
                                        </p:tgtEl>
                                        <p:attrNameLst>
                                          <p:attrName>ppt_y</p:attrName>
                                        </p:attrNameLst>
                                      </p:cBhvr>
                                      <p:tavLst>
                                        <p:tav tm="0">
                                          <p:val>
                                            <p:strVal val="#ppt_y"/>
                                          </p:val>
                                        </p:tav>
                                        <p:tav tm="100000">
                                          <p:val>
                                            <p:strVal val="#ppt_y"/>
                                          </p:val>
                                        </p:tav>
                                      </p:tavLst>
                                    </p:anim>
                                  </p:childTnLst>
                                </p:cTn>
                              </p:par>
                              <p:par>
                                <p:cTn id="74" presetID="2" presetClass="entr" presetSubtype="8"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additive="base">
                                        <p:cTn id="76" dur="3000" fill="hold"/>
                                        <p:tgtEl>
                                          <p:spTgt spid="11"/>
                                        </p:tgtEl>
                                        <p:attrNameLst>
                                          <p:attrName>ppt_x</p:attrName>
                                        </p:attrNameLst>
                                      </p:cBhvr>
                                      <p:tavLst>
                                        <p:tav tm="0">
                                          <p:val>
                                            <p:strVal val="0-#ppt_w/2"/>
                                          </p:val>
                                        </p:tav>
                                        <p:tav tm="100000">
                                          <p:val>
                                            <p:strVal val="#ppt_x"/>
                                          </p:val>
                                        </p:tav>
                                      </p:tavLst>
                                    </p:anim>
                                    <p:anim calcmode="lin" valueType="num">
                                      <p:cBhvr additive="base">
                                        <p:cTn id="77" dur="3000" fill="hold"/>
                                        <p:tgtEl>
                                          <p:spTgt spid="11"/>
                                        </p:tgtEl>
                                        <p:attrNameLst>
                                          <p:attrName>ppt_y</p:attrName>
                                        </p:attrNameLst>
                                      </p:cBhvr>
                                      <p:tavLst>
                                        <p:tav tm="0">
                                          <p:val>
                                            <p:strVal val="#ppt_y"/>
                                          </p:val>
                                        </p:tav>
                                        <p:tav tm="100000">
                                          <p:val>
                                            <p:strVal val="#ppt_y"/>
                                          </p:val>
                                        </p:tav>
                                      </p:tavLst>
                                    </p:anim>
                                  </p:childTnLst>
                                </p:cTn>
                              </p:par>
                            </p:childTnLst>
                          </p:cTn>
                        </p:par>
                        <p:par>
                          <p:cTn id="78" fill="hold">
                            <p:stCondLst>
                              <p:cond delay="3000"/>
                            </p:stCondLst>
                            <p:childTnLst>
                              <p:par>
                                <p:cTn id="79" presetID="15" presetClass="exit" presetSubtype="0" fill="hold" nodeType="afterEffect">
                                  <p:stCondLst>
                                    <p:cond delay="0"/>
                                  </p:stCondLst>
                                  <p:childTnLst>
                                    <p:anim calcmode="lin" valueType="num">
                                      <p:cBhvr>
                                        <p:cTn id="80" dur="3000"/>
                                        <p:tgtEl>
                                          <p:spTgt spid="5"/>
                                        </p:tgtEl>
                                        <p:attrNameLst>
                                          <p:attrName>ppt_w</p:attrName>
                                        </p:attrNameLst>
                                      </p:cBhvr>
                                      <p:tavLst>
                                        <p:tav tm="0">
                                          <p:val>
                                            <p:strVal val="ppt_w"/>
                                          </p:val>
                                        </p:tav>
                                        <p:tav tm="100000">
                                          <p:val>
                                            <p:fltVal val="0"/>
                                          </p:val>
                                        </p:tav>
                                      </p:tavLst>
                                    </p:anim>
                                    <p:anim calcmode="lin" valueType="num">
                                      <p:cBhvr>
                                        <p:cTn id="81" dur="3000"/>
                                        <p:tgtEl>
                                          <p:spTgt spid="5"/>
                                        </p:tgtEl>
                                        <p:attrNameLst>
                                          <p:attrName>ppt_h</p:attrName>
                                        </p:attrNameLst>
                                      </p:cBhvr>
                                      <p:tavLst>
                                        <p:tav tm="0">
                                          <p:val>
                                            <p:strVal val="ppt_h"/>
                                          </p:val>
                                        </p:tav>
                                        <p:tav tm="100000">
                                          <p:val>
                                            <p:fltVal val="0"/>
                                          </p:val>
                                        </p:tav>
                                      </p:tavLst>
                                    </p:anim>
                                    <p:anim calcmode="lin" valueType="num">
                                      <p:cBhvr>
                                        <p:cTn id="8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4" dur="1" fill="hold">
                                          <p:stCondLst>
                                            <p:cond delay="2999"/>
                                          </p:stCondLst>
                                        </p:cTn>
                                        <p:tgtEl>
                                          <p:spTgt spid="5"/>
                                        </p:tgtEl>
                                        <p:attrNameLst>
                                          <p:attrName>style.visibility</p:attrName>
                                        </p:attrNameLst>
                                      </p:cBhvr>
                                      <p:to>
                                        <p:strVal val="hidden"/>
                                      </p:to>
                                    </p:set>
                                  </p:childTnLst>
                                </p:cTn>
                              </p:par>
                              <p:par>
                                <p:cTn id="85" presetID="15" presetClass="exit" presetSubtype="0" fill="hold" nodeType="withEffect">
                                  <p:stCondLst>
                                    <p:cond delay="0"/>
                                  </p:stCondLst>
                                  <p:childTnLst>
                                    <p:anim calcmode="lin" valueType="num">
                                      <p:cBhvr>
                                        <p:cTn id="86" dur="3000"/>
                                        <p:tgtEl>
                                          <p:spTgt spid="6"/>
                                        </p:tgtEl>
                                        <p:attrNameLst>
                                          <p:attrName>ppt_w</p:attrName>
                                        </p:attrNameLst>
                                      </p:cBhvr>
                                      <p:tavLst>
                                        <p:tav tm="0">
                                          <p:val>
                                            <p:strVal val="ppt_w"/>
                                          </p:val>
                                        </p:tav>
                                        <p:tav tm="100000">
                                          <p:val>
                                            <p:fltVal val="0"/>
                                          </p:val>
                                        </p:tav>
                                      </p:tavLst>
                                    </p:anim>
                                    <p:anim calcmode="lin" valueType="num">
                                      <p:cBhvr>
                                        <p:cTn id="87" dur="3000"/>
                                        <p:tgtEl>
                                          <p:spTgt spid="6"/>
                                        </p:tgtEl>
                                        <p:attrNameLst>
                                          <p:attrName>ppt_h</p:attrName>
                                        </p:attrNameLst>
                                      </p:cBhvr>
                                      <p:tavLst>
                                        <p:tav tm="0">
                                          <p:val>
                                            <p:strVal val="ppt_h"/>
                                          </p:val>
                                        </p:tav>
                                        <p:tav tm="100000">
                                          <p:val>
                                            <p:fltVal val="0"/>
                                          </p:val>
                                        </p:tav>
                                      </p:tavLst>
                                    </p:anim>
                                    <p:anim calcmode="lin" valueType="num">
                                      <p:cBhvr>
                                        <p:cTn id="88"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9"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0" dur="1" fill="hold">
                                          <p:stCondLst>
                                            <p:cond delay="2999"/>
                                          </p:stCondLst>
                                        </p:cTn>
                                        <p:tgtEl>
                                          <p:spTgt spid="6"/>
                                        </p:tgtEl>
                                        <p:attrNameLst>
                                          <p:attrName>style.visibility</p:attrName>
                                        </p:attrNameLst>
                                      </p:cBhvr>
                                      <p:to>
                                        <p:strVal val="hidden"/>
                                      </p:to>
                                    </p:set>
                                  </p:childTnLst>
                                </p:cTn>
                              </p:par>
                              <p:par>
                                <p:cTn id="91" presetID="15" presetClass="exit" presetSubtype="0" fill="hold" nodeType="withEffect">
                                  <p:stCondLst>
                                    <p:cond delay="0"/>
                                  </p:stCondLst>
                                  <p:childTnLst>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fltVal val="0"/>
                                          </p:val>
                                        </p:tav>
                                      </p:tavLst>
                                    </p:anim>
                                    <p:anim calcmode="lin" valueType="num">
                                      <p:cBhvr>
                                        <p:cTn id="94"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5"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6" dur="1" fill="hold">
                                          <p:stCondLst>
                                            <p:cond delay="2999"/>
                                          </p:stCondLst>
                                        </p:cTn>
                                        <p:tgtEl>
                                          <p:spTgt spid="7"/>
                                        </p:tgtEl>
                                        <p:attrNameLst>
                                          <p:attrName>style.visibility</p:attrName>
                                        </p:attrNameLst>
                                      </p:cBhvr>
                                      <p:to>
                                        <p:strVal val="hidden"/>
                                      </p:to>
                                    </p:set>
                                  </p:childTnLst>
                                </p:cTn>
                              </p:par>
                              <p:par>
                                <p:cTn id="97" presetID="15" presetClass="exit" presetSubtype="0" fill="hold" nodeType="withEffect">
                                  <p:stCondLst>
                                    <p:cond delay="0"/>
                                  </p:stCondLst>
                                  <p:childTnLst>
                                    <p:anim calcmode="lin" valueType="num">
                                      <p:cBhvr>
                                        <p:cTn id="98" dur="3000"/>
                                        <p:tgtEl>
                                          <p:spTgt spid="8"/>
                                        </p:tgtEl>
                                        <p:attrNameLst>
                                          <p:attrName>ppt_w</p:attrName>
                                        </p:attrNameLst>
                                      </p:cBhvr>
                                      <p:tavLst>
                                        <p:tav tm="0">
                                          <p:val>
                                            <p:strVal val="ppt_w"/>
                                          </p:val>
                                        </p:tav>
                                        <p:tav tm="100000">
                                          <p:val>
                                            <p:fltVal val="0"/>
                                          </p:val>
                                        </p:tav>
                                      </p:tavLst>
                                    </p:anim>
                                    <p:anim calcmode="lin" valueType="num">
                                      <p:cBhvr>
                                        <p:cTn id="99" dur="3000"/>
                                        <p:tgtEl>
                                          <p:spTgt spid="8"/>
                                        </p:tgtEl>
                                        <p:attrNameLst>
                                          <p:attrName>ppt_h</p:attrName>
                                        </p:attrNameLst>
                                      </p:cBhvr>
                                      <p:tavLst>
                                        <p:tav tm="0">
                                          <p:val>
                                            <p:strVal val="ppt_h"/>
                                          </p:val>
                                        </p:tav>
                                        <p:tav tm="100000">
                                          <p:val>
                                            <p:fltVal val="0"/>
                                          </p:val>
                                        </p:tav>
                                      </p:tavLst>
                                    </p:anim>
                                    <p:anim calcmode="lin" valueType="num">
                                      <p:cBhvr>
                                        <p:cTn id="100"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1"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2" dur="1" fill="hold">
                                          <p:stCondLst>
                                            <p:cond delay="2999"/>
                                          </p:stCondLst>
                                        </p:cTn>
                                        <p:tgtEl>
                                          <p:spTgt spid="8"/>
                                        </p:tgtEl>
                                        <p:attrNameLst>
                                          <p:attrName>style.visibility</p:attrName>
                                        </p:attrNameLst>
                                      </p:cBhvr>
                                      <p:to>
                                        <p:strVal val="hidden"/>
                                      </p:to>
                                    </p:set>
                                  </p:childTnLst>
                                </p:cTn>
                              </p:par>
                              <p:par>
                                <p:cTn id="103" presetID="15" presetClass="exit" presetSubtype="0" fill="hold" nodeType="withEffect">
                                  <p:stCondLst>
                                    <p:cond delay="0"/>
                                  </p:stCondLst>
                                  <p:childTnLst>
                                    <p:anim calcmode="lin" valueType="num">
                                      <p:cBhvr>
                                        <p:cTn id="104" dur="3000"/>
                                        <p:tgtEl>
                                          <p:spTgt spid="9"/>
                                        </p:tgtEl>
                                        <p:attrNameLst>
                                          <p:attrName>ppt_w</p:attrName>
                                        </p:attrNameLst>
                                      </p:cBhvr>
                                      <p:tavLst>
                                        <p:tav tm="0">
                                          <p:val>
                                            <p:strVal val="ppt_w"/>
                                          </p:val>
                                        </p:tav>
                                        <p:tav tm="100000">
                                          <p:val>
                                            <p:fltVal val="0"/>
                                          </p:val>
                                        </p:tav>
                                      </p:tavLst>
                                    </p:anim>
                                    <p:anim calcmode="lin" valueType="num">
                                      <p:cBhvr>
                                        <p:cTn id="105" dur="3000"/>
                                        <p:tgtEl>
                                          <p:spTgt spid="9"/>
                                        </p:tgtEl>
                                        <p:attrNameLst>
                                          <p:attrName>ppt_h</p:attrName>
                                        </p:attrNameLst>
                                      </p:cBhvr>
                                      <p:tavLst>
                                        <p:tav tm="0">
                                          <p:val>
                                            <p:strVal val="ppt_h"/>
                                          </p:val>
                                        </p:tav>
                                        <p:tav tm="100000">
                                          <p:val>
                                            <p:fltVal val="0"/>
                                          </p:val>
                                        </p:tav>
                                      </p:tavLst>
                                    </p:anim>
                                    <p:anim calcmode="lin" valueType="num">
                                      <p:cBhvr>
                                        <p:cTn id="106"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7"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8" dur="1" fill="hold">
                                          <p:stCondLst>
                                            <p:cond delay="2999"/>
                                          </p:stCondLst>
                                        </p:cTn>
                                        <p:tgtEl>
                                          <p:spTgt spid="9"/>
                                        </p:tgtEl>
                                        <p:attrNameLst>
                                          <p:attrName>style.visibility</p:attrName>
                                        </p:attrNameLst>
                                      </p:cBhvr>
                                      <p:to>
                                        <p:strVal val="hidden"/>
                                      </p:to>
                                    </p:set>
                                  </p:childTnLst>
                                </p:cTn>
                              </p:par>
                              <p:par>
                                <p:cTn id="109" presetID="15" presetClass="exit" presetSubtype="0" fill="hold" nodeType="withEffect">
                                  <p:stCondLst>
                                    <p:cond delay="0"/>
                                  </p:stCondLst>
                                  <p:childTnLst>
                                    <p:anim calcmode="lin" valueType="num">
                                      <p:cBhvr>
                                        <p:cTn id="110" dur="3000"/>
                                        <p:tgtEl>
                                          <p:spTgt spid="10"/>
                                        </p:tgtEl>
                                        <p:attrNameLst>
                                          <p:attrName>ppt_w</p:attrName>
                                        </p:attrNameLst>
                                      </p:cBhvr>
                                      <p:tavLst>
                                        <p:tav tm="0">
                                          <p:val>
                                            <p:strVal val="ppt_w"/>
                                          </p:val>
                                        </p:tav>
                                        <p:tav tm="100000">
                                          <p:val>
                                            <p:fltVal val="0"/>
                                          </p:val>
                                        </p:tav>
                                      </p:tavLst>
                                    </p:anim>
                                    <p:anim calcmode="lin" valueType="num">
                                      <p:cBhvr>
                                        <p:cTn id="111" dur="3000"/>
                                        <p:tgtEl>
                                          <p:spTgt spid="10"/>
                                        </p:tgtEl>
                                        <p:attrNameLst>
                                          <p:attrName>ppt_h</p:attrName>
                                        </p:attrNameLst>
                                      </p:cBhvr>
                                      <p:tavLst>
                                        <p:tav tm="0">
                                          <p:val>
                                            <p:strVal val="ppt_h"/>
                                          </p:val>
                                        </p:tav>
                                        <p:tav tm="100000">
                                          <p:val>
                                            <p:fltVal val="0"/>
                                          </p:val>
                                        </p:tav>
                                      </p:tavLst>
                                    </p:anim>
                                    <p:anim calcmode="lin" valueType="num">
                                      <p:cBhvr>
                                        <p:cTn id="112"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3"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4" dur="1" fill="hold">
                                          <p:stCondLst>
                                            <p:cond delay="2999"/>
                                          </p:stCondLst>
                                        </p:cTn>
                                        <p:tgtEl>
                                          <p:spTgt spid="10"/>
                                        </p:tgtEl>
                                        <p:attrNameLst>
                                          <p:attrName>style.visibility</p:attrName>
                                        </p:attrNameLst>
                                      </p:cBhvr>
                                      <p:to>
                                        <p:strVal val="hidden"/>
                                      </p:to>
                                    </p:set>
                                  </p:childTnLst>
                                </p:cTn>
                              </p:par>
                              <p:par>
                                <p:cTn id="115" presetID="15" presetClass="exit" presetSubtype="0" fill="hold" nodeType="withEffect">
                                  <p:stCondLst>
                                    <p:cond delay="0"/>
                                  </p:stCondLst>
                                  <p:childTnLst>
                                    <p:anim calcmode="lin" valueType="num">
                                      <p:cBhvr>
                                        <p:cTn id="116" dur="3000"/>
                                        <p:tgtEl>
                                          <p:spTgt spid="11"/>
                                        </p:tgtEl>
                                        <p:attrNameLst>
                                          <p:attrName>ppt_w</p:attrName>
                                        </p:attrNameLst>
                                      </p:cBhvr>
                                      <p:tavLst>
                                        <p:tav tm="0">
                                          <p:val>
                                            <p:strVal val="ppt_w"/>
                                          </p:val>
                                        </p:tav>
                                        <p:tav tm="100000">
                                          <p:val>
                                            <p:fltVal val="0"/>
                                          </p:val>
                                        </p:tav>
                                      </p:tavLst>
                                    </p:anim>
                                    <p:anim calcmode="lin" valueType="num">
                                      <p:cBhvr>
                                        <p:cTn id="117" dur="3000"/>
                                        <p:tgtEl>
                                          <p:spTgt spid="11"/>
                                        </p:tgtEl>
                                        <p:attrNameLst>
                                          <p:attrName>ppt_h</p:attrName>
                                        </p:attrNameLst>
                                      </p:cBhvr>
                                      <p:tavLst>
                                        <p:tav tm="0">
                                          <p:val>
                                            <p:strVal val="ppt_h"/>
                                          </p:val>
                                        </p:tav>
                                        <p:tav tm="100000">
                                          <p:val>
                                            <p:fltVal val="0"/>
                                          </p:val>
                                        </p:tav>
                                      </p:tavLst>
                                    </p:anim>
                                    <p:anim calcmode="lin" valueType="num">
                                      <p:cBhvr>
                                        <p:cTn id="118"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9"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6"/>
                                        </p:tgtEl>
                                        <p:attrNameLst>
                                          <p:attrName>ppt_x</p:attrName>
                                        </p:attrNameLst>
                                      </p:cBhvr>
                                      <p:tavLst>
                                        <p:tav tm="0">
                                          <p:val>
                                            <p:strVal val="ppt_x"/>
                                          </p:val>
                                        </p:tav>
                                        <p:tav tm="100000">
                                          <p:val>
                                            <p:strVal val="1+ppt_w/2"/>
                                          </p:val>
                                        </p:tav>
                                      </p:tavLst>
                                    </p:anim>
                                    <p:anim calcmode="lin" valueType="num">
                                      <p:cBhvr additive="base">
                                        <p:cTn id="127" dur="3000"/>
                                        <p:tgtEl>
                                          <p:spTgt spid="6"/>
                                        </p:tgtEl>
                                        <p:attrNameLst>
                                          <p:attrName>ppt_y</p:attrName>
                                        </p:attrNameLst>
                                      </p:cBhvr>
                                      <p:tavLst>
                                        <p:tav tm="0">
                                          <p:val>
                                            <p:strVal val="ppt_y"/>
                                          </p:val>
                                        </p:tav>
                                        <p:tav tm="100000">
                                          <p:val>
                                            <p:strVal val="ppt_y"/>
                                          </p:val>
                                        </p:tav>
                                      </p:tavLst>
                                    </p:anim>
                                    <p:set>
                                      <p:cBhvr>
                                        <p:cTn id="128" dur="1" fill="hold">
                                          <p:stCondLst>
                                            <p:cond delay="2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0-ppt_w/2"/>
                                          </p:val>
                                        </p:tav>
                                      </p:tavLst>
                                    </p:anim>
                                    <p:anim calcmode="lin" valueType="num">
                                      <p:cBhvr additive="base">
                                        <p:cTn id="131" dur="3000"/>
                                        <p:tgtEl>
                                          <p:spTgt spid="7"/>
                                        </p:tgtEl>
                                        <p:attrNameLst>
                                          <p:attrName>ppt_y</p:attrName>
                                        </p:attrNameLst>
                                      </p:cBhvr>
                                      <p:tavLst>
                                        <p:tav tm="0">
                                          <p:val>
                                            <p:strVal val="ppt_y"/>
                                          </p:val>
                                        </p:tav>
                                        <p:tav tm="100000">
                                          <p:val>
                                            <p:strVal val="ppt_y"/>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1+ppt_w/2"/>
                                          </p:val>
                                        </p:tav>
                                      </p:tavLst>
                                    </p:anim>
                                    <p:anim calcmode="lin" valueType="num">
                                      <p:cBhvr additive="base">
                                        <p:cTn id="135" dur="3000"/>
                                        <p:tgtEl>
                                          <p:spTgt spid="8"/>
                                        </p:tgtEl>
                                        <p:attrNameLst>
                                          <p:attrName>ppt_y</p:attrName>
                                        </p:attrNameLst>
                                      </p:cBhvr>
                                      <p:tavLst>
                                        <p:tav tm="0">
                                          <p:val>
                                            <p:strVal val="ppt_y"/>
                                          </p:val>
                                        </p:tav>
                                        <p:tav tm="100000">
                                          <p:val>
                                            <p:strVal val="ppt_y"/>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202482_mandarynki-sok-listki-dzbanek.jpg"/>
          <p:cNvPicPr>
            <a:picLocks noChangeAspect="1"/>
          </p:cNvPicPr>
          <p:nvPr/>
        </p:nvPicPr>
        <p:blipFill>
          <a:blip r:embed="rId2"/>
          <a:stretch>
            <a:fillRect/>
          </a:stretch>
        </p:blipFill>
        <p:spPr>
          <a:xfrm>
            <a:off x="0" y="0"/>
            <a:ext cx="9144000" cy="6858000"/>
          </a:xfrm>
          <a:prstGeom prst="rect">
            <a:avLst/>
          </a:prstGeom>
        </p:spPr>
      </p:pic>
      <p:pic>
        <p:nvPicPr>
          <p:cNvPr id="5" name="4 Imagen" descr="Drawingu7.png"/>
          <p:cNvPicPr>
            <a:picLocks noChangeAspect="1"/>
          </p:cNvPicPr>
          <p:nvPr/>
        </p:nvPicPr>
        <p:blipFill>
          <a:blip r:embed="rId3"/>
          <a:stretch>
            <a:fillRect/>
          </a:stretch>
        </p:blipFill>
        <p:spPr>
          <a:xfrm>
            <a:off x="4143372" y="2143116"/>
            <a:ext cx="3533775" cy="1905000"/>
          </a:xfrm>
          <a:prstGeom prst="rect">
            <a:avLst/>
          </a:prstGeom>
        </p:spPr>
      </p:pic>
      <p:pic>
        <p:nvPicPr>
          <p:cNvPr id="6" name="5 Imagen" descr="Drawingu7.png"/>
          <p:cNvPicPr>
            <a:picLocks noChangeAspect="1"/>
          </p:cNvPicPr>
          <p:nvPr/>
        </p:nvPicPr>
        <p:blipFill>
          <a:blip r:embed="rId3"/>
          <a:stretch>
            <a:fillRect/>
          </a:stretch>
        </p:blipFill>
        <p:spPr>
          <a:xfrm rot="5187244">
            <a:off x="2650622" y="3798850"/>
            <a:ext cx="3533775" cy="1905000"/>
          </a:xfrm>
          <a:prstGeom prst="rect">
            <a:avLst/>
          </a:prstGeom>
        </p:spPr>
      </p:pic>
      <p:pic>
        <p:nvPicPr>
          <p:cNvPr id="7" name="6 Imagen" descr="Drawingu7.png"/>
          <p:cNvPicPr>
            <a:picLocks noChangeAspect="1"/>
          </p:cNvPicPr>
          <p:nvPr/>
        </p:nvPicPr>
        <p:blipFill>
          <a:blip r:embed="rId3"/>
          <a:stretch>
            <a:fillRect/>
          </a:stretch>
        </p:blipFill>
        <p:spPr>
          <a:xfrm rot="17889581">
            <a:off x="3550025" y="1340494"/>
            <a:ext cx="3533775" cy="1905000"/>
          </a:xfrm>
          <a:prstGeom prst="rect">
            <a:avLst/>
          </a:prstGeom>
        </p:spPr>
      </p:pic>
      <p:pic>
        <p:nvPicPr>
          <p:cNvPr id="8" name="7 Imagen" descr="Drawingu7.png"/>
          <p:cNvPicPr>
            <a:picLocks noChangeAspect="1"/>
          </p:cNvPicPr>
          <p:nvPr/>
        </p:nvPicPr>
        <p:blipFill>
          <a:blip r:embed="rId3"/>
          <a:stretch>
            <a:fillRect/>
          </a:stretch>
        </p:blipFill>
        <p:spPr>
          <a:xfrm rot="11887612">
            <a:off x="1572061" y="2035698"/>
            <a:ext cx="3287195" cy="1905000"/>
          </a:xfrm>
          <a:prstGeom prst="rect">
            <a:avLst/>
          </a:prstGeom>
        </p:spPr>
      </p:pic>
      <p:pic>
        <p:nvPicPr>
          <p:cNvPr id="9" name="8 Imagen" descr="Drawingu7.png"/>
          <p:cNvPicPr>
            <a:picLocks noChangeAspect="1"/>
          </p:cNvPicPr>
          <p:nvPr/>
        </p:nvPicPr>
        <p:blipFill>
          <a:blip r:embed="rId3"/>
          <a:stretch>
            <a:fillRect/>
          </a:stretch>
        </p:blipFill>
        <p:spPr>
          <a:xfrm rot="14689784">
            <a:off x="2434282" y="1287037"/>
            <a:ext cx="3287195" cy="1905000"/>
          </a:xfrm>
          <a:prstGeom prst="rect">
            <a:avLst/>
          </a:prstGeom>
        </p:spPr>
      </p:pic>
      <p:pic>
        <p:nvPicPr>
          <p:cNvPr id="10" name="9 Imagen" descr="Drawingu7.png"/>
          <p:cNvPicPr>
            <a:picLocks noChangeAspect="1"/>
          </p:cNvPicPr>
          <p:nvPr/>
        </p:nvPicPr>
        <p:blipFill>
          <a:blip r:embed="rId3"/>
          <a:stretch>
            <a:fillRect/>
          </a:stretch>
        </p:blipFill>
        <p:spPr>
          <a:xfrm rot="8951096">
            <a:off x="1827506" y="2993487"/>
            <a:ext cx="3287195" cy="1905000"/>
          </a:xfrm>
          <a:prstGeom prst="rect">
            <a:avLst/>
          </a:prstGeom>
        </p:spPr>
      </p:pic>
      <p:pic>
        <p:nvPicPr>
          <p:cNvPr id="11" name="10 Imagen" descr="Drawingu7.png"/>
          <p:cNvPicPr>
            <a:picLocks noChangeAspect="1"/>
          </p:cNvPicPr>
          <p:nvPr/>
        </p:nvPicPr>
        <p:blipFill>
          <a:blip r:embed="rId3"/>
          <a:stretch>
            <a:fillRect/>
          </a:stretch>
        </p:blipFill>
        <p:spPr>
          <a:xfrm rot="3113786">
            <a:off x="3977781" y="3286045"/>
            <a:ext cx="3287195" cy="1905000"/>
          </a:xfrm>
          <a:prstGeom prst="rect">
            <a:avLst/>
          </a:prstGeom>
        </p:spPr>
      </p:pic>
      <p:pic>
        <p:nvPicPr>
          <p:cNvPr id="12" name="11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8" presetClass="emph" presetSubtype="0" autoRev="1" fill="hold"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autoRev="1" fill="hold"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11"/>
                                        </p:tgtEl>
                                        <p:attrNameLst>
                                          <p:attrName>r</p:attrName>
                                        </p:attrNameLst>
                                      </p:cBhvr>
                                    </p:animRot>
                                  </p:childTnLst>
                                </p:cTn>
                              </p:par>
                            </p:childTnLst>
                          </p:cTn>
                        </p:par>
                        <p:par>
                          <p:cTn id="64" fill="hold">
                            <p:stCondLst>
                              <p:cond delay="6000"/>
                            </p:stCondLst>
                            <p:childTnLst>
                              <p:par>
                                <p:cTn id="65" presetID="23" presetClass="exit" presetSubtype="544" fill="hold" nodeType="afterEffect">
                                  <p:stCondLst>
                                    <p:cond delay="0"/>
                                  </p:stCondLst>
                                  <p:childTnLst>
                                    <p:anim calcmode="lin" valueType="num">
                                      <p:cBhvr>
                                        <p:cTn id="66" dur="3000"/>
                                        <p:tgtEl>
                                          <p:spTgt spid="5"/>
                                        </p:tgtEl>
                                        <p:attrNameLst>
                                          <p:attrName>ppt_w</p:attrName>
                                        </p:attrNameLst>
                                      </p:cBhvr>
                                      <p:tavLst>
                                        <p:tav tm="0">
                                          <p:val>
                                            <p:strVal val="ppt_w"/>
                                          </p:val>
                                        </p:tav>
                                        <p:tav tm="100000">
                                          <p:val>
                                            <p:fltVal val="0"/>
                                          </p:val>
                                        </p:tav>
                                      </p:tavLst>
                                    </p:anim>
                                    <p:anim calcmode="lin" valueType="num">
                                      <p:cBhvr>
                                        <p:cTn id="67" dur="3000"/>
                                        <p:tgtEl>
                                          <p:spTgt spid="5"/>
                                        </p:tgtEl>
                                        <p:attrNameLst>
                                          <p:attrName>ppt_h</p:attrName>
                                        </p:attrNameLst>
                                      </p:cBhvr>
                                      <p:tavLst>
                                        <p:tav tm="0">
                                          <p:val>
                                            <p:strVal val="ppt_h"/>
                                          </p:val>
                                        </p:tav>
                                        <p:tav tm="100000">
                                          <p:val>
                                            <p:fltVal val="0"/>
                                          </p:val>
                                        </p:tav>
                                      </p:tavLst>
                                    </p:anim>
                                    <p:anim calcmode="lin" valueType="num">
                                      <p:cBhvr>
                                        <p:cTn id="68" dur="3000"/>
                                        <p:tgtEl>
                                          <p:spTgt spid="5"/>
                                        </p:tgtEl>
                                        <p:attrNameLst>
                                          <p:attrName>ppt_x</p:attrName>
                                        </p:attrNameLst>
                                      </p:cBhvr>
                                      <p:tavLst>
                                        <p:tav tm="0">
                                          <p:val>
                                            <p:strVal val="ppt_x"/>
                                          </p:val>
                                        </p:tav>
                                        <p:tav tm="100000">
                                          <p:val>
                                            <p:fltVal val="0.5"/>
                                          </p:val>
                                        </p:tav>
                                      </p:tavLst>
                                    </p:anim>
                                    <p:anim calcmode="lin" valueType="num">
                                      <p:cBhvr>
                                        <p:cTn id="69" dur="3000"/>
                                        <p:tgtEl>
                                          <p:spTgt spid="5"/>
                                        </p:tgtEl>
                                        <p:attrNameLst>
                                          <p:attrName>ppt_y</p:attrName>
                                        </p:attrNameLst>
                                      </p:cBhvr>
                                      <p:tavLst>
                                        <p:tav tm="0">
                                          <p:val>
                                            <p:strVal val="ppt_y"/>
                                          </p:val>
                                        </p:tav>
                                        <p:tav tm="100000">
                                          <p:val>
                                            <p:fltVal val="0.5"/>
                                          </p:val>
                                        </p:tav>
                                      </p:tavLst>
                                    </p:anim>
                                    <p:set>
                                      <p:cBhvr>
                                        <p:cTn id="70" dur="1" fill="hold">
                                          <p:stCondLst>
                                            <p:cond delay="2999"/>
                                          </p:stCondLst>
                                        </p:cTn>
                                        <p:tgtEl>
                                          <p:spTgt spid="5"/>
                                        </p:tgtEl>
                                        <p:attrNameLst>
                                          <p:attrName>style.visibility</p:attrName>
                                        </p:attrNameLst>
                                      </p:cBhvr>
                                      <p:to>
                                        <p:strVal val="hidden"/>
                                      </p:to>
                                    </p:set>
                                  </p:childTnLst>
                                </p:cTn>
                              </p:par>
                              <p:par>
                                <p:cTn id="71" presetID="23" presetClass="exit" presetSubtype="544" fill="hold" nodeType="withEffect">
                                  <p:stCondLst>
                                    <p:cond delay="0"/>
                                  </p:stCondLst>
                                  <p:childTnLst>
                                    <p:anim calcmode="lin" valueType="num">
                                      <p:cBhvr>
                                        <p:cTn id="72" dur="3000"/>
                                        <p:tgtEl>
                                          <p:spTgt spid="6"/>
                                        </p:tgtEl>
                                        <p:attrNameLst>
                                          <p:attrName>ppt_w</p:attrName>
                                        </p:attrNameLst>
                                      </p:cBhvr>
                                      <p:tavLst>
                                        <p:tav tm="0">
                                          <p:val>
                                            <p:strVal val="ppt_w"/>
                                          </p:val>
                                        </p:tav>
                                        <p:tav tm="100000">
                                          <p:val>
                                            <p:fltVal val="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ppt_x</p:attrName>
                                        </p:attrNameLst>
                                      </p:cBhvr>
                                      <p:tavLst>
                                        <p:tav tm="0">
                                          <p:val>
                                            <p:strVal val="ppt_x"/>
                                          </p:val>
                                        </p:tav>
                                        <p:tav tm="100000">
                                          <p:val>
                                            <p:fltVal val="0.5"/>
                                          </p:val>
                                        </p:tav>
                                      </p:tavLst>
                                    </p:anim>
                                    <p:anim calcmode="lin" valueType="num">
                                      <p:cBhvr>
                                        <p:cTn id="75" dur="3000"/>
                                        <p:tgtEl>
                                          <p:spTgt spid="6"/>
                                        </p:tgtEl>
                                        <p:attrNameLst>
                                          <p:attrName>ppt_y</p:attrName>
                                        </p:attrNameLst>
                                      </p:cBhvr>
                                      <p:tavLst>
                                        <p:tav tm="0">
                                          <p:val>
                                            <p:strVal val="ppt_y"/>
                                          </p:val>
                                        </p:tav>
                                        <p:tav tm="100000">
                                          <p:val>
                                            <p:fltVal val="0.5"/>
                                          </p:val>
                                        </p:tav>
                                      </p:tavLst>
                                    </p:anim>
                                    <p:set>
                                      <p:cBhvr>
                                        <p:cTn id="76" dur="1" fill="hold">
                                          <p:stCondLst>
                                            <p:cond delay="2999"/>
                                          </p:stCondLst>
                                        </p:cTn>
                                        <p:tgtEl>
                                          <p:spTgt spid="6"/>
                                        </p:tgtEl>
                                        <p:attrNameLst>
                                          <p:attrName>style.visibility</p:attrName>
                                        </p:attrNameLst>
                                      </p:cBhvr>
                                      <p:to>
                                        <p:strVal val="hidden"/>
                                      </p:to>
                                    </p:set>
                                  </p:childTnLst>
                                </p:cTn>
                              </p:par>
                              <p:par>
                                <p:cTn id="77" presetID="23" presetClass="exit" presetSubtype="544" fill="hold" nodeType="withEffect">
                                  <p:stCondLst>
                                    <p:cond delay="0"/>
                                  </p:stCondLst>
                                  <p:childTnLst>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fltVal val="0"/>
                                          </p:val>
                                        </p:tav>
                                      </p:tavLst>
                                    </p:anim>
                                    <p:anim calcmode="lin" valueType="num">
                                      <p:cBhvr>
                                        <p:cTn id="80" dur="3000"/>
                                        <p:tgtEl>
                                          <p:spTgt spid="7"/>
                                        </p:tgtEl>
                                        <p:attrNameLst>
                                          <p:attrName>ppt_x</p:attrName>
                                        </p:attrNameLst>
                                      </p:cBhvr>
                                      <p:tavLst>
                                        <p:tav tm="0">
                                          <p:val>
                                            <p:strVal val="ppt_x"/>
                                          </p:val>
                                        </p:tav>
                                        <p:tav tm="100000">
                                          <p:val>
                                            <p:fltVal val="0.5"/>
                                          </p:val>
                                        </p:tav>
                                      </p:tavLst>
                                    </p:anim>
                                    <p:anim calcmode="lin" valueType="num">
                                      <p:cBhvr>
                                        <p:cTn id="81" dur="3000"/>
                                        <p:tgtEl>
                                          <p:spTgt spid="7"/>
                                        </p:tgtEl>
                                        <p:attrNameLst>
                                          <p:attrName>ppt_y</p:attrName>
                                        </p:attrNameLst>
                                      </p:cBhvr>
                                      <p:tavLst>
                                        <p:tav tm="0">
                                          <p:val>
                                            <p:strVal val="ppt_y"/>
                                          </p:val>
                                        </p:tav>
                                        <p:tav tm="100000">
                                          <p:val>
                                            <p:fltVal val="0.5"/>
                                          </p:val>
                                        </p:tav>
                                      </p:tavLst>
                                    </p:anim>
                                    <p:set>
                                      <p:cBhvr>
                                        <p:cTn id="82" dur="1" fill="hold">
                                          <p:stCondLst>
                                            <p:cond delay="2999"/>
                                          </p:stCondLst>
                                        </p:cTn>
                                        <p:tgtEl>
                                          <p:spTgt spid="7"/>
                                        </p:tgtEl>
                                        <p:attrNameLst>
                                          <p:attrName>style.visibility</p:attrName>
                                        </p:attrNameLst>
                                      </p:cBhvr>
                                      <p:to>
                                        <p:strVal val="hidden"/>
                                      </p:to>
                                    </p:set>
                                  </p:childTnLst>
                                </p:cTn>
                              </p:par>
                              <p:par>
                                <p:cTn id="83" presetID="23" presetClass="exit" presetSubtype="544" fill="hold" nodeType="withEffect">
                                  <p:stCondLst>
                                    <p:cond delay="0"/>
                                  </p:stCondLst>
                                  <p:childTnLst>
                                    <p:anim calcmode="lin" valueType="num">
                                      <p:cBhvr>
                                        <p:cTn id="84" dur="3000"/>
                                        <p:tgtEl>
                                          <p:spTgt spid="8"/>
                                        </p:tgtEl>
                                        <p:attrNameLst>
                                          <p:attrName>ppt_w</p:attrName>
                                        </p:attrNameLst>
                                      </p:cBhvr>
                                      <p:tavLst>
                                        <p:tav tm="0">
                                          <p:val>
                                            <p:strVal val="ppt_w"/>
                                          </p:val>
                                        </p:tav>
                                        <p:tav tm="100000">
                                          <p:val>
                                            <p:fltVal val="0"/>
                                          </p:val>
                                        </p:tav>
                                      </p:tavLst>
                                    </p:anim>
                                    <p:anim calcmode="lin" valueType="num">
                                      <p:cBhvr>
                                        <p:cTn id="85" dur="3000"/>
                                        <p:tgtEl>
                                          <p:spTgt spid="8"/>
                                        </p:tgtEl>
                                        <p:attrNameLst>
                                          <p:attrName>ppt_h</p:attrName>
                                        </p:attrNameLst>
                                      </p:cBhvr>
                                      <p:tavLst>
                                        <p:tav tm="0">
                                          <p:val>
                                            <p:strVal val="ppt_h"/>
                                          </p:val>
                                        </p:tav>
                                        <p:tav tm="100000">
                                          <p:val>
                                            <p:fltVal val="0"/>
                                          </p:val>
                                        </p:tav>
                                      </p:tavLst>
                                    </p:anim>
                                    <p:anim calcmode="lin" valueType="num">
                                      <p:cBhvr>
                                        <p:cTn id="86" dur="3000"/>
                                        <p:tgtEl>
                                          <p:spTgt spid="8"/>
                                        </p:tgtEl>
                                        <p:attrNameLst>
                                          <p:attrName>ppt_x</p:attrName>
                                        </p:attrNameLst>
                                      </p:cBhvr>
                                      <p:tavLst>
                                        <p:tav tm="0">
                                          <p:val>
                                            <p:strVal val="ppt_x"/>
                                          </p:val>
                                        </p:tav>
                                        <p:tav tm="100000">
                                          <p:val>
                                            <p:fltVal val="0.5"/>
                                          </p:val>
                                        </p:tav>
                                      </p:tavLst>
                                    </p:anim>
                                    <p:anim calcmode="lin" valueType="num">
                                      <p:cBhvr>
                                        <p:cTn id="87" dur="3000"/>
                                        <p:tgtEl>
                                          <p:spTgt spid="8"/>
                                        </p:tgtEl>
                                        <p:attrNameLst>
                                          <p:attrName>ppt_y</p:attrName>
                                        </p:attrNameLst>
                                      </p:cBhvr>
                                      <p:tavLst>
                                        <p:tav tm="0">
                                          <p:val>
                                            <p:strVal val="ppt_y"/>
                                          </p:val>
                                        </p:tav>
                                        <p:tav tm="100000">
                                          <p:val>
                                            <p:fltVal val="0.5"/>
                                          </p:val>
                                        </p:tav>
                                      </p:tavLst>
                                    </p:anim>
                                    <p:set>
                                      <p:cBhvr>
                                        <p:cTn id="88" dur="1" fill="hold">
                                          <p:stCondLst>
                                            <p:cond delay="2999"/>
                                          </p:stCondLst>
                                        </p:cTn>
                                        <p:tgtEl>
                                          <p:spTgt spid="8"/>
                                        </p:tgtEl>
                                        <p:attrNameLst>
                                          <p:attrName>style.visibility</p:attrName>
                                        </p:attrNameLst>
                                      </p:cBhvr>
                                      <p:to>
                                        <p:strVal val="hidden"/>
                                      </p:to>
                                    </p:set>
                                  </p:childTnLst>
                                </p:cTn>
                              </p:par>
                              <p:par>
                                <p:cTn id="89" presetID="23" presetClass="exit" presetSubtype="544" fill="hold" nodeType="withEffect">
                                  <p:stCondLst>
                                    <p:cond delay="0"/>
                                  </p:stCondLst>
                                  <p:childTnLst>
                                    <p:anim calcmode="lin" valueType="num">
                                      <p:cBhvr>
                                        <p:cTn id="90" dur="3000"/>
                                        <p:tgtEl>
                                          <p:spTgt spid="9"/>
                                        </p:tgtEl>
                                        <p:attrNameLst>
                                          <p:attrName>ppt_w</p:attrName>
                                        </p:attrNameLst>
                                      </p:cBhvr>
                                      <p:tavLst>
                                        <p:tav tm="0">
                                          <p:val>
                                            <p:strVal val="ppt_w"/>
                                          </p:val>
                                        </p:tav>
                                        <p:tav tm="100000">
                                          <p:val>
                                            <p:fltVal val="0"/>
                                          </p:val>
                                        </p:tav>
                                      </p:tavLst>
                                    </p:anim>
                                    <p:anim calcmode="lin" valueType="num">
                                      <p:cBhvr>
                                        <p:cTn id="91" dur="3000"/>
                                        <p:tgtEl>
                                          <p:spTgt spid="9"/>
                                        </p:tgtEl>
                                        <p:attrNameLst>
                                          <p:attrName>ppt_h</p:attrName>
                                        </p:attrNameLst>
                                      </p:cBhvr>
                                      <p:tavLst>
                                        <p:tav tm="0">
                                          <p:val>
                                            <p:strVal val="ppt_h"/>
                                          </p:val>
                                        </p:tav>
                                        <p:tav tm="100000">
                                          <p:val>
                                            <p:fltVal val="0"/>
                                          </p:val>
                                        </p:tav>
                                      </p:tavLst>
                                    </p:anim>
                                    <p:anim calcmode="lin" valueType="num">
                                      <p:cBhvr>
                                        <p:cTn id="92" dur="3000"/>
                                        <p:tgtEl>
                                          <p:spTgt spid="9"/>
                                        </p:tgtEl>
                                        <p:attrNameLst>
                                          <p:attrName>ppt_x</p:attrName>
                                        </p:attrNameLst>
                                      </p:cBhvr>
                                      <p:tavLst>
                                        <p:tav tm="0">
                                          <p:val>
                                            <p:strVal val="ppt_x"/>
                                          </p:val>
                                        </p:tav>
                                        <p:tav tm="100000">
                                          <p:val>
                                            <p:fltVal val="0.5"/>
                                          </p:val>
                                        </p:tav>
                                      </p:tavLst>
                                    </p:anim>
                                    <p:anim calcmode="lin" valueType="num">
                                      <p:cBhvr>
                                        <p:cTn id="93" dur="3000"/>
                                        <p:tgtEl>
                                          <p:spTgt spid="9"/>
                                        </p:tgtEl>
                                        <p:attrNameLst>
                                          <p:attrName>ppt_y</p:attrName>
                                        </p:attrNameLst>
                                      </p:cBhvr>
                                      <p:tavLst>
                                        <p:tav tm="0">
                                          <p:val>
                                            <p:strVal val="ppt_y"/>
                                          </p:val>
                                        </p:tav>
                                        <p:tav tm="100000">
                                          <p:val>
                                            <p:fltVal val="0.5"/>
                                          </p:val>
                                        </p:tav>
                                      </p:tavLst>
                                    </p:anim>
                                    <p:set>
                                      <p:cBhvr>
                                        <p:cTn id="94" dur="1" fill="hold">
                                          <p:stCondLst>
                                            <p:cond delay="2999"/>
                                          </p:stCondLst>
                                        </p:cTn>
                                        <p:tgtEl>
                                          <p:spTgt spid="9"/>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3000"/>
                                        <p:tgtEl>
                                          <p:spTgt spid="10"/>
                                        </p:tgtEl>
                                        <p:attrNameLst>
                                          <p:attrName>ppt_w</p:attrName>
                                        </p:attrNameLst>
                                      </p:cBhvr>
                                      <p:tavLst>
                                        <p:tav tm="0">
                                          <p:val>
                                            <p:strVal val="ppt_w"/>
                                          </p:val>
                                        </p:tav>
                                        <p:tav tm="100000">
                                          <p:val>
                                            <p:fltVal val="0"/>
                                          </p:val>
                                        </p:tav>
                                      </p:tavLst>
                                    </p:anim>
                                    <p:anim calcmode="lin" valueType="num">
                                      <p:cBhvr>
                                        <p:cTn id="97" dur="3000"/>
                                        <p:tgtEl>
                                          <p:spTgt spid="10"/>
                                        </p:tgtEl>
                                        <p:attrNameLst>
                                          <p:attrName>ppt_h</p:attrName>
                                        </p:attrNameLst>
                                      </p:cBhvr>
                                      <p:tavLst>
                                        <p:tav tm="0">
                                          <p:val>
                                            <p:strVal val="ppt_h"/>
                                          </p:val>
                                        </p:tav>
                                        <p:tav tm="100000">
                                          <p:val>
                                            <p:fltVal val="0"/>
                                          </p:val>
                                        </p:tav>
                                      </p:tavLst>
                                    </p:anim>
                                    <p:anim calcmode="lin" valueType="num">
                                      <p:cBhvr>
                                        <p:cTn id="98" dur="3000"/>
                                        <p:tgtEl>
                                          <p:spTgt spid="10"/>
                                        </p:tgtEl>
                                        <p:attrNameLst>
                                          <p:attrName>ppt_x</p:attrName>
                                        </p:attrNameLst>
                                      </p:cBhvr>
                                      <p:tavLst>
                                        <p:tav tm="0">
                                          <p:val>
                                            <p:strVal val="ppt_x"/>
                                          </p:val>
                                        </p:tav>
                                        <p:tav tm="100000">
                                          <p:val>
                                            <p:fltVal val="0.5"/>
                                          </p:val>
                                        </p:tav>
                                      </p:tavLst>
                                    </p:anim>
                                    <p:anim calcmode="lin" valueType="num">
                                      <p:cBhvr>
                                        <p:cTn id="99" dur="3000"/>
                                        <p:tgtEl>
                                          <p:spTgt spid="10"/>
                                        </p:tgtEl>
                                        <p:attrNameLst>
                                          <p:attrName>ppt_y</p:attrName>
                                        </p:attrNameLst>
                                      </p:cBhvr>
                                      <p:tavLst>
                                        <p:tav tm="0">
                                          <p:val>
                                            <p:strVal val="ppt_y"/>
                                          </p:val>
                                        </p:tav>
                                        <p:tav tm="100000">
                                          <p:val>
                                            <p:fltVal val="0.5"/>
                                          </p:val>
                                        </p:tav>
                                      </p:tavLst>
                                    </p:anim>
                                    <p:set>
                                      <p:cBhvr>
                                        <p:cTn id="100" dur="1" fill="hold">
                                          <p:stCondLst>
                                            <p:cond delay="2999"/>
                                          </p:stCondLst>
                                        </p:cTn>
                                        <p:tgtEl>
                                          <p:spTgt spid="10"/>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3000"/>
                                        <p:tgtEl>
                                          <p:spTgt spid="11"/>
                                        </p:tgtEl>
                                        <p:attrNameLst>
                                          <p:attrName>ppt_w</p:attrName>
                                        </p:attrNameLst>
                                      </p:cBhvr>
                                      <p:tavLst>
                                        <p:tav tm="0">
                                          <p:val>
                                            <p:strVal val="ppt_w"/>
                                          </p:val>
                                        </p:tav>
                                        <p:tav tm="100000">
                                          <p:val>
                                            <p:fltVal val="0"/>
                                          </p:val>
                                        </p:tav>
                                      </p:tavLst>
                                    </p:anim>
                                    <p:anim calcmode="lin" valueType="num">
                                      <p:cBhvr>
                                        <p:cTn id="103" dur="3000"/>
                                        <p:tgtEl>
                                          <p:spTgt spid="11"/>
                                        </p:tgtEl>
                                        <p:attrNameLst>
                                          <p:attrName>ppt_h</p:attrName>
                                        </p:attrNameLst>
                                      </p:cBhvr>
                                      <p:tavLst>
                                        <p:tav tm="0">
                                          <p:val>
                                            <p:strVal val="ppt_h"/>
                                          </p:val>
                                        </p:tav>
                                        <p:tav tm="100000">
                                          <p:val>
                                            <p:fltVal val="0"/>
                                          </p:val>
                                        </p:tav>
                                      </p:tavLst>
                                    </p:anim>
                                    <p:anim calcmode="lin" valueType="num">
                                      <p:cBhvr>
                                        <p:cTn id="104" dur="3000"/>
                                        <p:tgtEl>
                                          <p:spTgt spid="11"/>
                                        </p:tgtEl>
                                        <p:attrNameLst>
                                          <p:attrName>ppt_x</p:attrName>
                                        </p:attrNameLst>
                                      </p:cBhvr>
                                      <p:tavLst>
                                        <p:tav tm="0">
                                          <p:val>
                                            <p:strVal val="ppt_x"/>
                                          </p:val>
                                        </p:tav>
                                        <p:tav tm="100000">
                                          <p:val>
                                            <p:fltVal val="0.5"/>
                                          </p:val>
                                        </p:tav>
                                      </p:tavLst>
                                    </p:anim>
                                    <p:anim calcmode="lin" valueType="num">
                                      <p:cBhvr>
                                        <p:cTn id="105" dur="3000"/>
                                        <p:tgtEl>
                                          <p:spTgt spid="11"/>
                                        </p:tgtEl>
                                        <p:attrNameLst>
                                          <p:attrName>ppt_y</p:attrName>
                                        </p:attrNameLst>
                                      </p:cBhvr>
                                      <p:tavLst>
                                        <p:tav tm="0">
                                          <p:val>
                                            <p:strVal val="ppt_y"/>
                                          </p:val>
                                        </p:tav>
                                        <p:tav tm="100000">
                                          <p:val>
                                            <p:fltVal val="0.5"/>
                                          </p:val>
                                        </p:tav>
                                      </p:tavLst>
                                    </p:anim>
                                    <p:set>
                                      <p:cBhvr>
                                        <p:cTn id="106" dur="1" fill="hold">
                                          <p:stCondLst>
                                            <p:cond delay="2999"/>
                                          </p:stCondLst>
                                        </p:cTn>
                                        <p:tgtEl>
                                          <p:spTgt spid="11"/>
                                        </p:tgtEl>
                                        <p:attrNameLst>
                                          <p:attrName>style.visibility</p:attrName>
                                        </p:attrNameLst>
                                      </p:cBhvr>
                                      <p:to>
                                        <p:strVal val="hidden"/>
                                      </p:to>
                                    </p:set>
                                  </p:childTnLst>
                                </p:cTn>
                              </p:par>
                              <p:par>
                                <p:cTn id="107" presetID="8" presetClass="emph" presetSubtype="0" autoRev="1" fill="hold" nodeType="withEffect">
                                  <p:stCondLst>
                                    <p:cond delay="0"/>
                                  </p:stCondLst>
                                  <p:childTnLst>
                                    <p:animRot by="-21600000">
                                      <p:cBhvr>
                                        <p:cTn id="108" dur="3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7"/>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8"/>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9"/>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1"/>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sp>
        <p:nvSpPr>
          <p:cNvPr id="3" name="2 CuadroTexto"/>
          <p:cNvSpPr txBox="1"/>
          <p:nvPr/>
        </p:nvSpPr>
        <p:spPr>
          <a:xfrm>
            <a:off x="3286116" y="1428736"/>
            <a:ext cx="2641236"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PLÁTANO</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500298" y="2571744"/>
            <a:ext cx="4500594" cy="120032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Contiene grandes cantidades de potasio, para los calambres. Ayuda a combatir el asma, la depresión y el estrés</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80000"/>
          </a:solidFill>
        </p:spPr>
        <p:txBody>
          <a:bodyPr/>
          <a:lstStyle/>
          <a:p>
            <a:endParaRPr lang="es-ES" dirty="0"/>
          </a:p>
        </p:txBody>
      </p:sp>
      <p:pic>
        <p:nvPicPr>
          <p:cNvPr id="4" name="3 Imagen" descr="202081_wisnie-koszyk.jpg"/>
          <p:cNvPicPr>
            <a:picLocks noChangeAspect="1"/>
          </p:cNvPicPr>
          <p:nvPr/>
        </p:nvPicPr>
        <p:blipFill>
          <a:blip r:embed="rId2"/>
          <a:stretch>
            <a:fillRect/>
          </a:stretch>
        </p:blipFill>
        <p:spPr>
          <a:xfrm>
            <a:off x="0" y="6691"/>
            <a:ext cx="9144000" cy="6851309"/>
          </a:xfrm>
          <a:prstGeom prst="rect">
            <a:avLst/>
          </a:prstGeom>
        </p:spPr>
      </p:pic>
      <p:pic>
        <p:nvPicPr>
          <p:cNvPr id="5" name="4 Imagen" descr="Drawing4.png"/>
          <p:cNvPicPr>
            <a:picLocks noChangeAspect="1"/>
          </p:cNvPicPr>
          <p:nvPr/>
        </p:nvPicPr>
        <p:blipFill>
          <a:blip r:embed="rId3" cstate="print">
            <a:lum bright="-10000" contrast="40000"/>
          </a:blip>
          <a:stretch>
            <a:fillRect/>
          </a:stretch>
        </p:blipFill>
        <p:spPr>
          <a:xfrm>
            <a:off x="3357554" y="0"/>
            <a:ext cx="1214422" cy="1214422"/>
          </a:xfrm>
          <a:prstGeom prst="rect">
            <a:avLst/>
          </a:prstGeom>
        </p:spPr>
      </p:pic>
      <p:pic>
        <p:nvPicPr>
          <p:cNvPr id="6" name="5 Imagen" descr="Drawing4.png"/>
          <p:cNvPicPr>
            <a:picLocks noChangeAspect="1"/>
          </p:cNvPicPr>
          <p:nvPr/>
        </p:nvPicPr>
        <p:blipFill>
          <a:blip r:embed="rId3" cstate="print">
            <a:lum bright="-10000" contrast="40000"/>
          </a:blip>
          <a:stretch>
            <a:fillRect/>
          </a:stretch>
        </p:blipFill>
        <p:spPr>
          <a:xfrm>
            <a:off x="3357554" y="1142984"/>
            <a:ext cx="1214422" cy="1214422"/>
          </a:xfrm>
          <a:prstGeom prst="rect">
            <a:avLst/>
          </a:prstGeom>
        </p:spPr>
      </p:pic>
      <p:pic>
        <p:nvPicPr>
          <p:cNvPr id="7" name="6 Imagen" descr="Drawing4.png"/>
          <p:cNvPicPr>
            <a:picLocks noChangeAspect="1"/>
          </p:cNvPicPr>
          <p:nvPr/>
        </p:nvPicPr>
        <p:blipFill>
          <a:blip r:embed="rId3" cstate="print">
            <a:lum bright="-10000" contrast="40000"/>
          </a:blip>
          <a:stretch>
            <a:fillRect/>
          </a:stretch>
        </p:blipFill>
        <p:spPr>
          <a:xfrm>
            <a:off x="3286116" y="2285992"/>
            <a:ext cx="1214422" cy="1214422"/>
          </a:xfrm>
          <a:prstGeom prst="rect">
            <a:avLst/>
          </a:prstGeom>
        </p:spPr>
      </p:pic>
      <p:pic>
        <p:nvPicPr>
          <p:cNvPr id="8" name="7 Imagen" descr="Drawing4.png"/>
          <p:cNvPicPr>
            <a:picLocks noChangeAspect="1"/>
          </p:cNvPicPr>
          <p:nvPr/>
        </p:nvPicPr>
        <p:blipFill>
          <a:blip r:embed="rId3" cstate="print">
            <a:lum bright="-10000" contrast="40000"/>
          </a:blip>
          <a:stretch>
            <a:fillRect/>
          </a:stretch>
        </p:blipFill>
        <p:spPr>
          <a:xfrm>
            <a:off x="3286116" y="3429000"/>
            <a:ext cx="1214422" cy="1214422"/>
          </a:xfrm>
          <a:prstGeom prst="rect">
            <a:avLst/>
          </a:prstGeom>
        </p:spPr>
      </p:pic>
      <p:pic>
        <p:nvPicPr>
          <p:cNvPr id="9" name="8 Imagen" descr="Drawing4.png"/>
          <p:cNvPicPr>
            <a:picLocks noChangeAspect="1"/>
          </p:cNvPicPr>
          <p:nvPr/>
        </p:nvPicPr>
        <p:blipFill>
          <a:blip r:embed="rId3" cstate="print">
            <a:lum bright="-10000" contrast="40000"/>
          </a:blip>
          <a:stretch>
            <a:fillRect/>
          </a:stretch>
        </p:blipFill>
        <p:spPr>
          <a:xfrm>
            <a:off x="3286116" y="4572008"/>
            <a:ext cx="1214422" cy="1214422"/>
          </a:xfrm>
          <a:prstGeom prst="rect">
            <a:avLst/>
          </a:prstGeom>
        </p:spPr>
      </p:pic>
      <p:pic>
        <p:nvPicPr>
          <p:cNvPr id="10" name="9 Imagen" descr="Drawing4.png"/>
          <p:cNvPicPr>
            <a:picLocks noChangeAspect="1"/>
          </p:cNvPicPr>
          <p:nvPr/>
        </p:nvPicPr>
        <p:blipFill>
          <a:blip r:embed="rId3" cstate="print">
            <a:lum bright="-10000" contrast="40000"/>
          </a:blip>
          <a:stretch>
            <a:fillRect/>
          </a:stretch>
        </p:blipFill>
        <p:spPr>
          <a:xfrm>
            <a:off x="3286116" y="5643578"/>
            <a:ext cx="1214422" cy="1214422"/>
          </a:xfrm>
          <a:prstGeom prst="rect">
            <a:avLst/>
          </a:prstGeom>
        </p:spPr>
      </p:pic>
      <p:pic>
        <p:nvPicPr>
          <p:cNvPr id="11" name="10 Imagen" descr="Drawing4.png"/>
          <p:cNvPicPr>
            <a:picLocks noChangeAspect="1"/>
          </p:cNvPicPr>
          <p:nvPr/>
        </p:nvPicPr>
        <p:blipFill>
          <a:blip r:embed="rId3" cstate="print">
            <a:lum bright="-10000" contrast="40000"/>
          </a:blip>
          <a:stretch>
            <a:fillRect/>
          </a:stretch>
        </p:blipFill>
        <p:spPr>
          <a:xfrm>
            <a:off x="4429124" y="0"/>
            <a:ext cx="1214422" cy="1214422"/>
          </a:xfrm>
          <a:prstGeom prst="rect">
            <a:avLst/>
          </a:prstGeom>
        </p:spPr>
      </p:pic>
      <p:pic>
        <p:nvPicPr>
          <p:cNvPr id="12" name="11 Imagen" descr="Drawing4.png"/>
          <p:cNvPicPr>
            <a:picLocks noChangeAspect="1"/>
          </p:cNvPicPr>
          <p:nvPr/>
        </p:nvPicPr>
        <p:blipFill>
          <a:blip r:embed="rId3" cstate="print">
            <a:lum bright="-10000" contrast="40000"/>
          </a:blip>
          <a:stretch>
            <a:fillRect/>
          </a:stretch>
        </p:blipFill>
        <p:spPr>
          <a:xfrm>
            <a:off x="4429124" y="1142984"/>
            <a:ext cx="1214422" cy="1214422"/>
          </a:xfrm>
          <a:prstGeom prst="rect">
            <a:avLst/>
          </a:prstGeom>
        </p:spPr>
      </p:pic>
      <p:pic>
        <p:nvPicPr>
          <p:cNvPr id="13" name="12 Imagen" descr="Drawing4.png"/>
          <p:cNvPicPr>
            <a:picLocks noChangeAspect="1"/>
          </p:cNvPicPr>
          <p:nvPr/>
        </p:nvPicPr>
        <p:blipFill>
          <a:blip r:embed="rId3" cstate="print">
            <a:lum bright="-10000" contrast="40000"/>
          </a:blip>
          <a:stretch>
            <a:fillRect/>
          </a:stretch>
        </p:blipFill>
        <p:spPr>
          <a:xfrm>
            <a:off x="4357686" y="2285992"/>
            <a:ext cx="1214422" cy="1214422"/>
          </a:xfrm>
          <a:prstGeom prst="rect">
            <a:avLst/>
          </a:prstGeom>
        </p:spPr>
      </p:pic>
      <p:pic>
        <p:nvPicPr>
          <p:cNvPr id="14" name="13 Imagen" descr="Drawing4.png"/>
          <p:cNvPicPr>
            <a:picLocks noChangeAspect="1"/>
          </p:cNvPicPr>
          <p:nvPr/>
        </p:nvPicPr>
        <p:blipFill>
          <a:blip r:embed="rId3" cstate="print">
            <a:lum bright="-10000" contrast="40000"/>
          </a:blip>
          <a:stretch>
            <a:fillRect/>
          </a:stretch>
        </p:blipFill>
        <p:spPr>
          <a:xfrm>
            <a:off x="4357686" y="3429000"/>
            <a:ext cx="1214422" cy="1214422"/>
          </a:xfrm>
          <a:prstGeom prst="rect">
            <a:avLst/>
          </a:prstGeom>
        </p:spPr>
      </p:pic>
      <p:pic>
        <p:nvPicPr>
          <p:cNvPr id="15" name="14 Imagen" descr="Drawing4.png"/>
          <p:cNvPicPr>
            <a:picLocks noChangeAspect="1"/>
          </p:cNvPicPr>
          <p:nvPr/>
        </p:nvPicPr>
        <p:blipFill>
          <a:blip r:embed="rId3" cstate="print">
            <a:lum bright="-10000" contrast="40000"/>
          </a:blip>
          <a:stretch>
            <a:fillRect/>
          </a:stretch>
        </p:blipFill>
        <p:spPr>
          <a:xfrm>
            <a:off x="4357686" y="4572008"/>
            <a:ext cx="1214422" cy="1214422"/>
          </a:xfrm>
          <a:prstGeom prst="rect">
            <a:avLst/>
          </a:prstGeom>
        </p:spPr>
      </p:pic>
      <p:pic>
        <p:nvPicPr>
          <p:cNvPr id="16" name="15 Imagen" descr="Drawing4.png"/>
          <p:cNvPicPr>
            <a:picLocks noChangeAspect="1"/>
          </p:cNvPicPr>
          <p:nvPr/>
        </p:nvPicPr>
        <p:blipFill>
          <a:blip r:embed="rId3" cstate="print">
            <a:lum bright="-10000" contrast="40000"/>
          </a:blip>
          <a:stretch>
            <a:fillRect/>
          </a:stretch>
        </p:blipFill>
        <p:spPr>
          <a:xfrm>
            <a:off x="4357686" y="5643578"/>
            <a:ext cx="1214422" cy="1214422"/>
          </a:xfrm>
          <a:prstGeom prst="rect">
            <a:avLst/>
          </a:prstGeom>
        </p:spPr>
      </p:pic>
      <p:pic>
        <p:nvPicPr>
          <p:cNvPr id="17" name="16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6000"/>
                            </p:stCondLst>
                            <p:childTnLst>
                              <p:par>
                                <p:cTn id="81" presetID="2" presetClass="exit" presetSubtype="6"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6"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1+ppt_w/2"/>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12"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000"/>
                                        <p:tgtEl>
                                          <p:spTgt spid="14"/>
                                        </p:tgtEl>
                                        <p:attrNameLst>
                                          <p:attrName>ppt_x</p:attrName>
                                        </p:attrNameLst>
                                      </p:cBhvr>
                                      <p:tavLst>
                                        <p:tav tm="0">
                                          <p:val>
                                            <p:strVal val="ppt_x"/>
                                          </p:val>
                                        </p:tav>
                                        <p:tav tm="100000">
                                          <p:val>
                                            <p:strVal val="0-ppt_w/2"/>
                                          </p:val>
                                        </p:tav>
                                      </p:tavLst>
                                    </p:anim>
                                    <p:anim calcmode="lin" valueType="num">
                                      <p:cBhvr additive="base">
                                        <p:cTn id="119" dur="3000"/>
                                        <p:tgtEl>
                                          <p:spTgt spid="14"/>
                                        </p:tgtEl>
                                        <p:attrNameLst>
                                          <p:attrName>ppt_y</p:attrName>
                                        </p:attrNameLst>
                                      </p:cBhvr>
                                      <p:tavLst>
                                        <p:tav tm="0">
                                          <p:val>
                                            <p:strVal val="ppt_y"/>
                                          </p:val>
                                        </p:tav>
                                        <p:tav tm="100000">
                                          <p:val>
                                            <p:strVal val="1+ppt_h/2"/>
                                          </p:val>
                                        </p:tav>
                                      </p:tavLst>
                                    </p:anim>
                                    <p:set>
                                      <p:cBhvr>
                                        <p:cTn id="120" dur="1" fill="hold">
                                          <p:stCondLst>
                                            <p:cond delay="2999"/>
                                          </p:stCondLst>
                                        </p:cTn>
                                        <p:tgtEl>
                                          <p:spTgt spid="14"/>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000"/>
                                        <p:tgtEl>
                                          <p:spTgt spid="15"/>
                                        </p:tgtEl>
                                        <p:attrNameLst>
                                          <p:attrName>ppt_x</p:attrName>
                                        </p:attrNameLst>
                                      </p:cBhvr>
                                      <p:tavLst>
                                        <p:tav tm="0">
                                          <p:val>
                                            <p:strVal val="ppt_x"/>
                                          </p:val>
                                        </p:tav>
                                        <p:tav tm="100000">
                                          <p:val>
                                            <p:strVal val="0-ppt_w/2"/>
                                          </p:val>
                                        </p:tav>
                                      </p:tavLst>
                                    </p:anim>
                                    <p:anim calcmode="lin" valueType="num">
                                      <p:cBhvr additive="base">
                                        <p:cTn id="123" dur="3000"/>
                                        <p:tgtEl>
                                          <p:spTgt spid="15"/>
                                        </p:tgtEl>
                                        <p:attrNameLst>
                                          <p:attrName>ppt_y</p:attrName>
                                        </p:attrNameLst>
                                      </p:cBhvr>
                                      <p:tavLst>
                                        <p:tav tm="0">
                                          <p:val>
                                            <p:strVal val="ppt_y"/>
                                          </p:val>
                                        </p:tav>
                                        <p:tav tm="100000">
                                          <p:val>
                                            <p:strVal val="1+ppt_h/2"/>
                                          </p:val>
                                        </p:tav>
                                      </p:tavLst>
                                    </p:anim>
                                    <p:set>
                                      <p:cBhvr>
                                        <p:cTn id="124" dur="1" fill="hold">
                                          <p:stCondLst>
                                            <p:cond delay="2999"/>
                                          </p:stCondLst>
                                        </p:cTn>
                                        <p:tgtEl>
                                          <p:spTgt spid="15"/>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8" presetClass="emph" presetSubtype="0" autoRev="1" fill="hold" nodeType="withEffect">
                                  <p:stCondLst>
                                    <p:cond delay="0"/>
                                  </p:stCondLst>
                                  <p:childTnLst>
                                    <p:animRot by="-21600000">
                                      <p:cBhvr>
                                        <p:cTn id="130" dur="3000" fill="hold"/>
                                        <p:tgtEl>
                                          <p:spTgt spid="11"/>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2"/>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3"/>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5"/>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6"/>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7"/>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8"/>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9"/>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0"/>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00000"/>
          </a:solidFill>
        </p:spPr>
        <p:txBody>
          <a:bodyPr/>
          <a:lstStyle/>
          <a:p>
            <a:endParaRPr lang="es-ES" dirty="0"/>
          </a:p>
        </p:txBody>
      </p:sp>
      <p:pic>
        <p:nvPicPr>
          <p:cNvPr id="4" name="3 Imagen" descr="201253_rozne-owoce.jpg"/>
          <p:cNvPicPr>
            <a:picLocks noChangeAspect="1"/>
          </p:cNvPicPr>
          <p:nvPr/>
        </p:nvPicPr>
        <p:blipFill>
          <a:blip r:embed="rId2"/>
          <a:stretch>
            <a:fillRect/>
          </a:stretch>
        </p:blipFill>
        <p:spPr>
          <a:xfrm>
            <a:off x="0" y="0"/>
            <a:ext cx="9144000" cy="6858000"/>
          </a:xfrm>
          <a:prstGeom prst="rect">
            <a:avLst/>
          </a:prstGeom>
        </p:spPr>
      </p:pic>
      <p:pic>
        <p:nvPicPr>
          <p:cNvPr id="5" name="4 Imagen" descr="ok3.png"/>
          <p:cNvPicPr>
            <a:picLocks noChangeAspect="1"/>
          </p:cNvPicPr>
          <p:nvPr/>
        </p:nvPicPr>
        <p:blipFill>
          <a:blip r:embed="rId3"/>
          <a:stretch>
            <a:fillRect/>
          </a:stretch>
        </p:blipFill>
        <p:spPr>
          <a:xfrm>
            <a:off x="3857620" y="500042"/>
            <a:ext cx="1587888" cy="1641228"/>
          </a:xfrm>
          <a:prstGeom prst="rect">
            <a:avLst/>
          </a:prstGeom>
        </p:spPr>
      </p:pic>
      <p:pic>
        <p:nvPicPr>
          <p:cNvPr id="6" name="5 Imagen" descr="ok3.png"/>
          <p:cNvPicPr>
            <a:picLocks noChangeAspect="1"/>
          </p:cNvPicPr>
          <p:nvPr/>
        </p:nvPicPr>
        <p:blipFill>
          <a:blip r:embed="rId3"/>
          <a:stretch>
            <a:fillRect/>
          </a:stretch>
        </p:blipFill>
        <p:spPr>
          <a:xfrm>
            <a:off x="3714744" y="4643446"/>
            <a:ext cx="1587888" cy="1641228"/>
          </a:xfrm>
          <a:prstGeom prst="rect">
            <a:avLst/>
          </a:prstGeom>
        </p:spPr>
      </p:pic>
      <p:pic>
        <p:nvPicPr>
          <p:cNvPr id="7" name="6 Imagen" descr="ok3.png"/>
          <p:cNvPicPr>
            <a:picLocks noChangeAspect="1"/>
          </p:cNvPicPr>
          <p:nvPr/>
        </p:nvPicPr>
        <p:blipFill>
          <a:blip r:embed="rId3"/>
          <a:stretch>
            <a:fillRect/>
          </a:stretch>
        </p:blipFill>
        <p:spPr>
          <a:xfrm>
            <a:off x="6072198" y="2643182"/>
            <a:ext cx="1587888" cy="1641228"/>
          </a:xfrm>
          <a:prstGeom prst="rect">
            <a:avLst/>
          </a:prstGeom>
        </p:spPr>
      </p:pic>
      <p:pic>
        <p:nvPicPr>
          <p:cNvPr id="8" name="7 Imagen" descr="ok3.png"/>
          <p:cNvPicPr>
            <a:picLocks noChangeAspect="1"/>
          </p:cNvPicPr>
          <p:nvPr/>
        </p:nvPicPr>
        <p:blipFill>
          <a:blip r:embed="rId3"/>
          <a:stretch>
            <a:fillRect/>
          </a:stretch>
        </p:blipFill>
        <p:spPr>
          <a:xfrm>
            <a:off x="1571604" y="2500306"/>
            <a:ext cx="1587888" cy="1641228"/>
          </a:xfrm>
          <a:prstGeom prst="rect">
            <a:avLst/>
          </a:prstGeom>
        </p:spPr>
      </p:pic>
      <p:pic>
        <p:nvPicPr>
          <p:cNvPr id="9" name="8 Imagen" descr="ok3.png"/>
          <p:cNvPicPr>
            <a:picLocks noChangeAspect="1"/>
          </p:cNvPicPr>
          <p:nvPr/>
        </p:nvPicPr>
        <p:blipFill>
          <a:blip r:embed="rId3"/>
          <a:stretch>
            <a:fillRect/>
          </a:stretch>
        </p:blipFill>
        <p:spPr>
          <a:xfrm>
            <a:off x="2143108" y="928670"/>
            <a:ext cx="1587888" cy="1641228"/>
          </a:xfrm>
          <a:prstGeom prst="rect">
            <a:avLst/>
          </a:prstGeom>
        </p:spPr>
      </p:pic>
      <p:pic>
        <p:nvPicPr>
          <p:cNvPr id="10" name="9 Imagen" descr="ok3.png"/>
          <p:cNvPicPr>
            <a:picLocks noChangeAspect="1"/>
          </p:cNvPicPr>
          <p:nvPr/>
        </p:nvPicPr>
        <p:blipFill>
          <a:blip r:embed="rId3"/>
          <a:stretch>
            <a:fillRect/>
          </a:stretch>
        </p:blipFill>
        <p:spPr>
          <a:xfrm>
            <a:off x="5572132" y="1000108"/>
            <a:ext cx="1587888" cy="1641228"/>
          </a:xfrm>
          <a:prstGeom prst="rect">
            <a:avLst/>
          </a:prstGeom>
        </p:spPr>
      </p:pic>
      <p:pic>
        <p:nvPicPr>
          <p:cNvPr id="11" name="10 Imagen" descr="ok3.png"/>
          <p:cNvPicPr>
            <a:picLocks noChangeAspect="1"/>
          </p:cNvPicPr>
          <p:nvPr/>
        </p:nvPicPr>
        <p:blipFill>
          <a:blip r:embed="rId3"/>
          <a:stretch>
            <a:fillRect/>
          </a:stretch>
        </p:blipFill>
        <p:spPr>
          <a:xfrm>
            <a:off x="5286380" y="4143380"/>
            <a:ext cx="1587888" cy="1641228"/>
          </a:xfrm>
          <a:prstGeom prst="rect">
            <a:avLst/>
          </a:prstGeom>
        </p:spPr>
      </p:pic>
      <p:pic>
        <p:nvPicPr>
          <p:cNvPr id="12" name="11 Imagen" descr="ok3.png"/>
          <p:cNvPicPr>
            <a:picLocks noChangeAspect="1"/>
          </p:cNvPicPr>
          <p:nvPr/>
        </p:nvPicPr>
        <p:blipFill>
          <a:blip r:embed="rId3"/>
          <a:stretch>
            <a:fillRect/>
          </a:stretch>
        </p:blipFill>
        <p:spPr>
          <a:xfrm>
            <a:off x="2214546" y="4000504"/>
            <a:ext cx="1587888" cy="1641228"/>
          </a:xfrm>
          <a:prstGeom prst="rect">
            <a:avLst/>
          </a:prstGeom>
        </p:spPr>
      </p:pic>
      <p:pic>
        <p:nvPicPr>
          <p:cNvPr id="13" name="12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autoRev="1"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autoRev="1"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autoRev="1" fill="hold"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autoRev="1"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autoRev="1"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6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 fill="hold"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0-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9"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autoRev="1"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ox(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
        <p:nvSpPr>
          <p:cNvPr id="3" name="2 CuadroTexto"/>
          <p:cNvSpPr txBox="1"/>
          <p:nvPr/>
        </p:nvSpPr>
        <p:spPr>
          <a:xfrm>
            <a:off x="4143372" y="1643050"/>
            <a:ext cx="1272080"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UVA</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
        <p:nvSpPr>
          <p:cNvPr id="4" name="3 CuadroTexto"/>
          <p:cNvSpPr txBox="1"/>
          <p:nvPr/>
        </p:nvSpPr>
        <p:spPr>
          <a:xfrm>
            <a:off x="2643174" y="2571744"/>
            <a:ext cx="4214842" cy="120032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Antioxidante natural, protege al cuerpo de células cancerígenas y ayuda a limpiar la sangre.</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pic>
        <p:nvPicPr>
          <p:cNvPr id="5" name="4 Imagen" descr="B7LJ_7eCAAETwTC.jpg larg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823B">
                  <a:shade val="67500"/>
                  <a:satMod val="115000"/>
                </a:srgbClr>
              </a:gs>
              <a:gs pos="100000">
                <a:srgbClr val="00823B">
                  <a:shade val="100000"/>
                  <a:satMod val="115000"/>
                </a:srgbClr>
              </a:gs>
            </a:gsLst>
            <a:lin ang="16200000" scaled="1"/>
            <a:tileRect/>
          </a:gradFill>
        </p:spPr>
        <p:txBody>
          <a:bodyPr/>
          <a:lstStyle/>
          <a:p>
            <a:endParaRPr lang="es-ES" dirty="0"/>
          </a:p>
        </p:txBody>
      </p:sp>
      <p:pic>
        <p:nvPicPr>
          <p:cNvPr id="4" name="3 Imagen" descr="jezyna-polowka-limonki-kiwi-czarna.jpeg"/>
          <p:cNvPicPr>
            <a:picLocks noChangeAspect="1"/>
          </p:cNvPicPr>
          <p:nvPr/>
        </p:nvPicPr>
        <p:blipFill>
          <a:blip r:embed="rId2"/>
          <a:stretch>
            <a:fillRect/>
          </a:stretch>
        </p:blipFill>
        <p:spPr>
          <a:xfrm>
            <a:off x="0" y="0"/>
            <a:ext cx="9144000" cy="6858000"/>
          </a:xfrm>
          <a:prstGeom prst="rect">
            <a:avLst/>
          </a:prstGeom>
        </p:spPr>
      </p:pic>
      <p:pic>
        <p:nvPicPr>
          <p:cNvPr id="11" name="10 Imagen" descr="ok1.png"/>
          <p:cNvPicPr>
            <a:picLocks noChangeAspect="1"/>
          </p:cNvPicPr>
          <p:nvPr/>
        </p:nvPicPr>
        <p:blipFill>
          <a:blip r:embed="rId3"/>
          <a:stretch>
            <a:fillRect/>
          </a:stretch>
        </p:blipFill>
        <p:spPr>
          <a:xfrm rot="1367836">
            <a:off x="4235964" y="250580"/>
            <a:ext cx="1758617" cy="2307448"/>
          </a:xfrm>
          <a:prstGeom prst="rect">
            <a:avLst/>
          </a:prstGeom>
          <a:effectLst>
            <a:reflection blurRad="6350" stA="50000" endA="300" endPos="90000" dir="5400000" sy="-100000" algn="bl" rotWithShape="0"/>
          </a:effectLst>
        </p:spPr>
      </p:pic>
      <p:pic>
        <p:nvPicPr>
          <p:cNvPr id="12" name="11 Imagen" descr="ok1.png"/>
          <p:cNvPicPr>
            <a:picLocks noChangeAspect="1"/>
          </p:cNvPicPr>
          <p:nvPr/>
        </p:nvPicPr>
        <p:blipFill>
          <a:blip r:embed="rId3"/>
          <a:stretch>
            <a:fillRect/>
          </a:stretch>
        </p:blipFill>
        <p:spPr>
          <a:xfrm rot="20008612" flipH="1">
            <a:off x="3134076" y="284811"/>
            <a:ext cx="1819402" cy="2307448"/>
          </a:xfrm>
          <a:prstGeom prst="rect">
            <a:avLst/>
          </a:prstGeom>
          <a:effectLst>
            <a:reflection blurRad="6350" stA="50000" endA="300" endPos="90000" dir="5400000" sy="-100000" algn="bl" rotWithShape="0"/>
          </a:effectLst>
        </p:spPr>
      </p:pic>
      <p:pic>
        <p:nvPicPr>
          <p:cNvPr id="13" name="12 Imagen" descr="ok1.png"/>
          <p:cNvPicPr>
            <a:picLocks noChangeAspect="1"/>
          </p:cNvPicPr>
          <p:nvPr/>
        </p:nvPicPr>
        <p:blipFill>
          <a:blip r:embed="rId3"/>
          <a:stretch>
            <a:fillRect/>
          </a:stretch>
        </p:blipFill>
        <p:spPr>
          <a:xfrm rot="1367836">
            <a:off x="4235962" y="1607877"/>
            <a:ext cx="1758617" cy="2307448"/>
          </a:xfrm>
          <a:prstGeom prst="rect">
            <a:avLst/>
          </a:prstGeom>
          <a:effectLst>
            <a:reflection blurRad="6350" stA="50000" endA="300" endPos="90000" dir="5400000" sy="-100000" algn="bl" rotWithShape="0"/>
          </a:effectLst>
        </p:spPr>
      </p:pic>
      <p:pic>
        <p:nvPicPr>
          <p:cNvPr id="14" name="13 Imagen" descr="ok1.png"/>
          <p:cNvPicPr>
            <a:picLocks noChangeAspect="1"/>
          </p:cNvPicPr>
          <p:nvPr/>
        </p:nvPicPr>
        <p:blipFill>
          <a:blip r:embed="rId3"/>
          <a:stretch>
            <a:fillRect/>
          </a:stretch>
        </p:blipFill>
        <p:spPr>
          <a:xfrm rot="20008612" flipH="1">
            <a:off x="3134074" y="1642108"/>
            <a:ext cx="1819402" cy="2307448"/>
          </a:xfrm>
          <a:prstGeom prst="rect">
            <a:avLst/>
          </a:prstGeom>
          <a:effectLst>
            <a:reflection blurRad="6350" stA="50000" endA="300" endPos="90000" dir="5400000" sy="-100000" algn="bl" rotWithShape="0"/>
          </a:effectLst>
        </p:spPr>
      </p:pic>
      <p:pic>
        <p:nvPicPr>
          <p:cNvPr id="15" name="14 Imagen" descr="ok1.png"/>
          <p:cNvPicPr>
            <a:picLocks noChangeAspect="1"/>
          </p:cNvPicPr>
          <p:nvPr/>
        </p:nvPicPr>
        <p:blipFill>
          <a:blip r:embed="rId3"/>
          <a:stretch>
            <a:fillRect/>
          </a:stretch>
        </p:blipFill>
        <p:spPr>
          <a:xfrm rot="1367836">
            <a:off x="4235965" y="3322417"/>
            <a:ext cx="1758617" cy="2307448"/>
          </a:xfrm>
          <a:prstGeom prst="rect">
            <a:avLst/>
          </a:prstGeom>
          <a:effectLst>
            <a:reflection blurRad="6350" stA="50000" endA="300" endPos="90000" dir="5400000" sy="-100000" algn="bl" rotWithShape="0"/>
          </a:effectLst>
        </p:spPr>
      </p:pic>
      <p:pic>
        <p:nvPicPr>
          <p:cNvPr id="16" name="15 Imagen" descr="ok1.png"/>
          <p:cNvPicPr>
            <a:picLocks noChangeAspect="1"/>
          </p:cNvPicPr>
          <p:nvPr/>
        </p:nvPicPr>
        <p:blipFill>
          <a:blip r:embed="rId3"/>
          <a:stretch>
            <a:fillRect/>
          </a:stretch>
        </p:blipFill>
        <p:spPr>
          <a:xfrm rot="20008612" flipH="1">
            <a:off x="3134077" y="3356648"/>
            <a:ext cx="1819402" cy="2307448"/>
          </a:xfrm>
          <a:prstGeom prst="rect">
            <a:avLst/>
          </a:prstGeom>
          <a:effectLst>
            <a:reflection blurRad="6350" stA="50000" endA="300" endPos="90000" dir="5400000" sy="-100000" algn="bl" rotWithShape="0"/>
          </a:effectLst>
        </p:spPr>
      </p:pic>
      <p:pic>
        <p:nvPicPr>
          <p:cNvPr id="17" name="16 Imagen" descr="ok1.png"/>
          <p:cNvPicPr>
            <a:picLocks noChangeAspect="1"/>
          </p:cNvPicPr>
          <p:nvPr/>
        </p:nvPicPr>
        <p:blipFill>
          <a:blip r:embed="rId3"/>
          <a:stretch>
            <a:fillRect/>
          </a:stretch>
        </p:blipFill>
        <p:spPr>
          <a:xfrm rot="1367836">
            <a:off x="4235963" y="4679714"/>
            <a:ext cx="1758617" cy="2307448"/>
          </a:xfrm>
          <a:prstGeom prst="rect">
            <a:avLst/>
          </a:prstGeom>
          <a:effectLst>
            <a:reflection blurRad="6350" stA="50000" endA="300" endPos="90000" dir="5400000" sy="-100000" algn="bl" rotWithShape="0"/>
          </a:effectLst>
        </p:spPr>
      </p:pic>
      <p:pic>
        <p:nvPicPr>
          <p:cNvPr id="18" name="17 Imagen" descr="ok1.png"/>
          <p:cNvPicPr>
            <a:picLocks noChangeAspect="1"/>
          </p:cNvPicPr>
          <p:nvPr/>
        </p:nvPicPr>
        <p:blipFill>
          <a:blip r:embed="rId3"/>
          <a:stretch>
            <a:fillRect/>
          </a:stretch>
        </p:blipFill>
        <p:spPr>
          <a:xfrm rot="20008612" flipH="1">
            <a:off x="3134075" y="4713945"/>
            <a:ext cx="1819402" cy="2307448"/>
          </a:xfrm>
          <a:prstGeom prst="rect">
            <a:avLst/>
          </a:prstGeom>
          <a:effectLst>
            <a:reflection blurRad="6350" stA="50000" endA="300" endPos="90000" dir="5400000" sy="-100000" algn="bl" rotWithShape="0"/>
          </a:effectLst>
        </p:spPr>
      </p:pic>
      <p:pic>
        <p:nvPicPr>
          <p:cNvPr id="19" name="18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5000" fill="hold"/>
                                        <p:tgtEl>
                                          <p:spTgt spid="11"/>
                                        </p:tgtEl>
                                        <p:attrNameLst>
                                          <p:attrName>ppt_x</p:attrName>
                                        </p:attrNameLst>
                                      </p:cBhvr>
                                      <p:tavLst>
                                        <p:tav tm="0">
                                          <p:val>
                                            <p:strVal val="#ppt_x"/>
                                          </p:val>
                                        </p:tav>
                                        <p:tav tm="100000">
                                          <p:val>
                                            <p:strVal val="#ppt_x"/>
                                          </p:val>
                                        </p:tav>
                                      </p:tavLst>
                                    </p:anim>
                                    <p:anim calcmode="lin" valueType="num">
                                      <p:cBhvr additive="base">
                                        <p:cTn id="11" dur="5000" fill="hold"/>
                                        <p:tgtEl>
                                          <p:spTgt spid="11"/>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0" fill="hold"/>
                                        <p:tgtEl>
                                          <p:spTgt spid="12"/>
                                        </p:tgtEl>
                                        <p:attrNameLst>
                                          <p:attrName>ppt_x</p:attrName>
                                        </p:attrNameLst>
                                      </p:cBhvr>
                                      <p:tavLst>
                                        <p:tav tm="0">
                                          <p:val>
                                            <p:strVal val="#ppt_x"/>
                                          </p:val>
                                        </p:tav>
                                        <p:tav tm="100000">
                                          <p:val>
                                            <p:strVal val="#ppt_x"/>
                                          </p:val>
                                        </p:tav>
                                      </p:tavLst>
                                    </p:anim>
                                    <p:anim calcmode="lin" valueType="num">
                                      <p:cBhvr additive="base">
                                        <p:cTn id="15" dur="5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0" fill="hold"/>
                                        <p:tgtEl>
                                          <p:spTgt spid="13"/>
                                        </p:tgtEl>
                                        <p:attrNameLst>
                                          <p:attrName>ppt_x</p:attrName>
                                        </p:attrNameLst>
                                      </p:cBhvr>
                                      <p:tavLst>
                                        <p:tav tm="0">
                                          <p:val>
                                            <p:strVal val="#ppt_x"/>
                                          </p:val>
                                        </p:tav>
                                        <p:tav tm="100000">
                                          <p:val>
                                            <p:strVal val="#ppt_x"/>
                                          </p:val>
                                        </p:tav>
                                      </p:tavLst>
                                    </p:anim>
                                    <p:anim calcmode="lin" valueType="num">
                                      <p:cBhvr additive="base">
                                        <p:cTn id="19" dur="5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0" fill="hold"/>
                                        <p:tgtEl>
                                          <p:spTgt spid="14"/>
                                        </p:tgtEl>
                                        <p:attrNameLst>
                                          <p:attrName>ppt_x</p:attrName>
                                        </p:attrNameLst>
                                      </p:cBhvr>
                                      <p:tavLst>
                                        <p:tav tm="0">
                                          <p:val>
                                            <p:strVal val="#ppt_x"/>
                                          </p:val>
                                        </p:tav>
                                        <p:tav tm="100000">
                                          <p:val>
                                            <p:strVal val="#ppt_x"/>
                                          </p:val>
                                        </p:tav>
                                      </p:tavLst>
                                    </p:anim>
                                    <p:anim calcmode="lin" valueType="num">
                                      <p:cBhvr additive="base">
                                        <p:cTn id="23" dur="50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0" fill="hold"/>
                                        <p:tgtEl>
                                          <p:spTgt spid="15"/>
                                        </p:tgtEl>
                                        <p:attrNameLst>
                                          <p:attrName>ppt_x</p:attrName>
                                        </p:attrNameLst>
                                      </p:cBhvr>
                                      <p:tavLst>
                                        <p:tav tm="0">
                                          <p:val>
                                            <p:strVal val="#ppt_x"/>
                                          </p:val>
                                        </p:tav>
                                        <p:tav tm="100000">
                                          <p:val>
                                            <p:strVal val="#ppt_x"/>
                                          </p:val>
                                        </p:tav>
                                      </p:tavLst>
                                    </p:anim>
                                    <p:anim calcmode="lin" valueType="num">
                                      <p:cBhvr additive="base">
                                        <p:cTn id="27" dur="5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0" fill="hold"/>
                                        <p:tgtEl>
                                          <p:spTgt spid="16"/>
                                        </p:tgtEl>
                                        <p:attrNameLst>
                                          <p:attrName>ppt_x</p:attrName>
                                        </p:attrNameLst>
                                      </p:cBhvr>
                                      <p:tavLst>
                                        <p:tav tm="0">
                                          <p:val>
                                            <p:strVal val="#ppt_x"/>
                                          </p:val>
                                        </p:tav>
                                        <p:tav tm="100000">
                                          <p:val>
                                            <p:strVal val="#ppt_x"/>
                                          </p:val>
                                        </p:tav>
                                      </p:tavLst>
                                    </p:anim>
                                    <p:anim calcmode="lin" valueType="num">
                                      <p:cBhvr additive="base">
                                        <p:cTn id="31" dur="5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0" fill="hold"/>
                                        <p:tgtEl>
                                          <p:spTgt spid="17"/>
                                        </p:tgtEl>
                                        <p:attrNameLst>
                                          <p:attrName>ppt_x</p:attrName>
                                        </p:attrNameLst>
                                      </p:cBhvr>
                                      <p:tavLst>
                                        <p:tav tm="0">
                                          <p:val>
                                            <p:strVal val="#ppt_x"/>
                                          </p:val>
                                        </p:tav>
                                        <p:tav tm="100000">
                                          <p:val>
                                            <p:strVal val="#ppt_x"/>
                                          </p:val>
                                        </p:tav>
                                      </p:tavLst>
                                    </p:anim>
                                    <p:anim calcmode="lin" valueType="num">
                                      <p:cBhvr additive="base">
                                        <p:cTn id="35" dur="5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0" fill="hold"/>
                                        <p:tgtEl>
                                          <p:spTgt spid="18"/>
                                        </p:tgtEl>
                                        <p:attrNameLst>
                                          <p:attrName>ppt_x</p:attrName>
                                        </p:attrNameLst>
                                      </p:cBhvr>
                                      <p:tavLst>
                                        <p:tav tm="0">
                                          <p:val>
                                            <p:strVal val="#ppt_x"/>
                                          </p:val>
                                        </p:tav>
                                        <p:tav tm="100000">
                                          <p:val>
                                            <p:strVal val="#ppt_x"/>
                                          </p:val>
                                        </p:tav>
                                      </p:tavLst>
                                    </p:anim>
                                    <p:anim calcmode="lin" valueType="num">
                                      <p:cBhvr additive="base">
                                        <p:cTn id="39" dur="5000" fill="hold"/>
                                        <p:tgtEl>
                                          <p:spTgt spid="18"/>
                                        </p:tgtEl>
                                        <p:attrNameLst>
                                          <p:attrName>ppt_y</p:attrName>
                                        </p:attrNameLst>
                                      </p:cBhvr>
                                      <p:tavLst>
                                        <p:tav tm="0">
                                          <p:val>
                                            <p:strVal val="1+#ppt_h/2"/>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0" fill="hold"/>
                                        <p:tgtEl>
                                          <p:spTgt spid="11"/>
                                        </p:tgtEl>
                                        <p:attrNameLst>
                                          <p:attrName>ppt_w</p:attrName>
                                        </p:attrNameLst>
                                      </p:cBhvr>
                                      <p:tavLst>
                                        <p:tav tm="0">
                                          <p:val>
                                            <p:strVal val="#ppt_w"/>
                                          </p:val>
                                        </p:tav>
                                        <p:tav tm="100000">
                                          <p:val>
                                            <p:strVal val="#ppt_w"/>
                                          </p:val>
                                        </p:tav>
                                      </p:tavLst>
                                    </p:anim>
                                    <p:anim calcmode="lin" valueType="num">
                                      <p:cBhvr>
                                        <p:cTn id="43" dur="5000" fill="hold"/>
                                        <p:tgtEl>
                                          <p:spTgt spid="11"/>
                                        </p:tgtEl>
                                        <p:attrNameLst>
                                          <p:attrName>ppt_h</p:attrName>
                                        </p:attrNameLst>
                                      </p:cBhvr>
                                      <p:tavLst>
                                        <p:tav tm="0" fmla="#ppt_h*sin(2.5*pi*$)">
                                          <p:val>
                                            <p:fltVal val="0"/>
                                          </p:val>
                                        </p:tav>
                                        <p:tav tm="100000">
                                          <p:val>
                                            <p:fltVal val="1"/>
                                          </p:val>
                                        </p:tav>
                                      </p:tavLst>
                                    </p:anim>
                                  </p:childTnLst>
                                </p:cTn>
                              </p:par>
                              <p:par>
                                <p:cTn id="44" presetID="19" presetClass="entr" presetSubtype="5"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0" fill="hold"/>
                                        <p:tgtEl>
                                          <p:spTgt spid="12"/>
                                        </p:tgtEl>
                                        <p:attrNameLst>
                                          <p:attrName>ppt_w</p:attrName>
                                        </p:attrNameLst>
                                      </p:cBhvr>
                                      <p:tavLst>
                                        <p:tav tm="0">
                                          <p:val>
                                            <p:strVal val="#ppt_w"/>
                                          </p:val>
                                        </p:tav>
                                        <p:tav tm="100000">
                                          <p:val>
                                            <p:strVal val="#ppt_w"/>
                                          </p:val>
                                        </p:tav>
                                      </p:tavLst>
                                    </p:anim>
                                    <p:anim calcmode="lin" valueType="num">
                                      <p:cBhvr>
                                        <p:cTn id="47" dur="5000" fill="hold"/>
                                        <p:tgtEl>
                                          <p:spTgt spid="12"/>
                                        </p:tgtEl>
                                        <p:attrNameLst>
                                          <p:attrName>ppt_h</p:attrName>
                                        </p:attrNameLst>
                                      </p:cBhvr>
                                      <p:tavLst>
                                        <p:tav tm="0" fmla="#ppt_h*sin(2.5*pi*$)">
                                          <p:val>
                                            <p:fltVal val="0"/>
                                          </p:val>
                                        </p:tav>
                                        <p:tav tm="100000">
                                          <p:val>
                                            <p:fltVal val="1"/>
                                          </p:val>
                                        </p:tav>
                                      </p:tavLst>
                                    </p:anim>
                                  </p:childTnLst>
                                </p:cTn>
                              </p:par>
                              <p:par>
                                <p:cTn id="48" presetID="19" presetClass="entr" presetSubtype="5"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0" fill="hold"/>
                                        <p:tgtEl>
                                          <p:spTgt spid="13"/>
                                        </p:tgtEl>
                                        <p:attrNameLst>
                                          <p:attrName>ppt_w</p:attrName>
                                        </p:attrNameLst>
                                      </p:cBhvr>
                                      <p:tavLst>
                                        <p:tav tm="0">
                                          <p:val>
                                            <p:strVal val="#ppt_w"/>
                                          </p:val>
                                        </p:tav>
                                        <p:tav tm="100000">
                                          <p:val>
                                            <p:strVal val="#ppt_w"/>
                                          </p:val>
                                        </p:tav>
                                      </p:tavLst>
                                    </p:anim>
                                    <p:anim calcmode="lin" valueType="num">
                                      <p:cBhvr>
                                        <p:cTn id="51" dur="5000" fill="hold"/>
                                        <p:tgtEl>
                                          <p:spTgt spid="13"/>
                                        </p:tgtEl>
                                        <p:attrNameLst>
                                          <p:attrName>ppt_h</p:attrName>
                                        </p:attrNameLst>
                                      </p:cBhvr>
                                      <p:tavLst>
                                        <p:tav tm="0" fmla="#ppt_h*sin(2.5*pi*$)">
                                          <p:val>
                                            <p:fltVal val="0"/>
                                          </p:val>
                                        </p:tav>
                                        <p:tav tm="100000">
                                          <p:val>
                                            <p:fltVal val="1"/>
                                          </p:val>
                                        </p:tav>
                                      </p:tavLst>
                                    </p:anim>
                                  </p:childTnLst>
                                </p:cTn>
                              </p:par>
                              <p:par>
                                <p:cTn id="52" presetID="19" presetClass="entr" presetSubtype="5"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0" fill="hold"/>
                                        <p:tgtEl>
                                          <p:spTgt spid="14"/>
                                        </p:tgtEl>
                                        <p:attrNameLst>
                                          <p:attrName>ppt_w</p:attrName>
                                        </p:attrNameLst>
                                      </p:cBhvr>
                                      <p:tavLst>
                                        <p:tav tm="0">
                                          <p:val>
                                            <p:strVal val="#ppt_w"/>
                                          </p:val>
                                        </p:tav>
                                        <p:tav tm="100000">
                                          <p:val>
                                            <p:strVal val="#ppt_w"/>
                                          </p:val>
                                        </p:tav>
                                      </p:tavLst>
                                    </p:anim>
                                    <p:anim calcmode="lin" valueType="num">
                                      <p:cBhvr>
                                        <p:cTn id="55" dur="5000" fill="hold"/>
                                        <p:tgtEl>
                                          <p:spTgt spid="14"/>
                                        </p:tgtEl>
                                        <p:attrNameLst>
                                          <p:attrName>ppt_h</p:attrName>
                                        </p:attrNameLst>
                                      </p:cBhvr>
                                      <p:tavLst>
                                        <p:tav tm="0" fmla="#ppt_h*sin(2.5*pi*$)">
                                          <p:val>
                                            <p:fltVal val="0"/>
                                          </p:val>
                                        </p:tav>
                                        <p:tav tm="100000">
                                          <p:val>
                                            <p:fltVal val="1"/>
                                          </p:val>
                                        </p:tav>
                                      </p:tavLst>
                                    </p:anim>
                                  </p:childTnLst>
                                </p:cTn>
                              </p:par>
                              <p:par>
                                <p:cTn id="56" presetID="19" presetClass="entr" presetSubtype="5"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5000" fill="hold"/>
                                        <p:tgtEl>
                                          <p:spTgt spid="15"/>
                                        </p:tgtEl>
                                        <p:attrNameLst>
                                          <p:attrName>ppt_w</p:attrName>
                                        </p:attrNameLst>
                                      </p:cBhvr>
                                      <p:tavLst>
                                        <p:tav tm="0">
                                          <p:val>
                                            <p:strVal val="#ppt_w"/>
                                          </p:val>
                                        </p:tav>
                                        <p:tav tm="100000">
                                          <p:val>
                                            <p:strVal val="#ppt_w"/>
                                          </p:val>
                                        </p:tav>
                                      </p:tavLst>
                                    </p:anim>
                                    <p:anim calcmode="lin" valueType="num">
                                      <p:cBhvr>
                                        <p:cTn id="59" dur="5000" fill="hold"/>
                                        <p:tgtEl>
                                          <p:spTgt spid="15"/>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0" fill="hold"/>
                                        <p:tgtEl>
                                          <p:spTgt spid="16"/>
                                        </p:tgtEl>
                                        <p:attrNameLst>
                                          <p:attrName>ppt_w</p:attrName>
                                        </p:attrNameLst>
                                      </p:cBhvr>
                                      <p:tavLst>
                                        <p:tav tm="0">
                                          <p:val>
                                            <p:strVal val="#ppt_w"/>
                                          </p:val>
                                        </p:tav>
                                        <p:tav tm="100000">
                                          <p:val>
                                            <p:strVal val="#ppt_w"/>
                                          </p:val>
                                        </p:tav>
                                      </p:tavLst>
                                    </p:anim>
                                    <p:anim calcmode="lin" valueType="num">
                                      <p:cBhvr>
                                        <p:cTn id="63" dur="5000" fill="hold"/>
                                        <p:tgtEl>
                                          <p:spTgt spid="16"/>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0" fill="hold"/>
                                        <p:tgtEl>
                                          <p:spTgt spid="17"/>
                                        </p:tgtEl>
                                        <p:attrNameLst>
                                          <p:attrName>ppt_w</p:attrName>
                                        </p:attrNameLst>
                                      </p:cBhvr>
                                      <p:tavLst>
                                        <p:tav tm="0">
                                          <p:val>
                                            <p:strVal val="#ppt_w"/>
                                          </p:val>
                                        </p:tav>
                                        <p:tav tm="100000">
                                          <p:val>
                                            <p:strVal val="#ppt_w"/>
                                          </p:val>
                                        </p:tav>
                                      </p:tavLst>
                                    </p:anim>
                                    <p:anim calcmode="lin" valueType="num">
                                      <p:cBhvr>
                                        <p:cTn id="67" dur="5000" fill="hold"/>
                                        <p:tgtEl>
                                          <p:spTgt spid="17"/>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5000" fill="hold"/>
                                        <p:tgtEl>
                                          <p:spTgt spid="18"/>
                                        </p:tgtEl>
                                        <p:attrNameLst>
                                          <p:attrName>ppt_w</p:attrName>
                                        </p:attrNameLst>
                                      </p:cBhvr>
                                      <p:tavLst>
                                        <p:tav tm="0">
                                          <p:val>
                                            <p:strVal val="#ppt_w"/>
                                          </p:val>
                                        </p:tav>
                                        <p:tav tm="100000">
                                          <p:val>
                                            <p:strVal val="#ppt_w"/>
                                          </p:val>
                                        </p:tav>
                                      </p:tavLst>
                                    </p:anim>
                                    <p:anim calcmode="lin" valueType="num">
                                      <p:cBhvr>
                                        <p:cTn id="71" dur="5000" fill="hold"/>
                                        <p:tgtEl>
                                          <p:spTgt spid="18"/>
                                        </p:tgtEl>
                                        <p:attrNameLst>
                                          <p:attrName>ppt_h</p:attrName>
                                        </p:attrNameLst>
                                      </p:cBhvr>
                                      <p:tavLst>
                                        <p:tav tm="0" fmla="#ppt_h*sin(2.5*pi*$)">
                                          <p:val>
                                            <p:fltVal val="0"/>
                                          </p:val>
                                        </p:tav>
                                        <p:tav tm="100000">
                                          <p:val>
                                            <p:fltVal val="1"/>
                                          </p:val>
                                        </p:tav>
                                      </p:tavLst>
                                    </p:anim>
                                  </p:childTnLst>
                                </p:cTn>
                              </p:par>
                              <p:par>
                                <p:cTn id="72" presetID="8" presetClass="emph" presetSubtype="0" autoRev="1" fill="hold" nodeType="withEffect">
                                  <p:stCondLst>
                                    <p:cond delay="0"/>
                                  </p:stCondLst>
                                  <p:childTnLst>
                                    <p:animRot by="21600000">
                                      <p:cBhvr>
                                        <p:cTn id="73" dur="5000" fill="hold"/>
                                        <p:tgtEl>
                                          <p:spTgt spid="12"/>
                                        </p:tgtEl>
                                        <p:attrNameLst>
                                          <p:attrName>r</p:attrName>
                                        </p:attrNameLst>
                                      </p:cBhvr>
                                    </p:animRot>
                                  </p:childTnLst>
                                </p:cTn>
                              </p:par>
                              <p:par>
                                <p:cTn id="74" presetID="8" presetClass="emph" presetSubtype="0" autoRev="1" fill="hold" nodeType="withEffect">
                                  <p:stCondLst>
                                    <p:cond delay="0"/>
                                  </p:stCondLst>
                                  <p:childTnLst>
                                    <p:animRot by="21600000">
                                      <p:cBhvr>
                                        <p:cTn id="75" dur="5000" fill="hold"/>
                                        <p:tgtEl>
                                          <p:spTgt spid="14"/>
                                        </p:tgtEl>
                                        <p:attrNameLst>
                                          <p:attrName>r</p:attrName>
                                        </p:attrNameLst>
                                      </p:cBhvr>
                                    </p:animRot>
                                  </p:childTnLst>
                                </p:cTn>
                              </p:par>
                              <p:par>
                                <p:cTn id="76" presetID="8" presetClass="emph" presetSubtype="0" autoRev="1" fill="hold" nodeType="withEffect">
                                  <p:stCondLst>
                                    <p:cond delay="0"/>
                                  </p:stCondLst>
                                  <p:childTnLst>
                                    <p:animRot by="21600000">
                                      <p:cBhvr>
                                        <p:cTn id="77" dur="5000" fill="hold"/>
                                        <p:tgtEl>
                                          <p:spTgt spid="16"/>
                                        </p:tgtEl>
                                        <p:attrNameLst>
                                          <p:attrName>r</p:attrName>
                                        </p:attrNameLst>
                                      </p:cBhvr>
                                    </p:animRot>
                                  </p:childTnLst>
                                </p:cTn>
                              </p:par>
                              <p:par>
                                <p:cTn id="78" presetID="8" presetClass="emph" presetSubtype="0" autoRev="1" fill="hold" nodeType="withEffect">
                                  <p:stCondLst>
                                    <p:cond delay="0"/>
                                  </p:stCondLst>
                                  <p:childTnLst>
                                    <p:animRot by="21600000">
                                      <p:cBhvr>
                                        <p:cTn id="79" dur="5000" fill="hold"/>
                                        <p:tgtEl>
                                          <p:spTgt spid="18"/>
                                        </p:tgtEl>
                                        <p:attrNameLst>
                                          <p:attrName>r</p:attrName>
                                        </p:attrNameLst>
                                      </p:cBhvr>
                                    </p:animRot>
                                  </p:childTnLst>
                                </p:cTn>
                              </p:par>
                              <p:par>
                                <p:cTn id="80" presetID="8" presetClass="emph" presetSubtype="0" autoRev="1" fill="hold" nodeType="withEffect">
                                  <p:stCondLst>
                                    <p:cond delay="0"/>
                                  </p:stCondLst>
                                  <p:childTnLst>
                                    <p:animRot by="-21600000">
                                      <p:cBhvr>
                                        <p:cTn id="81" dur="5000" fill="hold"/>
                                        <p:tgtEl>
                                          <p:spTgt spid="11"/>
                                        </p:tgtEl>
                                        <p:attrNameLst>
                                          <p:attrName>r</p:attrName>
                                        </p:attrNameLst>
                                      </p:cBhvr>
                                    </p:animRot>
                                  </p:childTnLst>
                                </p:cTn>
                              </p:par>
                              <p:par>
                                <p:cTn id="82" presetID="8" presetClass="emph" presetSubtype="0" autoRev="1" fill="hold" nodeType="withEffect">
                                  <p:stCondLst>
                                    <p:cond delay="0"/>
                                  </p:stCondLst>
                                  <p:childTnLst>
                                    <p:animRot by="-21600000">
                                      <p:cBhvr>
                                        <p:cTn id="83" dur="5000" fill="hold"/>
                                        <p:tgtEl>
                                          <p:spTgt spid="13"/>
                                        </p:tgtEl>
                                        <p:attrNameLst>
                                          <p:attrName>r</p:attrName>
                                        </p:attrNameLst>
                                      </p:cBhvr>
                                    </p:animRot>
                                  </p:childTnLst>
                                </p:cTn>
                              </p:par>
                              <p:par>
                                <p:cTn id="84" presetID="8" presetClass="emph" presetSubtype="0" autoRev="1" fill="hold" nodeType="withEffect">
                                  <p:stCondLst>
                                    <p:cond delay="0"/>
                                  </p:stCondLst>
                                  <p:childTnLst>
                                    <p:animRot by="-21600000">
                                      <p:cBhvr>
                                        <p:cTn id="85" dur="5000" fill="hold"/>
                                        <p:tgtEl>
                                          <p:spTgt spid="15"/>
                                        </p:tgtEl>
                                        <p:attrNameLst>
                                          <p:attrName>r</p:attrName>
                                        </p:attrNameLst>
                                      </p:cBhvr>
                                    </p:animRot>
                                  </p:childTnLst>
                                </p:cTn>
                              </p:par>
                              <p:par>
                                <p:cTn id="86" presetID="8" presetClass="emph" presetSubtype="0" autoRev="1" fill="hold" nodeType="withEffect">
                                  <p:stCondLst>
                                    <p:cond delay="0"/>
                                  </p:stCondLst>
                                  <p:childTnLst>
                                    <p:animRot by="-21600000">
                                      <p:cBhvr>
                                        <p:cTn id="87" dur="5000" fill="hold"/>
                                        <p:tgtEl>
                                          <p:spTgt spid="17"/>
                                        </p:tgtEl>
                                        <p:attrNameLst>
                                          <p:attrName>r</p:attrName>
                                        </p:attrNameLst>
                                      </p:cBhvr>
                                    </p:animRot>
                                  </p:childTnLst>
                                </p:cTn>
                              </p:par>
                            </p:childTnLst>
                          </p:cTn>
                        </p:par>
                        <p:par>
                          <p:cTn id="88" fill="hold">
                            <p:stCondLst>
                              <p:cond delay="10000"/>
                            </p:stCondLst>
                            <p:childTnLst>
                              <p:par>
                                <p:cTn id="89" presetID="2" presetClass="exit" presetSubtype="4" fill="hold" nodeType="afterEffect">
                                  <p:stCondLst>
                                    <p:cond delay="0"/>
                                  </p:stCondLst>
                                  <p:childTnLst>
                                    <p:anim calcmode="lin" valueType="num">
                                      <p:cBhvr additive="base">
                                        <p:cTn id="90" dur="5000"/>
                                        <p:tgtEl>
                                          <p:spTgt spid="11"/>
                                        </p:tgtEl>
                                        <p:attrNameLst>
                                          <p:attrName>ppt_x</p:attrName>
                                        </p:attrNameLst>
                                      </p:cBhvr>
                                      <p:tavLst>
                                        <p:tav tm="0">
                                          <p:val>
                                            <p:strVal val="ppt_x"/>
                                          </p:val>
                                        </p:tav>
                                        <p:tav tm="100000">
                                          <p:val>
                                            <p:strVal val="ppt_x"/>
                                          </p:val>
                                        </p:tav>
                                      </p:tavLst>
                                    </p:anim>
                                    <p:anim calcmode="lin" valueType="num">
                                      <p:cBhvr additive="base">
                                        <p:cTn id="91" dur="5000"/>
                                        <p:tgtEl>
                                          <p:spTgt spid="11"/>
                                        </p:tgtEl>
                                        <p:attrNameLst>
                                          <p:attrName>ppt_y</p:attrName>
                                        </p:attrNameLst>
                                      </p:cBhvr>
                                      <p:tavLst>
                                        <p:tav tm="0">
                                          <p:val>
                                            <p:strVal val="ppt_y"/>
                                          </p:val>
                                        </p:tav>
                                        <p:tav tm="100000">
                                          <p:val>
                                            <p:strVal val="1+ppt_h/2"/>
                                          </p:val>
                                        </p:tav>
                                      </p:tavLst>
                                    </p:anim>
                                    <p:set>
                                      <p:cBhvr>
                                        <p:cTn id="92" dur="1" fill="hold">
                                          <p:stCondLst>
                                            <p:cond delay="4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5000"/>
                                        <p:tgtEl>
                                          <p:spTgt spid="12"/>
                                        </p:tgtEl>
                                        <p:attrNameLst>
                                          <p:attrName>ppt_x</p:attrName>
                                        </p:attrNameLst>
                                      </p:cBhvr>
                                      <p:tavLst>
                                        <p:tav tm="0">
                                          <p:val>
                                            <p:strVal val="ppt_x"/>
                                          </p:val>
                                        </p:tav>
                                        <p:tav tm="100000">
                                          <p:val>
                                            <p:strVal val="ppt_x"/>
                                          </p:val>
                                        </p:tav>
                                      </p:tavLst>
                                    </p:anim>
                                    <p:anim calcmode="lin" valueType="num">
                                      <p:cBhvr additive="base">
                                        <p:cTn id="95" dur="5000"/>
                                        <p:tgtEl>
                                          <p:spTgt spid="12"/>
                                        </p:tgtEl>
                                        <p:attrNameLst>
                                          <p:attrName>ppt_y</p:attrName>
                                        </p:attrNameLst>
                                      </p:cBhvr>
                                      <p:tavLst>
                                        <p:tav tm="0">
                                          <p:val>
                                            <p:strVal val="ppt_y"/>
                                          </p:val>
                                        </p:tav>
                                        <p:tav tm="100000">
                                          <p:val>
                                            <p:strVal val="1+ppt_h/2"/>
                                          </p:val>
                                        </p:tav>
                                      </p:tavLst>
                                    </p:anim>
                                    <p:set>
                                      <p:cBhvr>
                                        <p:cTn id="96" dur="1" fill="hold">
                                          <p:stCondLst>
                                            <p:cond delay="4999"/>
                                          </p:stCondLst>
                                        </p:cTn>
                                        <p:tgtEl>
                                          <p:spTgt spid="12"/>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5000"/>
                                        <p:tgtEl>
                                          <p:spTgt spid="13"/>
                                        </p:tgtEl>
                                        <p:attrNameLst>
                                          <p:attrName>ppt_x</p:attrName>
                                        </p:attrNameLst>
                                      </p:cBhvr>
                                      <p:tavLst>
                                        <p:tav tm="0">
                                          <p:val>
                                            <p:strVal val="ppt_x"/>
                                          </p:val>
                                        </p:tav>
                                        <p:tav tm="100000">
                                          <p:val>
                                            <p:strVal val="ppt_x"/>
                                          </p:val>
                                        </p:tav>
                                      </p:tavLst>
                                    </p:anim>
                                    <p:anim calcmode="lin" valueType="num">
                                      <p:cBhvr additive="base">
                                        <p:cTn id="99" dur="5000"/>
                                        <p:tgtEl>
                                          <p:spTgt spid="13"/>
                                        </p:tgtEl>
                                        <p:attrNameLst>
                                          <p:attrName>ppt_y</p:attrName>
                                        </p:attrNameLst>
                                      </p:cBhvr>
                                      <p:tavLst>
                                        <p:tav tm="0">
                                          <p:val>
                                            <p:strVal val="ppt_y"/>
                                          </p:val>
                                        </p:tav>
                                        <p:tav tm="100000">
                                          <p:val>
                                            <p:strVal val="1+ppt_h/2"/>
                                          </p:val>
                                        </p:tav>
                                      </p:tavLst>
                                    </p:anim>
                                    <p:set>
                                      <p:cBhvr>
                                        <p:cTn id="100" dur="1" fill="hold">
                                          <p:stCondLst>
                                            <p:cond delay="4999"/>
                                          </p:stCondLst>
                                        </p:cTn>
                                        <p:tgtEl>
                                          <p:spTgt spid="13"/>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5000"/>
                                        <p:tgtEl>
                                          <p:spTgt spid="14"/>
                                        </p:tgtEl>
                                        <p:attrNameLst>
                                          <p:attrName>ppt_x</p:attrName>
                                        </p:attrNameLst>
                                      </p:cBhvr>
                                      <p:tavLst>
                                        <p:tav tm="0">
                                          <p:val>
                                            <p:strVal val="ppt_x"/>
                                          </p:val>
                                        </p:tav>
                                        <p:tav tm="100000">
                                          <p:val>
                                            <p:strVal val="ppt_x"/>
                                          </p:val>
                                        </p:tav>
                                      </p:tavLst>
                                    </p:anim>
                                    <p:anim calcmode="lin" valueType="num">
                                      <p:cBhvr additive="base">
                                        <p:cTn id="103" dur="5000"/>
                                        <p:tgtEl>
                                          <p:spTgt spid="14"/>
                                        </p:tgtEl>
                                        <p:attrNameLst>
                                          <p:attrName>ppt_y</p:attrName>
                                        </p:attrNameLst>
                                      </p:cBhvr>
                                      <p:tavLst>
                                        <p:tav tm="0">
                                          <p:val>
                                            <p:strVal val="ppt_y"/>
                                          </p:val>
                                        </p:tav>
                                        <p:tav tm="100000">
                                          <p:val>
                                            <p:strVal val="1+ppt_h/2"/>
                                          </p:val>
                                        </p:tav>
                                      </p:tavLst>
                                    </p:anim>
                                    <p:set>
                                      <p:cBhvr>
                                        <p:cTn id="104" dur="1" fill="hold">
                                          <p:stCondLst>
                                            <p:cond delay="4999"/>
                                          </p:stCondLst>
                                        </p:cTn>
                                        <p:tgtEl>
                                          <p:spTgt spid="14"/>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5000"/>
                                        <p:tgtEl>
                                          <p:spTgt spid="15"/>
                                        </p:tgtEl>
                                        <p:attrNameLst>
                                          <p:attrName>ppt_x</p:attrName>
                                        </p:attrNameLst>
                                      </p:cBhvr>
                                      <p:tavLst>
                                        <p:tav tm="0">
                                          <p:val>
                                            <p:strVal val="ppt_x"/>
                                          </p:val>
                                        </p:tav>
                                        <p:tav tm="100000">
                                          <p:val>
                                            <p:strVal val="ppt_x"/>
                                          </p:val>
                                        </p:tav>
                                      </p:tavLst>
                                    </p:anim>
                                    <p:anim calcmode="lin" valueType="num">
                                      <p:cBhvr additive="base">
                                        <p:cTn id="107" dur="5000"/>
                                        <p:tgtEl>
                                          <p:spTgt spid="15"/>
                                        </p:tgtEl>
                                        <p:attrNameLst>
                                          <p:attrName>ppt_y</p:attrName>
                                        </p:attrNameLst>
                                      </p:cBhvr>
                                      <p:tavLst>
                                        <p:tav tm="0">
                                          <p:val>
                                            <p:strVal val="ppt_y"/>
                                          </p:val>
                                        </p:tav>
                                        <p:tav tm="100000">
                                          <p:val>
                                            <p:strVal val="1+ppt_h/2"/>
                                          </p:val>
                                        </p:tav>
                                      </p:tavLst>
                                    </p:anim>
                                    <p:set>
                                      <p:cBhvr>
                                        <p:cTn id="108" dur="1" fill="hold">
                                          <p:stCondLst>
                                            <p:cond delay="4999"/>
                                          </p:stCondLst>
                                        </p:cTn>
                                        <p:tgtEl>
                                          <p:spTgt spid="1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5000"/>
                                        <p:tgtEl>
                                          <p:spTgt spid="16"/>
                                        </p:tgtEl>
                                        <p:attrNameLst>
                                          <p:attrName>ppt_x</p:attrName>
                                        </p:attrNameLst>
                                      </p:cBhvr>
                                      <p:tavLst>
                                        <p:tav tm="0">
                                          <p:val>
                                            <p:strVal val="ppt_x"/>
                                          </p:val>
                                        </p:tav>
                                        <p:tav tm="100000">
                                          <p:val>
                                            <p:strVal val="ppt_x"/>
                                          </p:val>
                                        </p:tav>
                                      </p:tavLst>
                                    </p:anim>
                                    <p:anim calcmode="lin" valueType="num">
                                      <p:cBhvr additive="base">
                                        <p:cTn id="111" dur="5000"/>
                                        <p:tgtEl>
                                          <p:spTgt spid="16"/>
                                        </p:tgtEl>
                                        <p:attrNameLst>
                                          <p:attrName>ppt_y</p:attrName>
                                        </p:attrNameLst>
                                      </p:cBhvr>
                                      <p:tavLst>
                                        <p:tav tm="0">
                                          <p:val>
                                            <p:strVal val="ppt_y"/>
                                          </p:val>
                                        </p:tav>
                                        <p:tav tm="100000">
                                          <p:val>
                                            <p:strVal val="1+ppt_h/2"/>
                                          </p:val>
                                        </p:tav>
                                      </p:tavLst>
                                    </p:anim>
                                    <p:set>
                                      <p:cBhvr>
                                        <p:cTn id="112" dur="1" fill="hold">
                                          <p:stCondLst>
                                            <p:cond delay="4999"/>
                                          </p:stCondLst>
                                        </p:cTn>
                                        <p:tgtEl>
                                          <p:spTgt spid="16"/>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5000"/>
                                        <p:tgtEl>
                                          <p:spTgt spid="17"/>
                                        </p:tgtEl>
                                        <p:attrNameLst>
                                          <p:attrName>ppt_x</p:attrName>
                                        </p:attrNameLst>
                                      </p:cBhvr>
                                      <p:tavLst>
                                        <p:tav tm="0">
                                          <p:val>
                                            <p:strVal val="ppt_x"/>
                                          </p:val>
                                        </p:tav>
                                        <p:tav tm="100000">
                                          <p:val>
                                            <p:strVal val="ppt_x"/>
                                          </p:val>
                                        </p:tav>
                                      </p:tavLst>
                                    </p:anim>
                                    <p:anim calcmode="lin" valueType="num">
                                      <p:cBhvr additive="base">
                                        <p:cTn id="115" dur="5000"/>
                                        <p:tgtEl>
                                          <p:spTgt spid="17"/>
                                        </p:tgtEl>
                                        <p:attrNameLst>
                                          <p:attrName>ppt_y</p:attrName>
                                        </p:attrNameLst>
                                      </p:cBhvr>
                                      <p:tavLst>
                                        <p:tav tm="0">
                                          <p:val>
                                            <p:strVal val="ppt_y"/>
                                          </p:val>
                                        </p:tav>
                                        <p:tav tm="100000">
                                          <p:val>
                                            <p:strVal val="1+ppt_h/2"/>
                                          </p:val>
                                        </p:tav>
                                      </p:tavLst>
                                    </p:anim>
                                    <p:set>
                                      <p:cBhvr>
                                        <p:cTn id="116" dur="1" fill="hold">
                                          <p:stCondLst>
                                            <p:cond delay="4999"/>
                                          </p:stCondLst>
                                        </p:cTn>
                                        <p:tgtEl>
                                          <p:spTgt spid="17"/>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5000"/>
                                        <p:tgtEl>
                                          <p:spTgt spid="18"/>
                                        </p:tgtEl>
                                        <p:attrNameLst>
                                          <p:attrName>ppt_x</p:attrName>
                                        </p:attrNameLst>
                                      </p:cBhvr>
                                      <p:tavLst>
                                        <p:tav tm="0">
                                          <p:val>
                                            <p:strVal val="ppt_x"/>
                                          </p:val>
                                        </p:tav>
                                        <p:tav tm="100000">
                                          <p:val>
                                            <p:strVal val="ppt_x"/>
                                          </p:val>
                                        </p:tav>
                                      </p:tavLst>
                                    </p:anim>
                                    <p:anim calcmode="lin" valueType="num">
                                      <p:cBhvr additive="base">
                                        <p:cTn id="119" dur="5000"/>
                                        <p:tgtEl>
                                          <p:spTgt spid="18"/>
                                        </p:tgtEl>
                                        <p:attrNameLst>
                                          <p:attrName>ppt_y</p:attrName>
                                        </p:attrNameLst>
                                      </p:cBhvr>
                                      <p:tavLst>
                                        <p:tav tm="0">
                                          <p:val>
                                            <p:strVal val="ppt_y"/>
                                          </p:val>
                                        </p:tav>
                                        <p:tav tm="100000">
                                          <p:val>
                                            <p:strVal val="1+ppt_h/2"/>
                                          </p:val>
                                        </p:tav>
                                      </p:tavLst>
                                    </p:anim>
                                    <p:set>
                                      <p:cBhvr>
                                        <p:cTn id="120" dur="1" fill="hold">
                                          <p:stCondLst>
                                            <p:cond delay="4999"/>
                                          </p:stCondLst>
                                        </p:cTn>
                                        <p:tgtEl>
                                          <p:spTgt spid="18"/>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5000"/>
                                        <p:tgtEl>
                                          <p:spTgt spid="11"/>
                                        </p:tgtEl>
                                        <p:attrNameLst>
                                          <p:attrName>ppt_w</p:attrName>
                                        </p:attrNameLst>
                                      </p:cBhvr>
                                      <p:tavLst>
                                        <p:tav tm="0">
                                          <p:val>
                                            <p:strVal val="ppt_w"/>
                                          </p:val>
                                        </p:tav>
                                        <p:tav tm="100000">
                                          <p:val>
                                            <p:strVal val="ppt_w"/>
                                          </p:val>
                                        </p:tav>
                                      </p:tavLst>
                                    </p:anim>
                                    <p:anim calcmode="lin" valueType="num">
                                      <p:cBhvr>
                                        <p:cTn id="123"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4999"/>
                                          </p:stCondLst>
                                        </p:cTn>
                                        <p:tgtEl>
                                          <p:spTgt spid="11"/>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5000"/>
                                        <p:tgtEl>
                                          <p:spTgt spid="12"/>
                                        </p:tgtEl>
                                        <p:attrNameLst>
                                          <p:attrName>ppt_w</p:attrName>
                                        </p:attrNameLst>
                                      </p:cBhvr>
                                      <p:tavLst>
                                        <p:tav tm="0">
                                          <p:val>
                                            <p:strVal val="ppt_w"/>
                                          </p:val>
                                        </p:tav>
                                        <p:tav tm="100000">
                                          <p:val>
                                            <p:strVal val="ppt_w"/>
                                          </p:val>
                                        </p:tav>
                                      </p:tavLst>
                                    </p:anim>
                                    <p:anim calcmode="lin" valueType="num">
                                      <p:cBhvr>
                                        <p:cTn id="127"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4999"/>
                                          </p:stCondLst>
                                        </p:cTn>
                                        <p:tgtEl>
                                          <p:spTgt spid="12"/>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5000"/>
                                        <p:tgtEl>
                                          <p:spTgt spid="13"/>
                                        </p:tgtEl>
                                        <p:attrNameLst>
                                          <p:attrName>ppt_w</p:attrName>
                                        </p:attrNameLst>
                                      </p:cBhvr>
                                      <p:tavLst>
                                        <p:tav tm="0">
                                          <p:val>
                                            <p:strVal val="ppt_w"/>
                                          </p:val>
                                        </p:tav>
                                        <p:tav tm="100000">
                                          <p:val>
                                            <p:strVal val="ppt_w"/>
                                          </p:val>
                                        </p:tav>
                                      </p:tavLst>
                                    </p:anim>
                                    <p:anim calcmode="lin" valueType="num">
                                      <p:cBhvr>
                                        <p:cTn id="131"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4999"/>
                                          </p:stCondLst>
                                        </p:cTn>
                                        <p:tgtEl>
                                          <p:spTgt spid="13"/>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5000"/>
                                        <p:tgtEl>
                                          <p:spTgt spid="14"/>
                                        </p:tgtEl>
                                        <p:attrNameLst>
                                          <p:attrName>ppt_w</p:attrName>
                                        </p:attrNameLst>
                                      </p:cBhvr>
                                      <p:tavLst>
                                        <p:tav tm="0">
                                          <p:val>
                                            <p:strVal val="ppt_w"/>
                                          </p:val>
                                        </p:tav>
                                        <p:tav tm="100000">
                                          <p:val>
                                            <p:strVal val="ppt_w"/>
                                          </p:val>
                                        </p:tav>
                                      </p:tavLst>
                                    </p:anim>
                                    <p:anim calcmode="lin" valueType="num">
                                      <p:cBhvr>
                                        <p:cTn id="135"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4999"/>
                                          </p:stCondLst>
                                        </p:cTn>
                                        <p:tgtEl>
                                          <p:spTgt spid="14"/>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5000"/>
                                        <p:tgtEl>
                                          <p:spTgt spid="15"/>
                                        </p:tgtEl>
                                        <p:attrNameLst>
                                          <p:attrName>ppt_w</p:attrName>
                                        </p:attrNameLst>
                                      </p:cBhvr>
                                      <p:tavLst>
                                        <p:tav tm="0">
                                          <p:val>
                                            <p:strVal val="ppt_w"/>
                                          </p:val>
                                        </p:tav>
                                        <p:tav tm="100000">
                                          <p:val>
                                            <p:strVal val="ppt_w"/>
                                          </p:val>
                                        </p:tav>
                                      </p:tavLst>
                                    </p:anim>
                                    <p:anim calcmode="lin" valueType="num">
                                      <p:cBhvr>
                                        <p:cTn id="139"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4999"/>
                                          </p:stCondLst>
                                        </p:cTn>
                                        <p:tgtEl>
                                          <p:spTgt spid="15"/>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5000"/>
                                        <p:tgtEl>
                                          <p:spTgt spid="16"/>
                                        </p:tgtEl>
                                        <p:attrNameLst>
                                          <p:attrName>ppt_w</p:attrName>
                                        </p:attrNameLst>
                                      </p:cBhvr>
                                      <p:tavLst>
                                        <p:tav tm="0">
                                          <p:val>
                                            <p:strVal val="ppt_w"/>
                                          </p:val>
                                        </p:tav>
                                        <p:tav tm="100000">
                                          <p:val>
                                            <p:strVal val="ppt_w"/>
                                          </p:val>
                                        </p:tav>
                                      </p:tavLst>
                                    </p:anim>
                                    <p:anim calcmode="lin" valueType="num">
                                      <p:cBhvr>
                                        <p:cTn id="143" dur="5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4999"/>
                                          </p:stCondLst>
                                        </p:cTn>
                                        <p:tgtEl>
                                          <p:spTgt spid="16"/>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5000"/>
                                        <p:tgtEl>
                                          <p:spTgt spid="17"/>
                                        </p:tgtEl>
                                        <p:attrNameLst>
                                          <p:attrName>ppt_w</p:attrName>
                                        </p:attrNameLst>
                                      </p:cBhvr>
                                      <p:tavLst>
                                        <p:tav tm="0">
                                          <p:val>
                                            <p:strVal val="ppt_w"/>
                                          </p:val>
                                        </p:tav>
                                        <p:tav tm="100000">
                                          <p:val>
                                            <p:strVal val="ppt_w"/>
                                          </p:val>
                                        </p:tav>
                                      </p:tavLst>
                                    </p:anim>
                                    <p:anim calcmode="lin" valueType="num">
                                      <p:cBhvr>
                                        <p:cTn id="147" dur="5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4999"/>
                                          </p:stCondLst>
                                        </p:cTn>
                                        <p:tgtEl>
                                          <p:spTgt spid="17"/>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5000"/>
                                        <p:tgtEl>
                                          <p:spTgt spid="18"/>
                                        </p:tgtEl>
                                        <p:attrNameLst>
                                          <p:attrName>ppt_w</p:attrName>
                                        </p:attrNameLst>
                                      </p:cBhvr>
                                      <p:tavLst>
                                        <p:tav tm="0">
                                          <p:val>
                                            <p:strVal val="ppt_w"/>
                                          </p:val>
                                        </p:tav>
                                        <p:tav tm="100000">
                                          <p:val>
                                            <p:strVal val="ppt_w"/>
                                          </p:val>
                                        </p:tav>
                                      </p:tavLst>
                                    </p:anim>
                                    <p:anim calcmode="lin" valueType="num">
                                      <p:cBhvr>
                                        <p:cTn id="151" dur="5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4999"/>
                                          </p:stCondLst>
                                        </p:cTn>
                                        <p:tgtEl>
                                          <p:spTgt spid="18"/>
                                        </p:tgtEl>
                                        <p:attrNameLst>
                                          <p:attrName>style.visibility</p:attrName>
                                        </p:attrNameLst>
                                      </p:cBhvr>
                                      <p:to>
                                        <p:strVal val="hidden"/>
                                      </p:to>
                                    </p:set>
                                  </p:childTnLst>
                                </p:cTn>
                              </p:par>
                              <p:par>
                                <p:cTn id="153" presetID="8" presetClass="emph" presetSubtype="0" autoRev="1" fill="hold" nodeType="withEffect">
                                  <p:stCondLst>
                                    <p:cond delay="0"/>
                                  </p:stCondLst>
                                  <p:childTnLst>
                                    <p:animRot by="21600000">
                                      <p:cBhvr>
                                        <p:cTn id="154" dur="5000" fill="hold"/>
                                        <p:tgtEl>
                                          <p:spTgt spid="12"/>
                                        </p:tgtEl>
                                        <p:attrNameLst>
                                          <p:attrName>r</p:attrName>
                                        </p:attrNameLst>
                                      </p:cBhvr>
                                    </p:animRot>
                                  </p:childTnLst>
                                </p:cTn>
                              </p:par>
                              <p:par>
                                <p:cTn id="155" presetID="8" presetClass="emph" presetSubtype="0" autoRev="1" fill="hold" nodeType="withEffect">
                                  <p:stCondLst>
                                    <p:cond delay="0"/>
                                  </p:stCondLst>
                                  <p:childTnLst>
                                    <p:animRot by="21600000">
                                      <p:cBhvr>
                                        <p:cTn id="156" dur="5000" fill="hold"/>
                                        <p:tgtEl>
                                          <p:spTgt spid="14"/>
                                        </p:tgtEl>
                                        <p:attrNameLst>
                                          <p:attrName>r</p:attrName>
                                        </p:attrNameLst>
                                      </p:cBhvr>
                                    </p:animRot>
                                  </p:childTnLst>
                                </p:cTn>
                              </p:par>
                              <p:par>
                                <p:cTn id="157" presetID="8" presetClass="emph" presetSubtype="0" autoRev="1" fill="hold" nodeType="withEffect">
                                  <p:stCondLst>
                                    <p:cond delay="0"/>
                                  </p:stCondLst>
                                  <p:childTnLst>
                                    <p:animRot by="21600000">
                                      <p:cBhvr>
                                        <p:cTn id="158" dur="5000" fill="hold"/>
                                        <p:tgtEl>
                                          <p:spTgt spid="16"/>
                                        </p:tgtEl>
                                        <p:attrNameLst>
                                          <p:attrName>r</p:attrName>
                                        </p:attrNameLst>
                                      </p:cBhvr>
                                    </p:animRot>
                                  </p:childTnLst>
                                </p:cTn>
                              </p:par>
                              <p:par>
                                <p:cTn id="159" presetID="8" presetClass="emph" presetSubtype="0" autoRev="1" fill="hold" nodeType="withEffect">
                                  <p:stCondLst>
                                    <p:cond delay="0"/>
                                  </p:stCondLst>
                                  <p:childTnLst>
                                    <p:animRot by="21600000">
                                      <p:cBhvr>
                                        <p:cTn id="160" dur="5000" fill="hold"/>
                                        <p:tgtEl>
                                          <p:spTgt spid="18"/>
                                        </p:tgtEl>
                                        <p:attrNameLst>
                                          <p:attrName>r</p:attrName>
                                        </p:attrNameLst>
                                      </p:cBhvr>
                                    </p:animRot>
                                  </p:childTnLst>
                                </p:cTn>
                              </p:par>
                              <p:par>
                                <p:cTn id="161" presetID="8" presetClass="emph" presetSubtype="0" autoRev="1" fill="hold" nodeType="withEffect">
                                  <p:stCondLst>
                                    <p:cond delay="0"/>
                                  </p:stCondLst>
                                  <p:childTnLst>
                                    <p:animRot by="-21600000">
                                      <p:cBhvr>
                                        <p:cTn id="162" dur="5000" fill="hold"/>
                                        <p:tgtEl>
                                          <p:spTgt spid="11"/>
                                        </p:tgtEl>
                                        <p:attrNameLst>
                                          <p:attrName>r</p:attrName>
                                        </p:attrNameLst>
                                      </p:cBhvr>
                                    </p:animRot>
                                  </p:childTnLst>
                                </p:cTn>
                              </p:par>
                              <p:par>
                                <p:cTn id="163" presetID="8" presetClass="emph" presetSubtype="0" autoRev="1" fill="hold" nodeType="withEffect">
                                  <p:stCondLst>
                                    <p:cond delay="0"/>
                                  </p:stCondLst>
                                  <p:childTnLst>
                                    <p:animRot by="-21600000">
                                      <p:cBhvr>
                                        <p:cTn id="164" dur="5000" fill="hold"/>
                                        <p:tgtEl>
                                          <p:spTgt spid="13"/>
                                        </p:tgtEl>
                                        <p:attrNameLst>
                                          <p:attrName>r</p:attrName>
                                        </p:attrNameLst>
                                      </p:cBhvr>
                                    </p:animRot>
                                  </p:childTnLst>
                                </p:cTn>
                              </p:par>
                              <p:par>
                                <p:cTn id="165" presetID="8" presetClass="emph" presetSubtype="0" autoRev="1" fill="hold" nodeType="withEffect">
                                  <p:stCondLst>
                                    <p:cond delay="0"/>
                                  </p:stCondLst>
                                  <p:childTnLst>
                                    <p:animRot by="-21600000">
                                      <p:cBhvr>
                                        <p:cTn id="166" dur="5000" fill="hold"/>
                                        <p:tgtEl>
                                          <p:spTgt spid="15"/>
                                        </p:tgtEl>
                                        <p:attrNameLst>
                                          <p:attrName>r</p:attrName>
                                        </p:attrNameLst>
                                      </p:cBhvr>
                                    </p:animRot>
                                  </p:childTnLst>
                                </p:cTn>
                              </p:par>
                              <p:par>
                                <p:cTn id="167" presetID="8" presetClass="emph" presetSubtype="0" autoRev="1" fill="hold" nodeType="withEffect">
                                  <p:stCondLst>
                                    <p:cond delay="0"/>
                                  </p:stCondLst>
                                  <p:childTnLst>
                                    <p:animRot by="-21600000">
                                      <p:cBhvr>
                                        <p:cTn id="168" dur="5000" fill="hold"/>
                                        <p:tgtEl>
                                          <p:spTgt spid="17"/>
                                        </p:tgtEl>
                                        <p:attrNameLst>
                                          <p:attrName>r</p:attrName>
                                        </p:attrNameLst>
                                      </p:cBhvr>
                                    </p:animRot>
                                  </p:childTnLst>
                                </p:cTn>
                              </p:par>
                              <p:par>
                                <p:cTn id="169" presetID="2" presetClass="entr" presetSubtype="1"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additive="base">
                                        <p:cTn id="171" dur="5000" fill="hold"/>
                                        <p:tgtEl>
                                          <p:spTgt spid="4"/>
                                        </p:tgtEl>
                                        <p:attrNameLst>
                                          <p:attrName>ppt_x</p:attrName>
                                        </p:attrNameLst>
                                      </p:cBhvr>
                                      <p:tavLst>
                                        <p:tav tm="0">
                                          <p:val>
                                            <p:strVal val="#ppt_x"/>
                                          </p:val>
                                        </p:tav>
                                        <p:tav tm="100000">
                                          <p:val>
                                            <p:strVal val="#ppt_x"/>
                                          </p:val>
                                        </p:tav>
                                      </p:tavLst>
                                    </p:anim>
                                    <p:anim calcmode="lin" valueType="num">
                                      <p:cBhvr additive="base">
                                        <p:cTn id="172" dur="5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5" name="4 Imagen" descr="paleta-de-las-frutas.jpg"/>
          <p:cNvPicPr>
            <a:picLocks noChangeAspect="1"/>
          </p:cNvPicPr>
          <p:nvPr/>
        </p:nvPicPr>
        <p:blipFill>
          <a:blip r:embed="rId2"/>
          <a:stretch>
            <a:fillRect/>
          </a:stretch>
        </p:blipFill>
        <p:spPr>
          <a:xfrm>
            <a:off x="0" y="0"/>
            <a:ext cx="9144000" cy="6858000"/>
          </a:xfrm>
          <a:prstGeom prst="rect">
            <a:avLst/>
          </a:prstGeom>
        </p:spPr>
      </p:pic>
      <p:pic>
        <p:nvPicPr>
          <p:cNvPr id="6" name="5 Imagen" descr="Drawingu7.png"/>
          <p:cNvPicPr>
            <a:picLocks noChangeAspect="1"/>
          </p:cNvPicPr>
          <p:nvPr/>
        </p:nvPicPr>
        <p:blipFill>
          <a:blip r:embed="rId3"/>
          <a:stretch>
            <a:fillRect/>
          </a:stretch>
        </p:blipFill>
        <p:spPr>
          <a:xfrm>
            <a:off x="4143372" y="2143116"/>
            <a:ext cx="3533775" cy="1905000"/>
          </a:xfrm>
          <a:prstGeom prst="rect">
            <a:avLst/>
          </a:prstGeom>
        </p:spPr>
      </p:pic>
      <p:pic>
        <p:nvPicPr>
          <p:cNvPr id="7" name="6 Imagen" descr="Drawingu7.png"/>
          <p:cNvPicPr>
            <a:picLocks noChangeAspect="1"/>
          </p:cNvPicPr>
          <p:nvPr/>
        </p:nvPicPr>
        <p:blipFill>
          <a:blip r:embed="rId3"/>
          <a:stretch>
            <a:fillRect/>
          </a:stretch>
        </p:blipFill>
        <p:spPr>
          <a:xfrm rot="5187244">
            <a:off x="2650622" y="3798850"/>
            <a:ext cx="3533775" cy="1905000"/>
          </a:xfrm>
          <a:prstGeom prst="rect">
            <a:avLst/>
          </a:prstGeom>
        </p:spPr>
      </p:pic>
      <p:pic>
        <p:nvPicPr>
          <p:cNvPr id="8" name="7 Imagen" descr="Drawingu7.png"/>
          <p:cNvPicPr>
            <a:picLocks noChangeAspect="1"/>
          </p:cNvPicPr>
          <p:nvPr/>
        </p:nvPicPr>
        <p:blipFill>
          <a:blip r:embed="rId3"/>
          <a:stretch>
            <a:fillRect/>
          </a:stretch>
        </p:blipFill>
        <p:spPr>
          <a:xfrm rot="17889581">
            <a:off x="3550025" y="1340494"/>
            <a:ext cx="3533775" cy="1905000"/>
          </a:xfrm>
          <a:prstGeom prst="rect">
            <a:avLst/>
          </a:prstGeom>
        </p:spPr>
      </p:pic>
      <p:pic>
        <p:nvPicPr>
          <p:cNvPr id="9" name="8 Imagen" descr="Drawingu7.png"/>
          <p:cNvPicPr>
            <a:picLocks noChangeAspect="1"/>
          </p:cNvPicPr>
          <p:nvPr/>
        </p:nvPicPr>
        <p:blipFill>
          <a:blip r:embed="rId3"/>
          <a:stretch>
            <a:fillRect/>
          </a:stretch>
        </p:blipFill>
        <p:spPr>
          <a:xfrm rot="11887612">
            <a:off x="1572061" y="2035698"/>
            <a:ext cx="3287195" cy="1905000"/>
          </a:xfrm>
          <a:prstGeom prst="rect">
            <a:avLst/>
          </a:prstGeom>
        </p:spPr>
      </p:pic>
      <p:pic>
        <p:nvPicPr>
          <p:cNvPr id="10" name="9 Imagen" descr="Drawingu7.png"/>
          <p:cNvPicPr>
            <a:picLocks noChangeAspect="1"/>
          </p:cNvPicPr>
          <p:nvPr/>
        </p:nvPicPr>
        <p:blipFill>
          <a:blip r:embed="rId3"/>
          <a:stretch>
            <a:fillRect/>
          </a:stretch>
        </p:blipFill>
        <p:spPr>
          <a:xfrm rot="14689784">
            <a:off x="2434282" y="1287037"/>
            <a:ext cx="3287195" cy="1905000"/>
          </a:xfrm>
          <a:prstGeom prst="rect">
            <a:avLst/>
          </a:prstGeom>
        </p:spPr>
      </p:pic>
      <p:pic>
        <p:nvPicPr>
          <p:cNvPr id="11" name="10 Imagen" descr="Drawingu7.png"/>
          <p:cNvPicPr>
            <a:picLocks noChangeAspect="1"/>
          </p:cNvPicPr>
          <p:nvPr/>
        </p:nvPicPr>
        <p:blipFill>
          <a:blip r:embed="rId3"/>
          <a:stretch>
            <a:fillRect/>
          </a:stretch>
        </p:blipFill>
        <p:spPr>
          <a:xfrm rot="8951096">
            <a:off x="1827506" y="2993487"/>
            <a:ext cx="3287195" cy="1905000"/>
          </a:xfrm>
          <a:prstGeom prst="rect">
            <a:avLst/>
          </a:prstGeom>
        </p:spPr>
      </p:pic>
      <p:pic>
        <p:nvPicPr>
          <p:cNvPr id="12" name="11 Imagen" descr="Drawingu7.png"/>
          <p:cNvPicPr>
            <a:picLocks noChangeAspect="1"/>
          </p:cNvPicPr>
          <p:nvPr/>
        </p:nvPicPr>
        <p:blipFill>
          <a:blip r:embed="rId3"/>
          <a:stretch>
            <a:fillRect/>
          </a:stretch>
        </p:blipFill>
        <p:spPr>
          <a:xfrm rot="3113786">
            <a:off x="3977781" y="3286045"/>
            <a:ext cx="3287195" cy="1905000"/>
          </a:xfrm>
          <a:prstGeom prst="rect">
            <a:avLst/>
          </a:prstGeom>
        </p:spPr>
      </p:pic>
      <p:sp>
        <p:nvSpPr>
          <p:cNvPr id="13" name="12 CuadroTexto"/>
          <p:cNvSpPr txBox="1"/>
          <p:nvPr/>
        </p:nvSpPr>
        <p:spPr>
          <a:xfrm rot="20648835">
            <a:off x="7023513" y="4580986"/>
            <a:ext cx="1217385" cy="1015663"/>
          </a:xfrm>
          <a:prstGeom prst="rect">
            <a:avLst/>
          </a:prstGeom>
          <a:noFill/>
        </p:spPr>
        <p:txBody>
          <a:bodyPr wrap="none" rtlCol="0">
            <a:spAutoFit/>
          </a:bodyPr>
          <a:lstStyle/>
          <a:p>
            <a:r>
              <a:rPr lang="es-ES_tradnl" sz="6000" dirty="0" smtClean="0">
                <a:ln>
                  <a:solidFill>
                    <a:sysClr val="windowText" lastClr="000000"/>
                  </a:solidFill>
                </a:ln>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atin typeface="Anabelle Script " pitchFamily="2" charset="0"/>
              </a:rPr>
              <a:t>Raquel</a:t>
            </a:r>
            <a:endParaRPr lang="es-ES" sz="6000" dirty="0">
              <a:ln>
                <a:solidFill>
                  <a:sysClr val="windowText" lastClr="000000"/>
                </a:solidFill>
              </a:ln>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atin typeface="Anabelle Script " pitchFamily="2" charset="0"/>
            </a:endParaRPr>
          </a:p>
        </p:txBody>
      </p:sp>
      <p:pic>
        <p:nvPicPr>
          <p:cNvPr id="14" name="13 Imagen" descr="B7LJ_7eCAAETwTC.jpg larg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8" presetClass="emph" presetSubtype="0" autoRev="1"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autoRev="1" fill="hold"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12"/>
                                        </p:tgtEl>
                                        <p:attrNameLst>
                                          <p:attrName>r</p:attrName>
                                        </p:attrNameLst>
                                      </p:cBhvr>
                                    </p:animRot>
                                  </p:childTnLst>
                                </p:cTn>
                              </p:par>
                            </p:childTnLst>
                          </p:cTn>
                        </p:par>
                        <p:par>
                          <p:cTn id="64" fill="hold">
                            <p:stCondLst>
                              <p:cond delay="6000"/>
                            </p:stCondLst>
                            <p:childTnLst>
                              <p:par>
                                <p:cTn id="65" presetID="23" presetClass="exit" presetSubtype="544" fill="hold" nodeType="afterEffect">
                                  <p:stCondLst>
                                    <p:cond delay="0"/>
                                  </p:stCondLst>
                                  <p:childTnLst>
                                    <p:anim calcmode="lin" valueType="num">
                                      <p:cBhvr>
                                        <p:cTn id="66" dur="3000"/>
                                        <p:tgtEl>
                                          <p:spTgt spid="6"/>
                                        </p:tgtEl>
                                        <p:attrNameLst>
                                          <p:attrName>ppt_w</p:attrName>
                                        </p:attrNameLst>
                                      </p:cBhvr>
                                      <p:tavLst>
                                        <p:tav tm="0">
                                          <p:val>
                                            <p:strVal val="ppt_w"/>
                                          </p:val>
                                        </p:tav>
                                        <p:tav tm="100000">
                                          <p:val>
                                            <p:fltVal val="0"/>
                                          </p:val>
                                        </p:tav>
                                      </p:tavLst>
                                    </p:anim>
                                    <p:anim calcmode="lin" valueType="num">
                                      <p:cBhvr>
                                        <p:cTn id="67" dur="3000"/>
                                        <p:tgtEl>
                                          <p:spTgt spid="6"/>
                                        </p:tgtEl>
                                        <p:attrNameLst>
                                          <p:attrName>ppt_h</p:attrName>
                                        </p:attrNameLst>
                                      </p:cBhvr>
                                      <p:tavLst>
                                        <p:tav tm="0">
                                          <p:val>
                                            <p:strVal val="ppt_h"/>
                                          </p:val>
                                        </p:tav>
                                        <p:tav tm="100000">
                                          <p:val>
                                            <p:fltVal val="0"/>
                                          </p:val>
                                        </p:tav>
                                      </p:tavLst>
                                    </p:anim>
                                    <p:anim calcmode="lin" valueType="num">
                                      <p:cBhvr>
                                        <p:cTn id="68" dur="3000"/>
                                        <p:tgtEl>
                                          <p:spTgt spid="6"/>
                                        </p:tgtEl>
                                        <p:attrNameLst>
                                          <p:attrName>ppt_x</p:attrName>
                                        </p:attrNameLst>
                                      </p:cBhvr>
                                      <p:tavLst>
                                        <p:tav tm="0">
                                          <p:val>
                                            <p:strVal val="ppt_x"/>
                                          </p:val>
                                        </p:tav>
                                        <p:tav tm="100000">
                                          <p:val>
                                            <p:fltVal val="0.5"/>
                                          </p:val>
                                        </p:tav>
                                      </p:tavLst>
                                    </p:anim>
                                    <p:anim calcmode="lin" valueType="num">
                                      <p:cBhvr>
                                        <p:cTn id="69" dur="3000"/>
                                        <p:tgtEl>
                                          <p:spTgt spid="6"/>
                                        </p:tgtEl>
                                        <p:attrNameLst>
                                          <p:attrName>ppt_y</p:attrName>
                                        </p:attrNameLst>
                                      </p:cBhvr>
                                      <p:tavLst>
                                        <p:tav tm="0">
                                          <p:val>
                                            <p:strVal val="ppt_y"/>
                                          </p:val>
                                        </p:tav>
                                        <p:tav tm="100000">
                                          <p:val>
                                            <p:fltVal val="0.5"/>
                                          </p:val>
                                        </p:tav>
                                      </p:tavLst>
                                    </p:anim>
                                    <p:set>
                                      <p:cBhvr>
                                        <p:cTn id="70" dur="1" fill="hold">
                                          <p:stCondLst>
                                            <p:cond delay="2999"/>
                                          </p:stCondLst>
                                        </p:cTn>
                                        <p:tgtEl>
                                          <p:spTgt spid="6"/>
                                        </p:tgtEl>
                                        <p:attrNameLst>
                                          <p:attrName>style.visibility</p:attrName>
                                        </p:attrNameLst>
                                      </p:cBhvr>
                                      <p:to>
                                        <p:strVal val="hidden"/>
                                      </p:to>
                                    </p:set>
                                  </p:childTnLst>
                                </p:cTn>
                              </p:par>
                              <p:par>
                                <p:cTn id="71" presetID="23" presetClass="exit" presetSubtype="544" fill="hold" nodeType="withEffect">
                                  <p:stCondLst>
                                    <p:cond delay="0"/>
                                  </p:stCondLst>
                                  <p:childTnLst>
                                    <p:anim calcmode="lin" valueType="num">
                                      <p:cBhvr>
                                        <p:cTn id="72" dur="3000"/>
                                        <p:tgtEl>
                                          <p:spTgt spid="7"/>
                                        </p:tgtEl>
                                        <p:attrNameLst>
                                          <p:attrName>ppt_w</p:attrName>
                                        </p:attrNameLst>
                                      </p:cBhvr>
                                      <p:tavLst>
                                        <p:tav tm="0">
                                          <p:val>
                                            <p:strVal val="ppt_w"/>
                                          </p:val>
                                        </p:tav>
                                        <p:tav tm="100000">
                                          <p:val>
                                            <p:fltVal val="0"/>
                                          </p:val>
                                        </p:tav>
                                      </p:tavLst>
                                    </p:anim>
                                    <p:anim calcmode="lin" valueType="num">
                                      <p:cBhvr>
                                        <p:cTn id="73" dur="3000"/>
                                        <p:tgtEl>
                                          <p:spTgt spid="7"/>
                                        </p:tgtEl>
                                        <p:attrNameLst>
                                          <p:attrName>ppt_h</p:attrName>
                                        </p:attrNameLst>
                                      </p:cBhvr>
                                      <p:tavLst>
                                        <p:tav tm="0">
                                          <p:val>
                                            <p:strVal val="ppt_h"/>
                                          </p:val>
                                        </p:tav>
                                        <p:tav tm="100000">
                                          <p:val>
                                            <p:fltVal val="0"/>
                                          </p:val>
                                        </p:tav>
                                      </p:tavLst>
                                    </p:anim>
                                    <p:anim calcmode="lin" valueType="num">
                                      <p:cBhvr>
                                        <p:cTn id="74" dur="3000"/>
                                        <p:tgtEl>
                                          <p:spTgt spid="7"/>
                                        </p:tgtEl>
                                        <p:attrNameLst>
                                          <p:attrName>ppt_x</p:attrName>
                                        </p:attrNameLst>
                                      </p:cBhvr>
                                      <p:tavLst>
                                        <p:tav tm="0">
                                          <p:val>
                                            <p:strVal val="ppt_x"/>
                                          </p:val>
                                        </p:tav>
                                        <p:tav tm="100000">
                                          <p:val>
                                            <p:fltVal val="0.5"/>
                                          </p:val>
                                        </p:tav>
                                      </p:tavLst>
                                    </p:anim>
                                    <p:anim calcmode="lin" valueType="num">
                                      <p:cBhvr>
                                        <p:cTn id="75" dur="3000"/>
                                        <p:tgtEl>
                                          <p:spTgt spid="7"/>
                                        </p:tgtEl>
                                        <p:attrNameLst>
                                          <p:attrName>ppt_y</p:attrName>
                                        </p:attrNameLst>
                                      </p:cBhvr>
                                      <p:tavLst>
                                        <p:tav tm="0">
                                          <p:val>
                                            <p:strVal val="ppt_y"/>
                                          </p:val>
                                        </p:tav>
                                        <p:tav tm="100000">
                                          <p:val>
                                            <p:fltVal val="0.5"/>
                                          </p:val>
                                        </p:tav>
                                      </p:tavLst>
                                    </p:anim>
                                    <p:set>
                                      <p:cBhvr>
                                        <p:cTn id="76" dur="1" fill="hold">
                                          <p:stCondLst>
                                            <p:cond delay="2999"/>
                                          </p:stCondLst>
                                        </p:cTn>
                                        <p:tgtEl>
                                          <p:spTgt spid="7"/>
                                        </p:tgtEl>
                                        <p:attrNameLst>
                                          <p:attrName>style.visibility</p:attrName>
                                        </p:attrNameLst>
                                      </p:cBhvr>
                                      <p:to>
                                        <p:strVal val="hidden"/>
                                      </p:to>
                                    </p:set>
                                  </p:childTnLst>
                                </p:cTn>
                              </p:par>
                              <p:par>
                                <p:cTn id="77" presetID="23" presetClass="exit" presetSubtype="544" fill="hold" nodeType="withEffect">
                                  <p:stCondLst>
                                    <p:cond delay="0"/>
                                  </p:stCondLst>
                                  <p:childTnLst>
                                    <p:anim calcmode="lin" valueType="num">
                                      <p:cBhvr>
                                        <p:cTn id="78" dur="3000"/>
                                        <p:tgtEl>
                                          <p:spTgt spid="8"/>
                                        </p:tgtEl>
                                        <p:attrNameLst>
                                          <p:attrName>ppt_w</p:attrName>
                                        </p:attrNameLst>
                                      </p:cBhvr>
                                      <p:tavLst>
                                        <p:tav tm="0">
                                          <p:val>
                                            <p:strVal val="ppt_w"/>
                                          </p:val>
                                        </p:tav>
                                        <p:tav tm="100000">
                                          <p:val>
                                            <p:fltVal val="0"/>
                                          </p:val>
                                        </p:tav>
                                      </p:tavLst>
                                    </p:anim>
                                    <p:anim calcmode="lin" valueType="num">
                                      <p:cBhvr>
                                        <p:cTn id="79" dur="3000"/>
                                        <p:tgtEl>
                                          <p:spTgt spid="8"/>
                                        </p:tgtEl>
                                        <p:attrNameLst>
                                          <p:attrName>ppt_h</p:attrName>
                                        </p:attrNameLst>
                                      </p:cBhvr>
                                      <p:tavLst>
                                        <p:tav tm="0">
                                          <p:val>
                                            <p:strVal val="ppt_h"/>
                                          </p:val>
                                        </p:tav>
                                        <p:tav tm="100000">
                                          <p:val>
                                            <p:fltVal val="0"/>
                                          </p:val>
                                        </p:tav>
                                      </p:tavLst>
                                    </p:anim>
                                    <p:anim calcmode="lin" valueType="num">
                                      <p:cBhvr>
                                        <p:cTn id="80" dur="3000"/>
                                        <p:tgtEl>
                                          <p:spTgt spid="8"/>
                                        </p:tgtEl>
                                        <p:attrNameLst>
                                          <p:attrName>ppt_x</p:attrName>
                                        </p:attrNameLst>
                                      </p:cBhvr>
                                      <p:tavLst>
                                        <p:tav tm="0">
                                          <p:val>
                                            <p:strVal val="ppt_x"/>
                                          </p:val>
                                        </p:tav>
                                        <p:tav tm="100000">
                                          <p:val>
                                            <p:fltVal val="0.5"/>
                                          </p:val>
                                        </p:tav>
                                      </p:tavLst>
                                    </p:anim>
                                    <p:anim calcmode="lin" valueType="num">
                                      <p:cBhvr>
                                        <p:cTn id="81" dur="3000"/>
                                        <p:tgtEl>
                                          <p:spTgt spid="8"/>
                                        </p:tgtEl>
                                        <p:attrNameLst>
                                          <p:attrName>ppt_y</p:attrName>
                                        </p:attrNameLst>
                                      </p:cBhvr>
                                      <p:tavLst>
                                        <p:tav tm="0">
                                          <p:val>
                                            <p:strVal val="ppt_y"/>
                                          </p:val>
                                        </p:tav>
                                        <p:tav tm="100000">
                                          <p:val>
                                            <p:fltVal val="0.5"/>
                                          </p:val>
                                        </p:tav>
                                      </p:tavLst>
                                    </p:anim>
                                    <p:set>
                                      <p:cBhvr>
                                        <p:cTn id="82" dur="1" fill="hold">
                                          <p:stCondLst>
                                            <p:cond delay="2999"/>
                                          </p:stCondLst>
                                        </p:cTn>
                                        <p:tgtEl>
                                          <p:spTgt spid="8"/>
                                        </p:tgtEl>
                                        <p:attrNameLst>
                                          <p:attrName>style.visibility</p:attrName>
                                        </p:attrNameLst>
                                      </p:cBhvr>
                                      <p:to>
                                        <p:strVal val="hidden"/>
                                      </p:to>
                                    </p:set>
                                  </p:childTnLst>
                                </p:cTn>
                              </p:par>
                              <p:par>
                                <p:cTn id="83" presetID="23" presetClass="exit" presetSubtype="544" fill="hold" nodeType="withEffect">
                                  <p:stCondLst>
                                    <p:cond delay="0"/>
                                  </p:stCondLst>
                                  <p:childTnLst>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fltVal val="0"/>
                                          </p:val>
                                        </p:tav>
                                      </p:tavLst>
                                    </p:anim>
                                    <p:anim calcmode="lin" valueType="num">
                                      <p:cBhvr>
                                        <p:cTn id="86" dur="3000"/>
                                        <p:tgtEl>
                                          <p:spTgt spid="9"/>
                                        </p:tgtEl>
                                        <p:attrNameLst>
                                          <p:attrName>ppt_x</p:attrName>
                                        </p:attrNameLst>
                                      </p:cBhvr>
                                      <p:tavLst>
                                        <p:tav tm="0">
                                          <p:val>
                                            <p:strVal val="ppt_x"/>
                                          </p:val>
                                        </p:tav>
                                        <p:tav tm="100000">
                                          <p:val>
                                            <p:fltVal val="0.5"/>
                                          </p:val>
                                        </p:tav>
                                      </p:tavLst>
                                    </p:anim>
                                    <p:anim calcmode="lin" valueType="num">
                                      <p:cBhvr>
                                        <p:cTn id="87" dur="3000"/>
                                        <p:tgtEl>
                                          <p:spTgt spid="9"/>
                                        </p:tgtEl>
                                        <p:attrNameLst>
                                          <p:attrName>ppt_y</p:attrName>
                                        </p:attrNameLst>
                                      </p:cBhvr>
                                      <p:tavLst>
                                        <p:tav tm="0">
                                          <p:val>
                                            <p:strVal val="ppt_y"/>
                                          </p:val>
                                        </p:tav>
                                        <p:tav tm="100000">
                                          <p:val>
                                            <p:fltVal val="0.5"/>
                                          </p:val>
                                        </p:tav>
                                      </p:tavLst>
                                    </p:anim>
                                    <p:set>
                                      <p:cBhvr>
                                        <p:cTn id="88" dur="1" fill="hold">
                                          <p:stCondLst>
                                            <p:cond delay="2999"/>
                                          </p:stCondLst>
                                        </p:cTn>
                                        <p:tgtEl>
                                          <p:spTgt spid="9"/>
                                        </p:tgtEl>
                                        <p:attrNameLst>
                                          <p:attrName>style.visibility</p:attrName>
                                        </p:attrNameLst>
                                      </p:cBhvr>
                                      <p:to>
                                        <p:strVal val="hidden"/>
                                      </p:to>
                                    </p:set>
                                  </p:childTnLst>
                                </p:cTn>
                              </p:par>
                              <p:par>
                                <p:cTn id="89" presetID="23" presetClass="exit" presetSubtype="544" fill="hold" nodeType="withEffect">
                                  <p:stCondLst>
                                    <p:cond delay="0"/>
                                  </p:stCondLst>
                                  <p:childTnLst>
                                    <p:anim calcmode="lin" valueType="num">
                                      <p:cBhvr>
                                        <p:cTn id="90" dur="3000"/>
                                        <p:tgtEl>
                                          <p:spTgt spid="10"/>
                                        </p:tgtEl>
                                        <p:attrNameLst>
                                          <p:attrName>ppt_w</p:attrName>
                                        </p:attrNameLst>
                                      </p:cBhvr>
                                      <p:tavLst>
                                        <p:tav tm="0">
                                          <p:val>
                                            <p:strVal val="ppt_w"/>
                                          </p:val>
                                        </p:tav>
                                        <p:tav tm="100000">
                                          <p:val>
                                            <p:fltVal val="0"/>
                                          </p:val>
                                        </p:tav>
                                      </p:tavLst>
                                    </p:anim>
                                    <p:anim calcmode="lin" valueType="num">
                                      <p:cBhvr>
                                        <p:cTn id="91" dur="3000"/>
                                        <p:tgtEl>
                                          <p:spTgt spid="10"/>
                                        </p:tgtEl>
                                        <p:attrNameLst>
                                          <p:attrName>ppt_h</p:attrName>
                                        </p:attrNameLst>
                                      </p:cBhvr>
                                      <p:tavLst>
                                        <p:tav tm="0">
                                          <p:val>
                                            <p:strVal val="ppt_h"/>
                                          </p:val>
                                        </p:tav>
                                        <p:tav tm="100000">
                                          <p:val>
                                            <p:fltVal val="0"/>
                                          </p:val>
                                        </p:tav>
                                      </p:tavLst>
                                    </p:anim>
                                    <p:anim calcmode="lin" valueType="num">
                                      <p:cBhvr>
                                        <p:cTn id="92" dur="3000"/>
                                        <p:tgtEl>
                                          <p:spTgt spid="10"/>
                                        </p:tgtEl>
                                        <p:attrNameLst>
                                          <p:attrName>ppt_x</p:attrName>
                                        </p:attrNameLst>
                                      </p:cBhvr>
                                      <p:tavLst>
                                        <p:tav tm="0">
                                          <p:val>
                                            <p:strVal val="ppt_x"/>
                                          </p:val>
                                        </p:tav>
                                        <p:tav tm="100000">
                                          <p:val>
                                            <p:fltVal val="0.5"/>
                                          </p:val>
                                        </p:tav>
                                      </p:tavLst>
                                    </p:anim>
                                    <p:anim calcmode="lin" valueType="num">
                                      <p:cBhvr>
                                        <p:cTn id="93" dur="3000"/>
                                        <p:tgtEl>
                                          <p:spTgt spid="10"/>
                                        </p:tgtEl>
                                        <p:attrNameLst>
                                          <p:attrName>ppt_y</p:attrName>
                                        </p:attrNameLst>
                                      </p:cBhvr>
                                      <p:tavLst>
                                        <p:tav tm="0">
                                          <p:val>
                                            <p:strVal val="ppt_y"/>
                                          </p:val>
                                        </p:tav>
                                        <p:tav tm="100000">
                                          <p:val>
                                            <p:fltVal val="0.5"/>
                                          </p:val>
                                        </p:tav>
                                      </p:tavLst>
                                    </p:anim>
                                    <p:set>
                                      <p:cBhvr>
                                        <p:cTn id="94" dur="1" fill="hold">
                                          <p:stCondLst>
                                            <p:cond delay="2999"/>
                                          </p:stCondLst>
                                        </p:cTn>
                                        <p:tgtEl>
                                          <p:spTgt spid="10"/>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3000"/>
                                        <p:tgtEl>
                                          <p:spTgt spid="11"/>
                                        </p:tgtEl>
                                        <p:attrNameLst>
                                          <p:attrName>ppt_w</p:attrName>
                                        </p:attrNameLst>
                                      </p:cBhvr>
                                      <p:tavLst>
                                        <p:tav tm="0">
                                          <p:val>
                                            <p:strVal val="ppt_w"/>
                                          </p:val>
                                        </p:tav>
                                        <p:tav tm="100000">
                                          <p:val>
                                            <p:fltVal val="0"/>
                                          </p:val>
                                        </p:tav>
                                      </p:tavLst>
                                    </p:anim>
                                    <p:anim calcmode="lin" valueType="num">
                                      <p:cBhvr>
                                        <p:cTn id="97" dur="3000"/>
                                        <p:tgtEl>
                                          <p:spTgt spid="11"/>
                                        </p:tgtEl>
                                        <p:attrNameLst>
                                          <p:attrName>ppt_h</p:attrName>
                                        </p:attrNameLst>
                                      </p:cBhvr>
                                      <p:tavLst>
                                        <p:tav tm="0">
                                          <p:val>
                                            <p:strVal val="ppt_h"/>
                                          </p:val>
                                        </p:tav>
                                        <p:tav tm="100000">
                                          <p:val>
                                            <p:fltVal val="0"/>
                                          </p:val>
                                        </p:tav>
                                      </p:tavLst>
                                    </p:anim>
                                    <p:anim calcmode="lin" valueType="num">
                                      <p:cBhvr>
                                        <p:cTn id="98" dur="3000"/>
                                        <p:tgtEl>
                                          <p:spTgt spid="11"/>
                                        </p:tgtEl>
                                        <p:attrNameLst>
                                          <p:attrName>ppt_x</p:attrName>
                                        </p:attrNameLst>
                                      </p:cBhvr>
                                      <p:tavLst>
                                        <p:tav tm="0">
                                          <p:val>
                                            <p:strVal val="ppt_x"/>
                                          </p:val>
                                        </p:tav>
                                        <p:tav tm="100000">
                                          <p:val>
                                            <p:fltVal val="0.5"/>
                                          </p:val>
                                        </p:tav>
                                      </p:tavLst>
                                    </p:anim>
                                    <p:anim calcmode="lin" valueType="num">
                                      <p:cBhvr>
                                        <p:cTn id="99" dur="3000"/>
                                        <p:tgtEl>
                                          <p:spTgt spid="11"/>
                                        </p:tgtEl>
                                        <p:attrNameLst>
                                          <p:attrName>ppt_y</p:attrName>
                                        </p:attrNameLst>
                                      </p:cBhvr>
                                      <p:tavLst>
                                        <p:tav tm="0">
                                          <p:val>
                                            <p:strVal val="ppt_y"/>
                                          </p:val>
                                        </p:tav>
                                        <p:tav tm="100000">
                                          <p:val>
                                            <p:fltVal val="0.5"/>
                                          </p:val>
                                        </p:tav>
                                      </p:tavLst>
                                    </p:anim>
                                    <p:set>
                                      <p:cBhvr>
                                        <p:cTn id="100" dur="1" fill="hold">
                                          <p:stCondLst>
                                            <p:cond delay="2999"/>
                                          </p:stCondLst>
                                        </p:cTn>
                                        <p:tgtEl>
                                          <p:spTgt spid="11"/>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anim calcmode="lin" valueType="num">
                                      <p:cBhvr>
                                        <p:cTn id="104" dur="3000"/>
                                        <p:tgtEl>
                                          <p:spTgt spid="12"/>
                                        </p:tgtEl>
                                        <p:attrNameLst>
                                          <p:attrName>ppt_x</p:attrName>
                                        </p:attrNameLst>
                                      </p:cBhvr>
                                      <p:tavLst>
                                        <p:tav tm="0">
                                          <p:val>
                                            <p:strVal val="ppt_x"/>
                                          </p:val>
                                        </p:tav>
                                        <p:tav tm="100000">
                                          <p:val>
                                            <p:fltVal val="0.5"/>
                                          </p:val>
                                        </p:tav>
                                      </p:tavLst>
                                    </p:anim>
                                    <p:anim calcmode="lin" valueType="num">
                                      <p:cBhvr>
                                        <p:cTn id="105" dur="3000"/>
                                        <p:tgtEl>
                                          <p:spTgt spid="12"/>
                                        </p:tgtEl>
                                        <p:attrNameLst>
                                          <p:attrName>ppt_y</p:attrName>
                                        </p:attrNameLst>
                                      </p:cBhvr>
                                      <p:tavLst>
                                        <p:tav tm="0">
                                          <p:val>
                                            <p:strVal val="ppt_y"/>
                                          </p:val>
                                        </p:tav>
                                        <p:tav tm="100000">
                                          <p:val>
                                            <p:fltVal val="0.5"/>
                                          </p:val>
                                        </p:tav>
                                      </p:tavLst>
                                    </p:anim>
                                    <p:set>
                                      <p:cBhvr>
                                        <p:cTn id="106" dur="1" fill="hold">
                                          <p:stCondLst>
                                            <p:cond delay="2999"/>
                                          </p:stCondLst>
                                        </p:cTn>
                                        <p:tgtEl>
                                          <p:spTgt spid="12"/>
                                        </p:tgtEl>
                                        <p:attrNameLst>
                                          <p:attrName>style.visibility</p:attrName>
                                        </p:attrNameLst>
                                      </p:cBhvr>
                                      <p:to>
                                        <p:strVal val="hidden"/>
                                      </p:to>
                                    </p:set>
                                  </p:childTnLst>
                                </p:cTn>
                              </p:par>
                              <p:par>
                                <p:cTn id="107" presetID="8" presetClass="emph" presetSubtype="0" autoRev="1"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9"/>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0"/>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2"/>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5"/>
                                        </p:tgtEl>
                                        <p:attrNameLst>
                                          <p:attrName>style.visibility</p:attrName>
                                        </p:attrNameLst>
                                      </p:cBhvr>
                                      <p:to>
                                        <p:strVal val="visible"/>
                                      </p:to>
                                    </p:set>
                                    <p:anim calcmode="lin" valueType="num">
                                      <p:cBhvr>
                                        <p:cTn id="123" dur="3000" fill="hold"/>
                                        <p:tgtEl>
                                          <p:spTgt spid="5"/>
                                        </p:tgtEl>
                                        <p:attrNameLst>
                                          <p:attrName>ppt_w</p:attrName>
                                        </p:attrNameLst>
                                      </p:cBhvr>
                                      <p:tavLst>
                                        <p:tav tm="0">
                                          <p:val>
                                            <p:strVal val="4/3*#ppt_w"/>
                                          </p:val>
                                        </p:tav>
                                        <p:tav tm="100000">
                                          <p:val>
                                            <p:strVal val="#ppt_w"/>
                                          </p:val>
                                        </p:tav>
                                      </p:tavLst>
                                    </p:anim>
                                    <p:anim calcmode="lin" valueType="num">
                                      <p:cBhvr>
                                        <p:cTn id="124" dur="3000" fill="hold"/>
                                        <p:tgtEl>
                                          <p:spTgt spid="5"/>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wheel(8)">
                                      <p:cBhvr>
                                        <p:cTn id="127" dur="3000"/>
                                        <p:tgtEl>
                                          <p:spTgt spid="5"/>
                                        </p:tgtEl>
                                      </p:cBhvr>
                                    </p:animEffect>
                                  </p:childTnLst>
                                </p:cTn>
                              </p:par>
                            </p:childTnLst>
                          </p:cTn>
                        </p:par>
                        <p:par>
                          <p:cTn id="128" fill="hold">
                            <p:stCondLst>
                              <p:cond delay="12000"/>
                            </p:stCondLst>
                            <p:childTnLst>
                              <p:par>
                                <p:cTn id="129" presetID="41" presetClass="entr" presetSubtype="0" fill="hold" grpId="0" nodeType="afterEffect">
                                  <p:stCondLst>
                                    <p:cond delay="0"/>
                                  </p:stCondLst>
                                  <p:iterate type="lt">
                                    <p:tmPct val="10000"/>
                                  </p:iterate>
                                  <p:childTnLst>
                                    <p:set>
                                      <p:cBhvr>
                                        <p:cTn id="130" dur="1" fill="hold">
                                          <p:stCondLst>
                                            <p:cond delay="0"/>
                                          </p:stCondLst>
                                        </p:cTn>
                                        <p:tgtEl>
                                          <p:spTgt spid="13"/>
                                        </p:tgtEl>
                                        <p:attrNameLst>
                                          <p:attrName>style.visibility</p:attrName>
                                        </p:attrNameLst>
                                      </p:cBhvr>
                                      <p:to>
                                        <p:strVal val="visible"/>
                                      </p:to>
                                    </p:set>
                                    <p:anim calcmode="lin" valueType="num">
                                      <p:cBhvr>
                                        <p:cTn id="131" dur="20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32" dur="2000" fill="hold"/>
                                        <p:tgtEl>
                                          <p:spTgt spid="13"/>
                                        </p:tgtEl>
                                        <p:attrNameLst>
                                          <p:attrName>ppt_y</p:attrName>
                                        </p:attrNameLst>
                                      </p:cBhvr>
                                      <p:tavLst>
                                        <p:tav tm="0">
                                          <p:val>
                                            <p:strVal val="#ppt_y"/>
                                          </p:val>
                                        </p:tav>
                                        <p:tav tm="100000">
                                          <p:val>
                                            <p:strVal val="#ppt_y"/>
                                          </p:val>
                                        </p:tav>
                                      </p:tavLst>
                                    </p:anim>
                                    <p:anim calcmode="lin" valueType="num">
                                      <p:cBhvr>
                                        <p:cTn id="133" dur="20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34" dur="20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35" dur="2000" tmFilter="0,0; .5, 1; 1, 1"/>
                                        <p:tgtEl>
                                          <p:spTgt spid="13"/>
                                        </p:tgtEl>
                                      </p:cBhvr>
                                    </p:animEffect>
                                  </p:childTnLst>
                                </p:cTn>
                              </p:par>
                              <p:par>
                                <p:cTn id="136" presetID="18" presetClass="path" presetSubtype="0" accel="50000" decel="50000" autoRev="1"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37" dur="2000" fill="hold"/>
                                        <p:tgtEl>
                                          <p:spTgt spid="1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dirty="0">
                <a:latin typeface="Kristen ITC" pitchFamily="66" charset="0"/>
              </a:rPr>
              <a:t>¿Te ha gustado?</a:t>
            </a:r>
            <a:r>
              <a:rPr lang="es-ES" sz="4800" dirty="0">
                <a:latin typeface="Kristen ITC" pitchFamily="66" charset="0"/>
              </a:rPr>
              <a:t> </a:t>
            </a:r>
            <a:br>
              <a:rPr lang="es-ES" sz="4800" dirty="0">
                <a:latin typeface="Kristen ITC" pitchFamily="66" charset="0"/>
              </a:rPr>
            </a:br>
            <a:r>
              <a:rPr lang="es-ES" sz="4400" dirty="0">
                <a:latin typeface="Kristen ITC" pitchFamily="66" charset="0"/>
              </a:rPr>
              <a:t>Puedes ver más entrando </a:t>
            </a:r>
            <a:br>
              <a:rPr lang="es-ES" sz="4400" dirty="0">
                <a:latin typeface="Kristen ITC" pitchFamily="66" charset="0"/>
              </a:rPr>
            </a:br>
            <a:r>
              <a:rPr lang="es-ES" sz="4400" b="1" dirty="0">
                <a:solidFill>
                  <a:srgbClr val="40F903"/>
                </a:solidFill>
                <a:latin typeface="Kristen ITC" pitchFamily="66" charset="0"/>
                <a:hlinkClick r:id="rId5"/>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1167</Words>
  <Application>Microsoft Office PowerPoint</Application>
  <PresentationFormat>Presentación en pantalla (4:3)</PresentationFormat>
  <Paragraphs>96</Paragraphs>
  <Slides>69</Slides>
  <Notes>0</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156</cp:revision>
  <dcterms:created xsi:type="dcterms:W3CDTF">2015-05-31T20:01:32Z</dcterms:created>
  <dcterms:modified xsi:type="dcterms:W3CDTF">2015-06-02T22:15:17Z</dcterms:modified>
</cp:coreProperties>
</file>